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34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35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9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4909-0948-4366-A802-9E7F1A5D2650}" type="datetimeFigureOut">
              <a:rPr lang="en-US" smtClean="0"/>
              <a:t>04/28/20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3AA6FA-9063-4881-8501-F30DA83F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74274"/>
            <a:ext cx="7766936" cy="1672936"/>
          </a:xfrm>
        </p:spPr>
        <p:txBody>
          <a:bodyPr/>
          <a:lstStyle/>
          <a:p>
            <a:r>
              <a:rPr lang="en-US" dirty="0" err="1" smtClean="0"/>
              <a:t>Capestone</a:t>
            </a:r>
            <a:r>
              <a:rPr lang="en-US" dirty="0" smtClean="0"/>
              <a:t> Final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9019" y="6244937"/>
            <a:ext cx="202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: </a:t>
            </a:r>
            <a:r>
              <a:rPr lang="en-US" dirty="0" err="1" smtClean="0"/>
              <a:t>Sanjit</a:t>
            </a:r>
            <a:r>
              <a:rPr lang="en-US" dirty="0" smtClean="0"/>
              <a:t> </a:t>
            </a:r>
            <a:r>
              <a:rPr lang="en-US" dirty="0" err="1" smtClean="0"/>
              <a:t>Bhagat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1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Jaipur has a good opportunity for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Jaipur is the capital of India’s Rajasthan state. At the </a:t>
            </a:r>
            <a:r>
              <a:rPr lang="en-US" dirty="0" err="1"/>
              <a:t>centre</a:t>
            </a:r>
            <a:r>
              <a:rPr lang="en-US" dirty="0"/>
              <a:t> of its</a:t>
            </a:r>
          </a:p>
          <a:p>
            <a:pPr marL="0" indent="0">
              <a:buNone/>
            </a:pPr>
            <a:r>
              <a:rPr lang="en-US" dirty="0"/>
              <a:t>stately street grid (notable in India) stands the opulent, colonnaded</a:t>
            </a:r>
          </a:p>
          <a:p>
            <a:pPr marL="0" indent="0">
              <a:buNone/>
            </a:pPr>
            <a:r>
              <a:rPr lang="en-US" dirty="0"/>
              <a:t>City Palace complex. With gardens, courtyards and museums, part of it is</a:t>
            </a:r>
          </a:p>
          <a:p>
            <a:pPr marL="0" indent="0">
              <a:buNone/>
            </a:pPr>
            <a:r>
              <a:rPr lang="en-US" dirty="0"/>
              <a:t>still a royal residence. As a capital city it has a good opportunity for</a:t>
            </a:r>
          </a:p>
          <a:p>
            <a:pPr marL="0" indent="0">
              <a:buNone/>
            </a:pPr>
            <a:r>
              <a:rPr lang="en-US" dirty="0"/>
              <a:t>an individual/business to open the restaurant/ coffee shop/ cafe near</a:t>
            </a:r>
          </a:p>
          <a:p>
            <a:pPr marL="0" indent="0">
              <a:buNone/>
            </a:pPr>
            <a:r>
              <a:rPr lang="en-US" dirty="0"/>
              <a:t>the city </a:t>
            </a:r>
            <a:r>
              <a:rPr lang="en-US" dirty="0" err="1"/>
              <a:t>centre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project is focusing on, finding the places where a *restaurant/</a:t>
            </a:r>
          </a:p>
          <a:p>
            <a:pPr marL="0" indent="0">
              <a:buNone/>
            </a:pPr>
            <a:r>
              <a:rPr lang="en-US" dirty="0"/>
              <a:t>coffee shop/ cafe* can be opened. The project will lead to the</a:t>
            </a:r>
          </a:p>
          <a:p>
            <a:pPr marL="0" indent="0">
              <a:buNone/>
            </a:pPr>
            <a:r>
              <a:rPr lang="en-US" dirty="0"/>
              <a:t>destinations where there are *few or no restaurants* having the *optimal</a:t>
            </a:r>
          </a:p>
          <a:p>
            <a:pPr marL="0" indent="0">
              <a:buNone/>
            </a:pPr>
            <a:r>
              <a:rPr lang="en-US" dirty="0"/>
              <a:t>distance* from the *city </a:t>
            </a:r>
            <a:r>
              <a:rPr lang="en-US" dirty="0" err="1"/>
              <a:t>centre</a:t>
            </a:r>
            <a:r>
              <a:rPr lang="en-US" dirty="0"/>
              <a:t>*.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following is the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will require the process </a:t>
            </a:r>
            <a:endParaRPr lang="en-US" dirty="0"/>
          </a:p>
          <a:p>
            <a:pPr lvl="0"/>
            <a:r>
              <a:rPr lang="en-IN" dirty="0"/>
              <a:t>Get all the </a:t>
            </a:r>
            <a:r>
              <a:rPr lang="en-IN" b="1" dirty="0" err="1"/>
              <a:t>picodes</a:t>
            </a:r>
            <a:r>
              <a:rPr lang="en-IN" b="1" dirty="0"/>
              <a:t> of </a:t>
            </a:r>
            <a:r>
              <a:rPr lang="en-IN" b="1" dirty="0" err="1"/>
              <a:t>Jaiupr</a:t>
            </a:r>
            <a:r>
              <a:rPr lang="en-IN" b="1" dirty="0"/>
              <a:t> city </a:t>
            </a:r>
            <a:endParaRPr lang="en-US" dirty="0"/>
          </a:p>
          <a:p>
            <a:pPr lvl="0"/>
            <a:r>
              <a:rPr lang="en-IN" dirty="0"/>
              <a:t>Clean the data and will </a:t>
            </a:r>
            <a:r>
              <a:rPr lang="en-IN" dirty="0" err="1"/>
              <a:t>aquire</a:t>
            </a:r>
            <a:r>
              <a:rPr lang="en-IN" dirty="0"/>
              <a:t> almost all </a:t>
            </a:r>
            <a:r>
              <a:rPr lang="en-IN" dirty="0" err="1"/>
              <a:t>picodes</a:t>
            </a:r>
            <a:r>
              <a:rPr lang="en-IN" dirty="0"/>
              <a:t> near the location</a:t>
            </a:r>
            <a:endParaRPr lang="en-US" dirty="0"/>
          </a:p>
          <a:p>
            <a:pPr lvl="0"/>
            <a:r>
              <a:rPr lang="en-IN" b="1" dirty="0"/>
              <a:t>Get the coordinates of </a:t>
            </a:r>
            <a:r>
              <a:rPr lang="en-IN" b="1" dirty="0" err="1"/>
              <a:t>pincodes</a:t>
            </a:r>
            <a:r>
              <a:rPr lang="en-IN" b="1" dirty="0"/>
              <a:t> using </a:t>
            </a:r>
            <a:r>
              <a:rPr lang="en-IN" b="1" dirty="0" err="1"/>
              <a:t>geopy</a:t>
            </a:r>
            <a:r>
              <a:rPr lang="en-IN" dirty="0"/>
              <a:t> </a:t>
            </a:r>
            <a:endParaRPr lang="en-US" dirty="0"/>
          </a:p>
          <a:p>
            <a:pPr lvl="0"/>
            <a:r>
              <a:rPr lang="en-IN" dirty="0"/>
              <a:t>Use </a:t>
            </a:r>
            <a:r>
              <a:rPr lang="en-IN" b="1" dirty="0"/>
              <a:t>Foursquare to explore the needed venues</a:t>
            </a:r>
            <a:r>
              <a:rPr lang="en-IN" dirty="0"/>
              <a:t> with respect to all the locations we have </a:t>
            </a:r>
            <a:endParaRPr lang="en-US" dirty="0"/>
          </a:p>
          <a:p>
            <a:pPr lvl="0"/>
            <a:r>
              <a:rPr lang="en-IN" dirty="0"/>
              <a:t>Apply </a:t>
            </a:r>
            <a:r>
              <a:rPr lang="en-IN" b="1" dirty="0"/>
              <a:t>k-means to get the clusters</a:t>
            </a:r>
            <a:r>
              <a:rPr lang="en-IN" dirty="0"/>
              <a:t> having less venues </a:t>
            </a:r>
            <a:endParaRPr lang="en-US" dirty="0"/>
          </a:p>
          <a:p>
            <a:pPr lvl="0"/>
            <a:r>
              <a:rPr lang="en-IN" dirty="0"/>
              <a:t>Use </a:t>
            </a:r>
            <a:r>
              <a:rPr lang="en-IN" b="1" dirty="0"/>
              <a:t>Folium to plot the map</a:t>
            </a:r>
            <a:r>
              <a:rPr lang="en-IN" dirty="0"/>
              <a:t> wherever required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 from the city center</a:t>
            </a:r>
            <a:endParaRPr lang="en-US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334" y="1600200"/>
            <a:ext cx="8071811" cy="48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8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6826"/>
            <a:ext cx="8596668" cy="61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filter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Image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334" y="2160588"/>
            <a:ext cx="8596668" cy="4541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054" y="982195"/>
            <a:ext cx="3566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Circle denotes the </a:t>
            </a:r>
            <a:r>
              <a:rPr lang="en-US" sz="1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Red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dot denotes the no of venues</a:t>
            </a:r>
            <a:endParaRPr lang="en-US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493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Addresses of </a:t>
            </a:r>
            <a:r>
              <a:rPr lang="en-IN" dirty="0" smtClean="0"/>
              <a:t>centres </a:t>
            </a:r>
            <a:r>
              <a:rPr lang="en-IN" dirty="0"/>
              <a:t>of areas recommended for further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586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Shiv Nagar, </a:t>
            </a:r>
            <a:r>
              <a:rPr lang="en-IN" dirty="0" err="1"/>
              <a:t>Vidyadhar</a:t>
            </a:r>
            <a:r>
              <a:rPr lang="en-IN" dirty="0"/>
              <a:t> Nagar, Jaipur Municipal Corporation, Jaipur Tehsil, Jaipur, Rajasthan, 302039, India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IN" dirty="0"/>
              <a:t>Tagore Nagar, </a:t>
            </a:r>
            <a:r>
              <a:rPr lang="en-IN" dirty="0" err="1"/>
              <a:t>Badrawas</a:t>
            </a:r>
            <a:r>
              <a:rPr lang="en-IN" dirty="0"/>
              <a:t>, Jaipur Municipal Corporation, Jaipur Tehsil, Jaipur, Rajasthan, 302021, India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IN" dirty="0" err="1"/>
              <a:t>Sanganer</a:t>
            </a:r>
            <a:r>
              <a:rPr lang="en-IN" dirty="0"/>
              <a:t> Tehsil, Jaipur, Rajasthan, 302022, India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IN" dirty="0" err="1"/>
              <a:t>TRatanpura</a:t>
            </a:r>
            <a:r>
              <a:rPr lang="en-IN" dirty="0"/>
              <a:t>, </a:t>
            </a:r>
            <a:r>
              <a:rPr lang="en-IN" dirty="0" err="1"/>
              <a:t>Bassi</a:t>
            </a:r>
            <a:r>
              <a:rPr lang="en-IN" dirty="0"/>
              <a:t> Tehsil, Jaipur, Rajasthan, 302031, India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IN" dirty="0" err="1"/>
              <a:t>Khoramina</a:t>
            </a:r>
            <a:r>
              <a:rPr lang="en-IN" dirty="0"/>
              <a:t>, </a:t>
            </a:r>
            <a:r>
              <a:rPr lang="en-IN" dirty="0" err="1"/>
              <a:t>Kukas</a:t>
            </a:r>
            <a:r>
              <a:rPr lang="en-IN" dirty="0"/>
              <a:t>, Amber Tehsil, Jaipur, Rajasthan, 302028, India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IN" dirty="0" err="1"/>
              <a:t>Durgapura</a:t>
            </a:r>
            <a:r>
              <a:rPr lang="en-IN" dirty="0"/>
              <a:t>, </a:t>
            </a:r>
            <a:r>
              <a:rPr lang="en-IN" dirty="0" err="1"/>
              <a:t>Bapu</a:t>
            </a:r>
            <a:r>
              <a:rPr lang="en-IN" dirty="0"/>
              <a:t> Nagar, Jaipur Municipal Corporation, </a:t>
            </a:r>
            <a:r>
              <a:rPr lang="en-IN" dirty="0" err="1"/>
              <a:t>Sanganer</a:t>
            </a:r>
            <a:r>
              <a:rPr lang="en-IN" dirty="0"/>
              <a:t> Tehsil, Jaipur, Rajasthan, 302015, India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IN" dirty="0" err="1"/>
              <a:t>Moti</a:t>
            </a:r>
            <a:r>
              <a:rPr lang="en-IN" dirty="0"/>
              <a:t> </a:t>
            </a:r>
            <a:r>
              <a:rPr lang="en-IN" dirty="0" err="1"/>
              <a:t>Doongri</a:t>
            </a:r>
            <a:r>
              <a:rPr lang="en-IN" dirty="0"/>
              <a:t> Road, </a:t>
            </a:r>
            <a:r>
              <a:rPr lang="en-IN" dirty="0" err="1"/>
              <a:t>Fateh</a:t>
            </a:r>
            <a:r>
              <a:rPr lang="en-IN" dirty="0"/>
              <a:t> </a:t>
            </a:r>
            <a:r>
              <a:rPr lang="en-IN" dirty="0" err="1"/>
              <a:t>Tibba</a:t>
            </a:r>
            <a:r>
              <a:rPr lang="en-IN" dirty="0"/>
              <a:t>, </a:t>
            </a:r>
            <a:r>
              <a:rPr lang="en-IN" dirty="0" err="1"/>
              <a:t>Adarsh</a:t>
            </a:r>
            <a:r>
              <a:rPr lang="en-IN" dirty="0"/>
              <a:t> Nagar, Jaipur Municipal Corporation, Jaipur Tehsil, Jaipur, Rajasthan, 302004, India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final map</a:t>
            </a:r>
            <a:endParaRPr lang="en-US" dirty="0"/>
          </a:p>
        </p:txBody>
      </p:sp>
      <p:pic>
        <p:nvPicPr>
          <p:cNvPr id="4" name="Image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1" y="1288473"/>
            <a:ext cx="7554190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9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concludes our analysis. We have created 15 addresses representing</a:t>
            </a:r>
          </a:p>
          <a:p>
            <a:pPr marL="0" indent="0">
              <a:buNone/>
            </a:pPr>
            <a:r>
              <a:rPr lang="en-US" dirty="0"/>
              <a:t>centers of zones containing locations with low number of restaurants.</a:t>
            </a:r>
          </a:p>
          <a:p>
            <a:pPr marL="0" indent="0">
              <a:buNone/>
            </a:pPr>
            <a:r>
              <a:rPr lang="en-US" dirty="0"/>
              <a:t>These seven locations have less then 7 restaurants in the corresponding</a:t>
            </a:r>
          </a:p>
          <a:p>
            <a:pPr marL="0" indent="0">
              <a:buNone/>
            </a:pPr>
            <a:r>
              <a:rPr lang="en-US" dirty="0"/>
              <a:t>area, so it's good the observe these sites Although zones are shown on</a:t>
            </a:r>
          </a:p>
          <a:p>
            <a:pPr marL="0" indent="0">
              <a:buNone/>
            </a:pPr>
            <a:r>
              <a:rPr lang="en-US" dirty="0"/>
              <a:t>map with a radius of ~1000 meters (green circles), their shape is</a:t>
            </a:r>
          </a:p>
          <a:p>
            <a:pPr marL="0" indent="0">
              <a:buNone/>
            </a:pPr>
            <a:r>
              <a:rPr lang="en-US" dirty="0"/>
              <a:t>actually very irregular and their centers/addresses should be considered</a:t>
            </a:r>
          </a:p>
          <a:p>
            <a:pPr marL="0" indent="0">
              <a:buNone/>
            </a:pPr>
            <a:r>
              <a:rPr lang="en-US" dirty="0"/>
              <a:t>only as a starting point for exploring area neighborhoods in search for</a:t>
            </a:r>
          </a:p>
          <a:p>
            <a:pPr marL="0" indent="0">
              <a:buNone/>
            </a:pPr>
            <a:r>
              <a:rPr lang="en-US" dirty="0"/>
              <a:t>potential restaurant locations. Most of the zones are located in Jaipur,</a:t>
            </a:r>
          </a:p>
          <a:p>
            <a:pPr marL="0" indent="0">
              <a:buNone/>
            </a:pPr>
            <a:r>
              <a:rPr lang="en-US" dirty="0"/>
              <a:t>which we have identified as interesting due to being popular with</a:t>
            </a:r>
          </a:p>
          <a:p>
            <a:pPr marL="0" indent="0">
              <a:buNone/>
            </a:pPr>
            <a:r>
              <a:rPr lang="en-US" dirty="0"/>
              <a:t>tourists, fairly close to city center and well connected by public</a:t>
            </a:r>
          </a:p>
          <a:p>
            <a:pPr marL="0" indent="0">
              <a:buNone/>
            </a:pPr>
            <a:r>
              <a:rPr lang="en-US" dirty="0"/>
              <a:t>transport.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4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16" y="3041073"/>
            <a:ext cx="8596668" cy="949036"/>
          </a:xfrm>
        </p:spPr>
        <p:txBody>
          <a:bodyPr/>
          <a:lstStyle/>
          <a:p>
            <a:pPr algn="ctr"/>
            <a:r>
              <a:rPr lang="en-US" dirty="0" smtClean="0"/>
              <a:t>Thank-you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47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477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Capestone Final Project </vt:lpstr>
      <vt:lpstr>Jaipur has a good opportunity for business</vt:lpstr>
      <vt:lpstr>The following is the procedure</vt:lpstr>
      <vt:lpstr>Locations from the city center</vt:lpstr>
      <vt:lpstr>After filter </vt:lpstr>
      <vt:lpstr>Addresses of centres of areas recommended for further analysis </vt:lpstr>
      <vt:lpstr>The final map</vt:lpstr>
      <vt:lpstr>Conclusion</vt:lpstr>
      <vt:lpstr>Thank-you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Capestone Final Project </dc:title>
  <dc:creator>Ranjeet</dc:creator>
  <cp:lastModifiedBy>Ranjeet</cp:lastModifiedBy>
  <cp:revision>6</cp:revision>
  <dcterms:created xsi:type="dcterms:W3CDTF">2020-04-28T06:48:16Z</dcterms:created>
  <dcterms:modified xsi:type="dcterms:W3CDTF">2020-04-28T06:59:54Z</dcterms:modified>
</cp:coreProperties>
</file>