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9b04d2fe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9b04d2fe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9b04d395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9b04d39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9b04d39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9b04d39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654675" y="2117925"/>
            <a:ext cx="4339800" cy="16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Landslide Disaster Mitigation with Predictive Analysis</a:t>
            </a:r>
            <a:endParaRPr b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572300" y="1203625"/>
            <a:ext cx="33513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REVIEW 1</a:t>
            </a:r>
            <a:endParaRPr sz="1300"/>
          </a:p>
        </p:txBody>
      </p:sp>
      <p:sp>
        <p:nvSpPr>
          <p:cNvPr id="87" name="Google Shape;87;p13"/>
          <p:cNvSpPr txBox="1"/>
          <p:nvPr/>
        </p:nvSpPr>
        <p:spPr>
          <a:xfrm>
            <a:off x="6081400" y="3901350"/>
            <a:ext cx="3007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Nitish G		18BCB0151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Sanjit Kumar	18BCE0715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Tanya Warrier	18BCB0102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50" y="1264500"/>
            <a:ext cx="2614500" cy="26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Publisher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National Aeronautics and Space Administration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u="sng"/>
              <a:t>https://data.nasa.gov/Earth-Science/Global-Landslide-Catalog-Export/dd9e-wu2v</a:t>
            </a:r>
            <a:endParaRPr sz="1600" u="sng"/>
          </a:p>
        </p:txBody>
      </p:sp>
      <p:grpSp>
        <p:nvGrpSpPr>
          <p:cNvPr id="99" name="Google Shape;99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 Global Landslide Catalog (GLC) was developed with the goal of identifying rainfall-triggered landslide events around the world, regardless of size, impacts or location.</a:t>
            </a:r>
            <a:endParaRPr sz="1600"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5" name="Google Shape;105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Dimensions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Rows : </a:t>
            </a:r>
            <a:r>
              <a:rPr b="1" lang="en" sz="1600"/>
              <a:t>11K</a:t>
            </a:r>
            <a:endParaRPr b="1"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Columns : </a:t>
            </a:r>
            <a:r>
              <a:rPr b="1" lang="en" sz="1600"/>
              <a:t>31</a:t>
            </a:r>
            <a:endParaRPr b="1"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Each row is a : </a:t>
            </a:r>
            <a:r>
              <a:rPr b="1" lang="en" sz="1600"/>
              <a:t>Landslide</a:t>
            </a:r>
            <a:endParaRPr b="1"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Mapping data is the key element for modern rescue operations, improved forecasting for on-ground activity and better communication during a crisis. High-accuracy predictive analysis of natural disasters has great potential in saving lives.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642900" y="1909950"/>
            <a:ext cx="3343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PROBLEM DOMAIN</a:t>
            </a:r>
            <a:endParaRPr b="1" sz="3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375" y="0"/>
            <a:ext cx="7014901" cy="26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172250" y="275550"/>
            <a:ext cx="20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LANDSLIDE SETTINGS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250" y="2571750"/>
            <a:ext cx="6658949" cy="25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6968975" y="4164725"/>
            <a:ext cx="22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LANDSLIDE CATEGORIES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Approach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Classification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18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Machine Learning 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Landslide Event Prediction. Classification Problem.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Deep Neural Networks with Tensorflow 2.0</a:t>
            </a:r>
            <a:endParaRPr sz="1600"/>
          </a:p>
        </p:txBody>
      </p:sp>
      <p:sp>
        <p:nvSpPr>
          <p:cNvPr id="136" name="Google Shape;136;p18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18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Accuracy of Prediction and its changes with change in hyper-parameters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Analysis of prediction</a:t>
            </a:r>
            <a:endParaRPr sz="1600"/>
          </a:p>
        </p:txBody>
      </p:sp>
      <p:sp>
        <p:nvSpPr>
          <p:cNvPr id="139" name="Google Shape;139;p18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Visualisation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8"/>
          <p:cNvSpPr txBox="1"/>
          <p:nvPr>
            <p:ph idx="4294967295" type="body"/>
          </p:nvPr>
        </p:nvSpPr>
        <p:spPr>
          <a:xfrm>
            <a:off x="6254225" y="2070575"/>
            <a:ext cx="2471700" cy="19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Javascript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Dashboard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ReactJS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D3, Google Charts, React-Vis</a:t>
            </a:r>
            <a:endParaRPr sz="1600"/>
          </a:p>
        </p:txBody>
      </p:sp>
      <p:sp>
        <p:nvSpPr>
          <p:cNvPr id="142" name="Google Shape;142;p18"/>
          <p:cNvSpPr txBox="1"/>
          <p:nvPr/>
        </p:nvSpPr>
        <p:spPr>
          <a:xfrm>
            <a:off x="507225" y="4289225"/>
            <a:ext cx="51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Tech Stack: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Tensorflow, Flask, ReactJS, HTML/CSS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750" y="205800"/>
            <a:ext cx="6581775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 of attributes for Visualisation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516125" y="1183550"/>
            <a:ext cx="7706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Visualisation of Dataset Trends: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Will be studying and visualising just the dataset trends -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latin typeface="Roboto"/>
                <a:ea typeface="Roboto"/>
                <a:cs typeface="Roboto"/>
                <a:sym typeface="Roboto"/>
              </a:rPr>
              <a:t>landslide_category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 u="sng">
                <a:latin typeface="Roboto"/>
                <a:ea typeface="Roboto"/>
                <a:cs typeface="Roboto"/>
                <a:sym typeface="Roboto"/>
              </a:rPr>
              <a:t>landslide_trigger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 u="sng">
                <a:latin typeface="Roboto"/>
                <a:ea typeface="Roboto"/>
                <a:cs typeface="Roboto"/>
                <a:sym typeface="Roboto"/>
              </a:rPr>
              <a:t>fatality_count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 u="sng">
                <a:latin typeface="Roboto"/>
                <a:ea typeface="Roboto"/>
                <a:cs typeface="Roboto"/>
                <a:sym typeface="Roboto"/>
              </a:rPr>
              <a:t>location_accuracy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 u="sng">
                <a:latin typeface="Roboto"/>
                <a:ea typeface="Roboto"/>
                <a:cs typeface="Roboto"/>
                <a:sym typeface="Roboto"/>
              </a:rPr>
              <a:t>landslide_size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 u="sng">
                <a:latin typeface="Roboto"/>
                <a:ea typeface="Roboto"/>
                <a:cs typeface="Roboto"/>
                <a:sym typeface="Roboto"/>
              </a:rPr>
              <a:t>fatality_count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 u="sng">
                <a:latin typeface="Roboto"/>
                <a:ea typeface="Roboto"/>
                <a:cs typeface="Roboto"/>
                <a:sym typeface="Roboto"/>
              </a:rPr>
              <a:t>country_name</a:t>
            </a:r>
            <a:r>
              <a:rPr i="1"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(to name a few). Experiment on this.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During Machine Learning Analysis: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Will plot the training and testing accuracy against hyper-parameters as a part of finding out the ideal set of hyper-parameters for the analysis.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Post Machine Learning Analysis: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Generate scores for the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probability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of landslides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occurring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in different locations. Will be visualising this wrt different landslide-prone locations.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