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 varScale="1">
        <p:scale>
          <a:sx n="66" d="100"/>
          <a:sy n="66" d="100"/>
        </p:scale>
        <p:origin x="560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BDB3C-2FD7-323E-CB0B-E0C7DBE02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1EF0DD-5977-D9F7-DE90-531E5F37DE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AD08DF-9C38-4077-0555-3DA7D6EF3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EA44B-8E92-9DB4-24F0-B2B27E13A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901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146" y="3839929"/>
            <a:ext cx="11136430" cy="3200400"/>
          </a:xfrm>
        </p:spPr>
        <p:txBody>
          <a:bodyPr anchor="ctr"/>
          <a:lstStyle/>
          <a:p>
            <a:r>
              <a:rPr lang="en-US" dirty="0"/>
              <a:t>03BACKE25 Session 02</a:t>
            </a:r>
            <a:br>
              <a:rPr lang="en-US" dirty="0"/>
            </a:br>
            <a:r>
              <a:rPr lang="en-US" dirty="0"/>
              <a:t>Java Fundamentals: Data Types &amp; Operators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CFBB-1811-D996-5095-705292BC0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549787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E2BD3-F75E-5AB2-4C36-53A5F4AD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7C8E25-A9BD-9380-5775-7ED669E5F0A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13238" y="391411"/>
            <a:ext cx="10674142" cy="668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Determines the order in which operators are evaluated in an expression. It's like the "PEMDAS" rule you learned in math (Parentheses, Exponents, Multiplication, Division, Addition, Subtraction).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Rules: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Parentheses 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the highest precedence. Use them to force a specific order of evaluation.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*, /, % have higher precedence than +, -.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Arithmetic operators are higher than relational operators.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Logical operators have lower precedence.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 result = 5 + 3 * 2;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Multiplication 3 * 2 is done first, giving 6.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Then, addition 5 + 6 is done, and the result is 11.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Best Practice: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When in doubt, use parentheses () to make the order of operations explicit and your code more readable.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6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78" y="721895"/>
            <a:ext cx="7288282" cy="724366"/>
          </a:xfrm>
        </p:spPr>
        <p:txBody>
          <a:bodyPr/>
          <a:lstStyle/>
          <a:p>
            <a:r>
              <a:rPr lang="en-US" dirty="0"/>
              <a:t>What are Data Types?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62B20E-3C89-0B2E-941C-4763DC07293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62013" y="1524586"/>
            <a:ext cx="10635916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types specify the size and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kind of values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a variable can hold. They are fundamental to programming as they help the compiler understand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store and manage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Think of a data type as a label on a container. The label tells you what kind of item can go inside (e.g., a "liquids only" bottle or a "toys only" box).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are they important?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Memory Management: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They tell the compiler how much memory to allocate for each variable.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Integrity: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They prevent you from performing invalid operations (e.g., trying to divide a word by a number).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1F302-2141-FFC5-F0FB-CA8157721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93F5-AC7A-0D9B-AA0C-1A9DB234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678" y="721895"/>
            <a:ext cx="7288282" cy="724366"/>
          </a:xfrm>
        </p:spPr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C8872-E0E2-3D52-E428-91007835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2D818BB-F832-5A2F-0547-A8624C93BDC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85010" y="1296263"/>
            <a:ext cx="11033312" cy="58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are the most basic and building-block data types in Java. They are pre-defined and have a fixed size.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Integer Types: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byte: 8-bit, for small numbers (-128 to 127).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short: 16-bit.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int: 32-bit, the most common integer type.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long: 64-bit, for very large integer values.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Floating-Point Types: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float: 32-bit, for single-precision decimal values. Ends with 'f' (e.g., 3.14f).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double: 64-bit, for double-precision decimal values. The default for decimals.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Character &amp; Boolean Types: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char: 16-bit, stores a single character. Enclosed in single quotes (e.g., 'A’).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1-bit, stores true or false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4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59BF-CC82-6FE7-20A7-BF055463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436" y="510139"/>
            <a:ext cx="7288282" cy="743617"/>
          </a:xfrm>
        </p:spPr>
        <p:txBody>
          <a:bodyPr/>
          <a:lstStyle/>
          <a:p>
            <a:r>
              <a:rPr lang="en-US" dirty="0"/>
              <a:t>Non-Primitive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5CB18-743E-D226-A423-2434FB8A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BFA4DC5-5A3C-20BB-792B-C74923DABC2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23512" y="1763010"/>
            <a:ext cx="10289405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Also known 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 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They are not defined by the language but created by the programmer.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don't store the actual data value directly but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(memory address) to where the data is stored.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Stores a sequence of characters. It's an object, not a primitive. Enclosed in double quotes (e.g., "Hello, World!").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to store multiple values of the same type.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Classes, Interfaces: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blueprint for creating objects.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27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CD4B-A2BB-735D-9B1B-C953BC4C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751918"/>
          </a:xfrm>
        </p:spPr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2B2FE-054B-60DB-9886-39EE49BD5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D4C568-B6FC-B6A4-C0E1-D75CD3EE979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05069" y="1029730"/>
            <a:ext cx="10417987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process of converting one data type into another. This is often necessary when you need to perform operations between different types.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Widening Casting (Implicit):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Automatically done by Java.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Casts from a smaller type to a larger type.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 to double.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9; double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 data loss.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Narrowing Casting (Explicit):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Must be done manually by the programmer.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Casts from a larger type to a smaller type.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double to int. double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9.78; 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(int)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myDouble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Warning: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Can lead to data loss (e.g., 9.78 becomes 9).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3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7627-52E3-FC47-401B-8612343F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002175"/>
          </a:xfrm>
        </p:spPr>
        <p:txBody>
          <a:bodyPr/>
          <a:lstStyle/>
          <a:p>
            <a:r>
              <a:rPr lang="en-US" dirty="0"/>
              <a:t>Operators - What are they?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0940F-F96A-89B0-4FDC-2B26B32A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4B14BCD-95C0-2C6B-191F-075F6CE5BAC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81777" y="1723388"/>
            <a:ext cx="9259503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Symbols that tell the compiler to perform specific mathematical or logical manipulations.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Think of operators as the verbs in a programming sentence. They tell the variables (the nouns) what to do.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Operators are used to: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 calculations.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values.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Assign values.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Check logical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3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9438-E7E6-1148-B489-8E083A4B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694166"/>
          </a:xfrm>
        </p:spPr>
        <p:txBody>
          <a:bodyPr/>
          <a:lstStyle/>
          <a:p>
            <a:r>
              <a:rPr lang="en-US" dirty="0"/>
              <a:t>Arithmetic &amp; Assignment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30A3F-857E-2A2B-AD6B-3FBF5FC03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C3E95E-1FBB-1C01-7C39-DCF264D356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52902" y="1773441"/>
            <a:ext cx="6360230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Arithmetic: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for basic mathematical operations.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(Addition)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(Subtraction)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 (Multiplication)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 (Division)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% (Modulus - gives the remainder)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to assign a value to a variable.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(Simple assignment)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+=, -=, *=, /=, %= (Compound assignment operators)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 += 5; is the same as x = x + 5;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2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8952-C404-39B9-EDD7-442CC72A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97914"/>
          </a:xfrm>
        </p:spPr>
        <p:txBody>
          <a:bodyPr/>
          <a:lstStyle/>
          <a:p>
            <a:r>
              <a:rPr lang="en-US" dirty="0"/>
              <a:t>Relational &amp; Logical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7500D-B255-B4E0-4CB0-7F679CDF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B5BA2A3-FAD1-6547-C538-05926DFDBA7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25642" y="557694"/>
            <a:ext cx="10578163" cy="58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Relational (Comparison) Operators: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to compare two values. The result is always 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(true or false)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 (Equal to)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!= (Not equal to)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 (Greater than)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(Less than)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&gt;= (Greater than or equal to)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&lt;= (Less than or equal to)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Logical Operators: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Used to combine two or more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conditions.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&amp;&amp; (Logical AND): true if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conditions are true.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|| (Logical OR): true if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least 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condition is true.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! (Logical NOT): Inverts the state of a condition (true becomes false, and vice-versa).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9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48C6E-7E0B-E610-4930-984B1F0E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646040"/>
          </a:xfrm>
        </p:spPr>
        <p:txBody>
          <a:bodyPr/>
          <a:lstStyle/>
          <a:p>
            <a:r>
              <a:rPr lang="en-US" dirty="0"/>
              <a:t>Bitwise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31969-98AF-F128-1732-587ADDC3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5D04DD-5EE9-3A6A-42A6-FF3B483F2AA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55374" y="1536672"/>
            <a:ext cx="15088040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Operators that perform operations on the individual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 number. This is for more advanced, low-level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&amp; (Bitwise AND)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(Bitwise OR)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^ (Bitwise XOR)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~ (Bitwise NOT)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&lt;&lt; (Left Shift)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&gt;&gt; (Signed Right Shift)</a:t>
            </a:r>
          </a:p>
          <a:p>
            <a:pPr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&gt;&gt;&gt; (Unsigned Right Shift)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3998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{A04872B5-79E6-4445-901E-FFA5C7B94BA3}TF7521aafa-c748-4c40-a498-ba511be234dc5b1b6097_win32-5039330bb2f3</Template>
  <TotalTime>13</TotalTime>
  <Words>1030</Words>
  <Application>Microsoft Office PowerPoint</Application>
  <PresentationFormat>Widescreen</PresentationFormat>
  <Paragraphs>108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03BACKE25 Session 02 Java Fundamentals: Data Types &amp; Operators</vt:lpstr>
      <vt:lpstr>What are Data Types?</vt:lpstr>
      <vt:lpstr>Primitive Data Types</vt:lpstr>
      <vt:lpstr>Non-Primitive Data Types</vt:lpstr>
      <vt:lpstr>Type Casting</vt:lpstr>
      <vt:lpstr>Operators - What are they?</vt:lpstr>
      <vt:lpstr>Arithmetic &amp; Assignment Operators</vt:lpstr>
      <vt:lpstr>Relational &amp; Logical Operators</vt:lpstr>
      <vt:lpstr>Bitwise Operators</vt:lpstr>
      <vt:lpstr>Operator Precedence</vt:lpstr>
      <vt:lpstr>THANK YOU</vt:lpstr>
    </vt:vector>
  </TitlesOfParts>
  <Company>Mettler Toledo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Sanjeevi MT-SWDC-IN</dc:creator>
  <cp:lastModifiedBy>Kumar Sanjeevi MT-SWDC-IN</cp:lastModifiedBy>
  <cp:revision>9</cp:revision>
  <dcterms:created xsi:type="dcterms:W3CDTF">2025-09-13T09:24:36Z</dcterms:created>
  <dcterms:modified xsi:type="dcterms:W3CDTF">2025-09-13T09:44:11Z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af615ef3-aa90-4fa2-9d66-c4f70f9fc413_Enabled">
    <vt:lpwstr>true</vt:lpwstr>
  </property>
  <property fmtid="{D5CDD505-2E9C-101B-9397-08002B2CF9AE}" pid="5" name="MSIP_Label_af615ef3-aa90-4fa2-9d66-c4f70f9fc413_SetDate">
    <vt:lpwstr>2025-09-13T09:31:06Z</vt:lpwstr>
  </property>
  <property fmtid="{D5CDD505-2E9C-101B-9397-08002B2CF9AE}" pid="6" name="MSIP_Label_af615ef3-aa90-4fa2-9d66-c4f70f9fc413_Method">
    <vt:lpwstr>Standard</vt:lpwstr>
  </property>
  <property fmtid="{D5CDD505-2E9C-101B-9397-08002B2CF9AE}" pid="7" name="MSIP_Label_af615ef3-aa90-4fa2-9d66-c4f70f9fc413_Name">
    <vt:lpwstr>Confidential</vt:lpwstr>
  </property>
  <property fmtid="{D5CDD505-2E9C-101B-9397-08002B2CF9AE}" pid="8" name="MSIP_Label_af615ef3-aa90-4fa2-9d66-c4f70f9fc413_SiteId">
    <vt:lpwstr>fb4c0aee-6cd2-482f-a1a5-717e7c02496b</vt:lpwstr>
  </property>
  <property fmtid="{D5CDD505-2E9C-101B-9397-08002B2CF9AE}" pid="9" name="MSIP_Label_af615ef3-aa90-4fa2-9d66-c4f70f9fc413_ActionId">
    <vt:lpwstr>1a4f2865-ffb8-40db-8e95-d01c9c508164</vt:lpwstr>
  </property>
  <property fmtid="{D5CDD505-2E9C-101B-9397-08002B2CF9AE}" pid="10" name="MSIP_Label_af615ef3-aa90-4fa2-9d66-c4f70f9fc413_ContentBits">
    <vt:lpwstr>0</vt:lpwstr>
  </property>
  <property fmtid="{D5CDD505-2E9C-101B-9397-08002B2CF9AE}" pid="11" name="MSIP_Label_af615ef3-aa90-4fa2-9d66-c4f70f9fc413_Tag">
    <vt:lpwstr>10, 3, 0, 1</vt:lpwstr>
  </property>
</Properties>
</file>