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72" r:id="rId7"/>
    <p:sldId id="274" r:id="rId8"/>
    <p:sldId id="273" r:id="rId9"/>
    <p:sldId id="276" r:id="rId10"/>
    <p:sldId id="275" r:id="rId11"/>
    <p:sldId id="277" r:id="rId12"/>
    <p:sldId id="278" r:id="rId13"/>
    <p:sldId id="279" r:id="rId14"/>
    <p:sldId id="280" r:id="rId15"/>
    <p:sldId id="28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655" autoAdjust="0"/>
  </p:normalViewPr>
  <p:slideViewPr>
    <p:cSldViewPr snapToGrid="0">
      <p:cViewPr varScale="1">
        <p:scale>
          <a:sx n="76" d="100"/>
          <a:sy n="76" d="100"/>
        </p:scale>
        <p:origin x="188" y="3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E4139-EF2C-E0DA-C352-D923F0158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7C47E0-CE55-380B-A970-F39E0ADEE2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A69496-D6D5-117B-53FB-B89641E77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6C69C-3423-AAAE-508B-868CD5DE7F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40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20B27-6B22-D271-1743-7D91C6151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7DC46F-5632-3639-C9C7-6C489C7A56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76BBB3-B97E-6214-3644-59426F830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4D8FC-C506-F1D7-0AFD-FA09B8DF5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77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C049B-FB39-5F3A-7CE2-C17A2B7CC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AB38-A7A3-FF29-61F1-BBC05CC08C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BC4F77-694E-081A-F049-812BBE284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FE91A-B8E1-BAB4-D966-A0BFAAEE48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882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FC352-0B2C-0D85-2D58-3DB3F48FE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94C6A9-AC02-09EB-73BA-B9E217DA47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A57D41-9363-6F0D-73FD-E0732C6EFA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48772-28B4-35A6-B065-F55E2D02D8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68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DF6B8-D8EC-487E-2BA8-3974DF940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67282C-EF02-FF5E-9E69-2B088330F1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114130-2BD4-B8A0-4DC5-BAD3FB124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E1AA6-8B07-79E1-C014-A8034FA39B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16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F2B81-5DA5-CBE0-02F8-CE9502418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9B5190-50F9-9A62-C5BB-A624214754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0B89D9-F161-0741-C5E6-78D61216C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36101-A89A-109B-15CF-789B95D5C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90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295EE-C235-6FFC-B399-FF33B7306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FAEAE7-037C-E337-9D29-6E628023D1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38C066-60AC-5741-7378-1F45B3887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DC578-60ED-8CC9-D101-E8BA40BC53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01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288" y="3753301"/>
            <a:ext cx="10825424" cy="3200400"/>
          </a:xfrm>
        </p:spPr>
        <p:txBody>
          <a:bodyPr anchor="ctr"/>
          <a:lstStyle/>
          <a:p>
            <a:r>
              <a:rPr lang="en-US" dirty="0"/>
              <a:t>03backe25 session 03 : 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45A4-B2DD-8210-9CDD-F35FC792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24" y="926275"/>
            <a:ext cx="7288282" cy="845745"/>
          </a:xfrm>
        </p:spPr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01F6C-9F1C-6905-0D88-A6A665B3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3F9B62F-A045-7161-7EF5-22F5CA6EAF5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98765" y="2140929"/>
            <a:ext cx="1230519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 1: The Star Pattern Challenge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Write a Java program that uses nested loops to print a right-angled triangle of asterisks (*).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If the user enters 5, the output should be: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**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***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****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*****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896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499FE-C159-4099-22E7-89F9C5EDC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12AA-370E-1300-2DAA-F8FFA9A6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5" y="653142"/>
            <a:ext cx="7288282" cy="845745"/>
          </a:xfrm>
        </p:spPr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AF38A-9976-4E66-466F-6A537A7F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0D5B746-3186-FD3C-BD67-294CAF6864A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98765" y="1686960"/>
            <a:ext cx="12305196" cy="432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 2: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Even Number Validator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Objective: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Write a program that prompts the user to enter a number and validates whether it's an even number. The program should keep asking for input until a valid even number is provided.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Please enter an even number: 5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That's not an even number.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Please try again. 12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You entered a valid even number: 12.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889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26A0-C3EC-84D5-C93E-5962F18A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F9F17-9C19-E708-CB1F-C6FB8E86D1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https://wayground.com/join?gc=46032402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B4257-41A7-4792-51D4-B69CFF40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8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0940" y="2162001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43" y="1064504"/>
            <a:ext cx="7994583" cy="678636"/>
          </a:xfrm>
        </p:spPr>
        <p:txBody>
          <a:bodyPr/>
          <a:lstStyle/>
          <a:p>
            <a:r>
              <a:rPr lang="en-US" dirty="0"/>
              <a:t>Introduction to Control Structures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C0AD28-1128-6FA3-C599-EC67985A516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46932" y="1968179"/>
            <a:ext cx="9760108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are they?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They determine the order in which statements are executed.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use them?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0" dirty="0"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make programs dynamic and handle different scenarios based on conditions.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Categories: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0" dirty="0"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Conditional Statements, Loops, and Jump Statements.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ADD76-6B57-761F-E1B5-AAD68E540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BADEB4-0EAB-777B-DFC0-E8CAAD82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3669C7D-DAC8-053A-6FD0-67E3597E6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3575" y="1219478"/>
            <a:ext cx="50642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Conditional Statements: if and if-else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3D66366-00C2-F80F-EFFC-3B00496D8E7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46150" y="1760563"/>
            <a:ext cx="10262746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statement: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Executes a block of code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only 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condition is true.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Syntax: if (condition) { // code block }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Example: if (age &gt;= 18) {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System.out.println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("You can vote."); 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if-else statement: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Executes one block of code if the condition is true and another if it's false.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Syntax: if (condition) { // true block } else { // false block }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Example: if (score &gt; 90) { grade = 'A'; } else { grade = 'B'; 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5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DE27F-F22A-1B48-BAEA-A193A9991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6912F37-24BB-7857-A4DC-F992CB1A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28BB0D3-A30F-B188-E704-2893C12CC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77330" y="1100724"/>
            <a:ext cx="30251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switch Statement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C5D6375-E85A-86E2-17F0-6243156224B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67304" y="1412650"/>
            <a:ext cx="10793598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simpler way to handle multiple if-else-if conditions, especially when checking a single variable against many possible values.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it works: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Evaluates an expression and executes a block of code based on a matching case value.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switch (variable) {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case value1: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// code;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break;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case value2: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// code;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break;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default: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// code;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569214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Important: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break is crucial to exit the switch block after a match. The default case is optional and runs if no other case matches. 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1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4D8EE-8847-8A8A-C869-B4F083D86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E7143DB-4343-C45B-0EE8-B89C3610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9BFCFD3-8E0A-BB9C-E387-ED2A0C4C7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77888" y="1100415"/>
            <a:ext cx="28777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Loops: The for Loop 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EB73818D-862A-D251-E815-1AF309427B5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31112" y="1808047"/>
            <a:ext cx="10501065" cy="37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Executes a block of code a fixed number of times. It's ideal when you know how many times the loop should run.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(initialization; condition; increment/decrement) { // code block 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(int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5;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 {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Explanation: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Initialization: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 (runs once at the start).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Condition: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5 (checked before each iteration).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Increment/Decrement: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 (runs after each iteration).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10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D5059-592C-12CD-7A79-1AF542811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FCD9501-7F43-B096-47A3-4719754C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3B27D-F7A2-4BFB-5B86-B579497796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77888" y="1100415"/>
            <a:ext cx="31854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Loops: The while Loop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EC234-1F30-3C6F-12D9-CF4F2647561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31813" y="1392324"/>
            <a:ext cx="9550338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Repeats a block of code as long as a specified condition is true.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Case: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Ideal when the number of iterations isn't known beforehand.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while (condition) { // code block 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573786" lvl="3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n-NO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int i = 0;</a:t>
            </a:r>
          </a:p>
          <a:p>
            <a:pPr marL="573786" lvl="3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n-NO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while (i &lt; 5) {</a:t>
            </a:r>
          </a:p>
          <a:p>
            <a:pPr marL="573786" lvl="3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n-NO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  System.out.println(i);</a:t>
            </a:r>
          </a:p>
          <a:p>
            <a:pPr marL="573786" lvl="3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n-NO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  i++;</a:t>
            </a:r>
          </a:p>
          <a:p>
            <a:pPr marL="573786" lvl="3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nn-NO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3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Important: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Ensure there is code within the loop that eventually makes the condition false to avoid an infinite loop.</a:t>
            </a:r>
            <a:endParaRPr lang="nn-NO" alt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82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745A4-3D53-1E35-3C57-7FAED9AF8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E2FF176-AF8E-635B-F41B-CD442AF40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9EEFCA-2DA9-F81C-FCDF-9BF4CC0B7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0387" y="670487"/>
            <a:ext cx="36022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Loops: The do-while Loop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CE2A94-DAF0-DA1C-FBB6-5E963AABE80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31814" y="1297427"/>
            <a:ext cx="1027473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Similar to while, but it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guarantees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code block will execute at least once before the condition is checked.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do {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// code block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} while (condition);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2825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282575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pPr marL="0" lvl="1" indent="282575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do {</a:t>
            </a:r>
          </a:p>
          <a:p>
            <a:pPr marL="0" lvl="1" indent="282575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lvl="1" indent="282575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++;</a:t>
            </a:r>
          </a:p>
          <a:p>
            <a:pPr marL="0" lvl="1" indent="282575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} while (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&lt; 0); // This will still print '0' once</a:t>
            </a:r>
          </a:p>
        </p:txBody>
      </p:sp>
    </p:spTree>
    <p:extLst>
      <p:ext uri="{BB962C8B-B14F-4D97-AF65-F5344CB8AC3E}">
        <p14:creationId xmlns:p14="http://schemas.microsoft.com/office/powerpoint/2010/main" val="114280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DD4E1-DD8F-FA83-F264-17D5625DF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68817F0-3B0D-9BDB-2D8C-4097FD56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972CC-6308-3B29-3904-62417AA54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0263" y="670203"/>
            <a:ext cx="27302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break and continue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B009-DCE4-79CC-01A2-C3A77E976EC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31813" y="1600072"/>
            <a:ext cx="981550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break: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Exits the innermost loop or switch statement immediately.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 case: To terminate a loop early when a specific condition is met.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Example: 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10;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 { if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 5) { break; } ... 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Skips the rest of the current iteration of a loop and moves to the next iteration.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 case: To skip specific values or scenarios within a loop.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Example: </a:t>
            </a:r>
          </a:p>
          <a:p>
            <a:pPr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5;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 { if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 2) { continue; }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}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Output: 0 1 3 4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46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41D70-BDEC-D71B-0736-6458CD201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E83AA8-352E-DC69-FAE2-F48A38FC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F434A-D16A-16CA-D97A-84AB3D334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0263" y="670203"/>
            <a:ext cx="19257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1800" b="1" dirty="0"/>
              <a:t>Nested Loops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D6D9B4F-3EF1-2A19-88B3-704921260D4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31813" y="1184574"/>
            <a:ext cx="10690369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are they?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loop placed inside another loop.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they work: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inner loop completes all of its iterations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single iteration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outer loop.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case: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Common for tasks like working with 2D arrays or generating patterns.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2;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 { // Outer loop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(int j = 0; j &lt; 3;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j++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 // Inner loop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 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", j=" + j);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outer loop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runs twice. The inner loop (j) runs three times for each of i's runs, for a total of 6 executions.</a:t>
            </a:r>
          </a:p>
        </p:txBody>
      </p:sp>
    </p:spTree>
    <p:extLst>
      <p:ext uri="{BB962C8B-B14F-4D97-AF65-F5344CB8AC3E}">
        <p14:creationId xmlns:p14="http://schemas.microsoft.com/office/powerpoint/2010/main" val="111505797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{26EE54B9-3B9F-4617-AA15-209BF97C31F0}TF7521aafa-c748-4c40-a498-ba511be234dc5b1b6097_win32-5039330bb2f3</Template>
  <TotalTime>166</TotalTime>
  <Words>998</Words>
  <Application>Microsoft Office PowerPoint</Application>
  <PresentationFormat>Widescreen</PresentationFormat>
  <Paragraphs>125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Custom</vt:lpstr>
      <vt:lpstr>03backe25 session 03 : Control structures</vt:lpstr>
      <vt:lpstr>Introduction to Control Structures</vt:lpstr>
      <vt:lpstr>Conditional Statements: if and if-else </vt:lpstr>
      <vt:lpstr>The switch Statement </vt:lpstr>
      <vt:lpstr>Loops: The for Loop </vt:lpstr>
      <vt:lpstr>Loops: The while Loop </vt:lpstr>
      <vt:lpstr>Loops: The do-while Loop </vt:lpstr>
      <vt:lpstr>break and continue </vt:lpstr>
      <vt:lpstr>Nested Loops</vt:lpstr>
      <vt:lpstr>Assignments</vt:lpstr>
      <vt:lpstr>Assignments</vt:lpstr>
      <vt:lpstr>Quiz</vt:lpstr>
      <vt:lpstr>THANK YOU</vt:lpstr>
    </vt:vector>
  </TitlesOfParts>
  <Company>Mettler Toledo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Sanjeevi MT-SWDC-IN</dc:creator>
  <cp:lastModifiedBy>Kumar Sanjeevi MT-SWDC-IN</cp:lastModifiedBy>
  <cp:revision>23</cp:revision>
  <dcterms:created xsi:type="dcterms:W3CDTF">2025-09-20T09:15:35Z</dcterms:created>
  <dcterms:modified xsi:type="dcterms:W3CDTF">2025-09-20T12:13:42Z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af615ef3-aa90-4fa2-9d66-c4f70f9fc413_Enabled">
    <vt:lpwstr>true</vt:lpwstr>
  </property>
  <property fmtid="{D5CDD505-2E9C-101B-9397-08002B2CF9AE}" pid="5" name="MSIP_Label_af615ef3-aa90-4fa2-9d66-c4f70f9fc413_SetDate">
    <vt:lpwstr>2025-09-20T09:17:55Z</vt:lpwstr>
  </property>
  <property fmtid="{D5CDD505-2E9C-101B-9397-08002B2CF9AE}" pid="6" name="MSIP_Label_af615ef3-aa90-4fa2-9d66-c4f70f9fc413_Method">
    <vt:lpwstr>Standard</vt:lpwstr>
  </property>
  <property fmtid="{D5CDD505-2E9C-101B-9397-08002B2CF9AE}" pid="7" name="MSIP_Label_af615ef3-aa90-4fa2-9d66-c4f70f9fc413_Name">
    <vt:lpwstr>Confidential</vt:lpwstr>
  </property>
  <property fmtid="{D5CDD505-2E9C-101B-9397-08002B2CF9AE}" pid="8" name="MSIP_Label_af615ef3-aa90-4fa2-9d66-c4f70f9fc413_SiteId">
    <vt:lpwstr>fb4c0aee-6cd2-482f-a1a5-717e7c02496b</vt:lpwstr>
  </property>
  <property fmtid="{D5CDD505-2E9C-101B-9397-08002B2CF9AE}" pid="9" name="MSIP_Label_af615ef3-aa90-4fa2-9d66-c4f70f9fc413_ActionId">
    <vt:lpwstr>7acf38a4-eb1e-4992-a1a0-f061914c2d21</vt:lpwstr>
  </property>
  <property fmtid="{D5CDD505-2E9C-101B-9397-08002B2CF9AE}" pid="10" name="MSIP_Label_af615ef3-aa90-4fa2-9d66-c4f70f9fc413_ContentBits">
    <vt:lpwstr>0</vt:lpwstr>
  </property>
  <property fmtid="{D5CDD505-2E9C-101B-9397-08002B2CF9AE}" pid="11" name="MSIP_Label_af615ef3-aa90-4fa2-9d66-c4f70f9fc413_Tag">
    <vt:lpwstr>10, 3, 0, 1</vt:lpwstr>
  </property>
</Properties>
</file>