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4" r:id="rId8"/>
    <p:sldId id="273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48" y="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E4139-EF2C-E0DA-C352-D923F015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C47E0-CE55-380B-A970-F39E0ADEE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69496-D6D5-117B-53FB-B89641E77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C69C-3423-AAAE-508B-868CD5DE7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20B27-6B22-D271-1743-7D91C615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DC46F-5632-3639-C9C7-6C489C7A5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6BBB3-B97E-6214-3644-59426F830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4D8FC-C506-F1D7-0AFD-FA09B8DF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049B-FB39-5F3A-7CE2-C17A2B7CC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AB38-A7A3-FF29-61F1-BBC05CC08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C4F77-694E-081A-F049-812BBE284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E91A-B8E1-BAB4-D966-A0BFAAEE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C352-0B2C-0D85-2D58-3DB3F48FE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4C6A9-AC02-09EB-73BA-B9E217DA4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57D41-9363-6F0D-73FD-E0732C6EF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8772-28B4-35A6-B065-F55E2D02D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DF6B8-D8EC-487E-2BA8-3974DF94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7282C-EF02-FF5E-9E69-2B088330F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14130-2BD4-B8A0-4DC5-BAD3FB124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1AA6-8B07-79E1-C014-A8034FA39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F2B81-5DA5-CBE0-02F8-CE95024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B5190-50F9-9A62-C5BB-A62421475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B89D9-F161-0741-C5E6-78D61216C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36101-A89A-109B-15CF-789B95D5C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9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295EE-C235-6FFC-B399-FF33B730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AEAE7-037C-E337-9D29-6E628023D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8C066-60AC-5741-7378-1F45B3887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C578-60ED-8CC9-D101-E8BA40BC5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88" y="3753301"/>
            <a:ext cx="10825424" cy="3200400"/>
          </a:xfrm>
        </p:spPr>
        <p:txBody>
          <a:bodyPr anchor="ctr"/>
          <a:lstStyle/>
          <a:p>
            <a:r>
              <a:rPr lang="en-US" dirty="0"/>
              <a:t>03backe25 session 03 :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5A4-B2DD-8210-9CDD-F35FC792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24" y="926275"/>
            <a:ext cx="7288282" cy="845745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1F6C-9F1C-6905-0D88-A6A665B3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F9B62F-A045-7161-7EF5-22F5CA6EAF5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98765" y="2140929"/>
            <a:ext cx="123051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1: The Star Pattern Challenge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Write a Java program that uses nested loops to print a right-angled triangle of asterisks (*).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If the user enters 5, the output should be: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****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9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499FE-C159-4099-22E7-89F9C5EDC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12AA-370E-1300-2DAA-F8FFA9A6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653142"/>
            <a:ext cx="7288282" cy="845745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F38A-9976-4E66-466F-6A537A7F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D5B746-3186-FD3C-BD67-294CAF6864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98765" y="1686960"/>
            <a:ext cx="12305196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2: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Even Number Validator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prompts the user to enter a number and validates whether it's an even number. The program should keep asking for input until a valid even number is provided.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Please enter an even number: 5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That's not an even number.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Please try again. 12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You entered a valid even number: 12.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8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26A0-C3EC-84D5-C93E-5962F18A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9F17-9C19-E708-CB1F-C6FB8E86D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https://wayground.com/join?gc=46032402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4257-41A7-4792-51D4-B69CFF4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940" y="2162001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43" y="1064504"/>
            <a:ext cx="7994583" cy="678636"/>
          </a:xfrm>
        </p:spPr>
        <p:txBody>
          <a:bodyPr/>
          <a:lstStyle/>
          <a:p>
            <a:r>
              <a:rPr lang="en-US" dirty="0"/>
              <a:t>Introduction to Control Structures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0AD28-1128-6FA3-C599-EC67985A51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6932" y="1968179"/>
            <a:ext cx="976010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They determine the order in which statements are executed.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them?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make programs dynamic and handle different scenarios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Categories: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Statements, Loops, and Jump Statements.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DD76-6B57-761F-E1B5-AAD68E54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BADEB4-0EAB-777B-DFC0-E8CAAD8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669C7D-DAC8-053A-6FD0-67E3597E6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1219478"/>
            <a:ext cx="50642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Conditional Statements: if and if-else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D66366-00C2-F80F-EFFC-3B00496D8E7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6150" y="1345065"/>
            <a:ext cx="10262746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a block of code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condition is true.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Syntax: if (condition) { // code block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Example: if (age &gt;= 18) { \</a:t>
            </a:r>
          </a:p>
          <a:p>
            <a:pPr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("You can vote."); </a:t>
            </a:r>
          </a:p>
          <a:p>
            <a:pPr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if-else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one block of code if the condition is true and another if it's false.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Syntax: if (condition) { // true block } else { // false block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Example: if (score &gt; 90) { grade = 'A'; } else { grade = 'B';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E27F-F22A-1B48-BAEA-A193A999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6912F37-24BB-7857-A4DC-F992CB1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8BB0D3-A30F-B188-E704-2893C12CC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330" y="1100724"/>
            <a:ext cx="3025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switch Statement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D6375-E85A-86E2-17F0-6243156224B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7304" y="1412650"/>
            <a:ext cx="107935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simpler way to handle multiple if-else-if conditions, especially when checking a single variable against many possible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Evaluates an expression and executes a block of code based on a matching case value.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switch (variable) {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case value1: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case value2: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default: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break is crucial to exit the switch block after a match. The default case is optional and runs if no other case matches.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1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4D8EE-8847-8A8A-C869-B4F083D8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7143DB-4343-C45B-0EE8-B89C3610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9BFCFD3-8E0A-BB9C-E387-ED2A0C4C7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1100415"/>
            <a:ext cx="2877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for Loop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73818D-862A-D251-E815-1AF309427B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112" y="1808047"/>
            <a:ext cx="1050106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Executes a block of code a fixed number of times. It's ideal when you know how many times the loop should run.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(initialization; condition; increment/decrement) { // code block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Initialization: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 (runs once at the start).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 (checked before each iteration).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Increment/Decrement: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 (runs after each iteration).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5059-592C-12CD-7A79-1AF54281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FCD9501-7F43-B096-47A3-4719754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3B27D-F7A2-4BFB-5B86-B57949779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1100415"/>
            <a:ext cx="3185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C234-1F30-3C6F-12D9-CF4F2647561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392324"/>
            <a:ext cx="9550338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Repeats a block of code as long as a specified condition is true.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Ideal when the number of iterations isn't known beforehand.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while (condition) { // code block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int i = 0;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while (i &lt; 5) {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System.out.println(i);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i++;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Ensure there is code within the loop that eventually makes the condition false to avoid an infinite loop.</a:t>
            </a:r>
            <a:endParaRPr lang="nn-NO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745A4-3D53-1E35-3C57-7FAED9AF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2FF176-AF8E-635B-F41B-CD442AF4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9EEFCA-2DA9-F81C-FCDF-9BF4CC0B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387" y="670487"/>
            <a:ext cx="3602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do-while Loop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E2A94-DAF0-DA1C-FBB6-5E963AABE8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4" y="1297427"/>
            <a:ext cx="1027473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Similar to while, but it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guarantees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code block will execute at least once before the condition is checked.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// code block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 while (condition);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2825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 while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 0); // This will still print '0' once</a:t>
            </a:r>
          </a:p>
        </p:txBody>
      </p:sp>
    </p:spTree>
    <p:extLst>
      <p:ext uri="{BB962C8B-B14F-4D97-AF65-F5344CB8AC3E}">
        <p14:creationId xmlns:p14="http://schemas.microsoft.com/office/powerpoint/2010/main" val="11428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DD4E1-DD8F-FA83-F264-17D5625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8817F0-3B0D-9BDB-2D8C-4097FD5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972CC-6308-3B29-3904-62417AA54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670203"/>
            <a:ext cx="2730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and continue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009-DCE4-79CC-01A2-C3A77E976E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600072"/>
            <a:ext cx="981550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Exits the innermost loop or switch statement immediately.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case: To terminate a loop early when a specific condition is met.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10;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5) { break; } ...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Skips the rest of the current iteration of a loop and moves to the next iteration.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case: To skip specific values or scenarios within a loop.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</a:p>
          <a:p>
            <a:pPr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2) { continue; }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Output: 0 1 3 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1D70-BDEC-D71B-0736-6458CD20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E83AA8-352E-DC69-FAE2-F48A38F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434A-D16A-16CA-D97A-84AB3D334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670203"/>
            <a:ext cx="1925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1" dirty="0"/>
              <a:t>Nested Loops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6D9B4F-3EF1-2A19-88B3-704921260D4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184574"/>
            <a:ext cx="10690369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they?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loop placed inside another loop.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they 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inner loop completes all of its iterations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single iteration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outer loop.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 for tasks like working with 2D arrays or generating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2;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// Outer loop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j = 0; j &lt; 3;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Inner loop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", j=" + j);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outer loop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runs twice. The inner loop (j) runs three times for each of i's runs, for a total of 6 executions.</a:t>
            </a:r>
          </a:p>
        </p:txBody>
      </p:sp>
    </p:spTree>
    <p:extLst>
      <p:ext uri="{BB962C8B-B14F-4D97-AF65-F5344CB8AC3E}">
        <p14:creationId xmlns:p14="http://schemas.microsoft.com/office/powerpoint/2010/main" val="11150579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{26EE54B9-3B9F-4617-AA15-209BF97C31F0}TF7521aafa-c748-4c40-a498-ba511be234dc5b1b6097_win32-5039330bb2f3</Template>
  <TotalTime>2560</TotalTime>
  <Words>999</Words>
  <Application>Microsoft Office PowerPoint</Application>
  <PresentationFormat>Widescreen</PresentationFormat>
  <Paragraphs>127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03backe25 session 03 : Control structures</vt:lpstr>
      <vt:lpstr>Introduction to Control Structures</vt:lpstr>
      <vt:lpstr>Conditional Statements: if and if-else </vt:lpstr>
      <vt:lpstr>The switch Statement </vt:lpstr>
      <vt:lpstr>Loops: The for Loop </vt:lpstr>
      <vt:lpstr>Loops: The while Loop </vt:lpstr>
      <vt:lpstr>Loops: The do-while Loop </vt:lpstr>
      <vt:lpstr>break and continue </vt:lpstr>
      <vt:lpstr>Nested Loops</vt:lpstr>
      <vt:lpstr>Assignments</vt:lpstr>
      <vt:lpstr>Assignments</vt:lpstr>
      <vt:lpstr>Quiz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24</cp:revision>
  <dcterms:created xsi:type="dcterms:W3CDTF">2025-09-20T09:15:35Z</dcterms:created>
  <dcterms:modified xsi:type="dcterms:W3CDTF">2025-09-22T04:22:48Z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2025-09-20T09:17:55Z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7acf38a4-eb1e-4992-a1a0-f061914c2d21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