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a" ContentType="audio/x-ms-wm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2A6-27AF-4B7F-A903-F0E7F191839F}" type="datetimeFigureOut">
              <a:rPr lang="en-IN" smtClean="0"/>
              <a:t>08-09-2023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601C-4F95-45D1-900B-FA7466003CC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08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2A6-27AF-4B7F-A903-F0E7F191839F}" type="datetimeFigureOut">
              <a:rPr lang="en-IN" smtClean="0"/>
              <a:t>08-09-2023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601C-4F95-45D1-900B-FA7466003CC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175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2A6-27AF-4B7F-A903-F0E7F191839F}" type="datetimeFigureOut">
              <a:rPr lang="en-IN" smtClean="0"/>
              <a:t>08-09-2023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601C-4F95-45D1-900B-FA7466003CC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406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2A6-27AF-4B7F-A903-F0E7F191839F}" type="datetimeFigureOut">
              <a:rPr lang="en-IN" smtClean="0"/>
              <a:t>08-09-2023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601C-4F95-45D1-900B-FA7466003CC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3912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2A6-27AF-4B7F-A903-F0E7F191839F}" type="datetimeFigureOut">
              <a:rPr lang="en-IN" smtClean="0"/>
              <a:t>08-09-2023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601C-4F95-45D1-900B-FA7466003CC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5718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2A6-27AF-4B7F-A903-F0E7F191839F}" type="datetimeFigureOut">
              <a:rPr lang="en-IN" smtClean="0"/>
              <a:t>08-09-2023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601C-4F95-45D1-900B-FA7466003CC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122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2A6-27AF-4B7F-A903-F0E7F191839F}" type="datetimeFigureOut">
              <a:rPr lang="en-IN" smtClean="0"/>
              <a:t>08-09-2023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601C-4F95-45D1-900B-FA7466003CC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1355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2A6-27AF-4B7F-A903-F0E7F191839F}" type="datetimeFigureOut">
              <a:rPr lang="en-IN" smtClean="0"/>
              <a:t>08-09-2023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601C-4F95-45D1-900B-FA7466003CC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5154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2A6-27AF-4B7F-A903-F0E7F191839F}" type="datetimeFigureOut">
              <a:rPr lang="en-IN" smtClean="0"/>
              <a:t>08-09-2023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601C-4F95-45D1-900B-FA7466003CC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72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2A6-27AF-4B7F-A903-F0E7F191839F}" type="datetimeFigureOut">
              <a:rPr lang="en-IN" smtClean="0"/>
              <a:t>08-09-2023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601C-4F95-45D1-900B-FA7466003CC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034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2A6-27AF-4B7F-A903-F0E7F191839F}" type="datetimeFigureOut">
              <a:rPr lang="en-IN" smtClean="0"/>
              <a:t>08-09-2023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601C-4F95-45D1-900B-FA7466003CC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04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2A6-27AF-4B7F-A903-F0E7F191839F}" type="datetimeFigureOut">
              <a:rPr lang="en-IN" smtClean="0"/>
              <a:t>08-09-2023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601C-4F95-45D1-900B-FA7466003CC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324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2A6-27AF-4B7F-A903-F0E7F191839F}" type="datetimeFigureOut">
              <a:rPr lang="en-IN" smtClean="0"/>
              <a:t>08-09-2023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601C-4F95-45D1-900B-FA7466003CC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77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2A6-27AF-4B7F-A903-F0E7F191839F}" type="datetimeFigureOut">
              <a:rPr lang="en-IN" smtClean="0"/>
              <a:t>08-09-2023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601C-4F95-45D1-900B-FA7466003CC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734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2A6-27AF-4B7F-A903-F0E7F191839F}" type="datetimeFigureOut">
              <a:rPr lang="en-IN" smtClean="0"/>
              <a:t>08-09-2023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601C-4F95-45D1-900B-FA7466003CC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563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2A6-27AF-4B7F-A903-F0E7F191839F}" type="datetimeFigureOut">
              <a:rPr lang="en-IN" smtClean="0"/>
              <a:t>08-09-2023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601C-4F95-45D1-900B-FA7466003CC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74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2A6-27AF-4B7F-A903-F0E7F191839F}" type="datetimeFigureOut">
              <a:rPr lang="en-IN" smtClean="0"/>
              <a:t>08-09-2023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601C-4F95-45D1-900B-FA7466003CC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182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18862A6-27AF-4B7F-A903-F0E7F191839F}" type="datetimeFigureOut">
              <a:rPr lang="en-IN" smtClean="0"/>
              <a:t>08-09-2023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3601C-4F95-45D1-900B-FA7466003CC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057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044" y="1904999"/>
            <a:ext cx="8825658" cy="332958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P360 User Module Automation Flows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85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16"/>
    </mc:Choice>
    <mc:Fallback>
      <p:transition spd="slow" advTm="101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51757" y="676091"/>
            <a:ext cx="9703397" cy="13554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831719" y="999881"/>
            <a:ext cx="8943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Project Name: P360_UI_UserModule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846254" y="2031556"/>
            <a:ext cx="914400" cy="87300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51756" y="2944076"/>
            <a:ext cx="9703397" cy="864132"/>
            <a:chOff x="1580847" y="3228353"/>
            <a:chExt cx="9703397" cy="902583"/>
          </a:xfrm>
        </p:grpSpPr>
        <p:sp>
          <p:nvSpPr>
            <p:cNvPr id="12" name="Rounded Rectangle 11"/>
            <p:cNvSpPr/>
            <p:nvPr/>
          </p:nvSpPr>
          <p:spPr>
            <a:xfrm>
              <a:off x="1580847" y="3228353"/>
              <a:ext cx="9703397" cy="90258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28407" y="3428262"/>
              <a:ext cx="453842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500" dirty="0" smtClean="0">
                  <a:solidFill>
                    <a:schemeClr val="bg1"/>
                  </a:solidFill>
                </a:rPr>
                <a:t>Project Type: Maven Project</a:t>
              </a:r>
              <a:endParaRPr lang="en-IN" sz="2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51755" y="4108080"/>
            <a:ext cx="9703397" cy="856313"/>
            <a:chOff x="1521156" y="2893808"/>
            <a:chExt cx="9703397" cy="710004"/>
          </a:xfrm>
        </p:grpSpPr>
        <p:sp>
          <p:nvSpPr>
            <p:cNvPr id="16" name="Rounded Rectangle 15"/>
            <p:cNvSpPr/>
            <p:nvPr/>
          </p:nvSpPr>
          <p:spPr>
            <a:xfrm>
              <a:off x="1521156" y="2893808"/>
              <a:ext cx="9703397" cy="71000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88657" y="3059956"/>
              <a:ext cx="8433996" cy="395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 smtClean="0">
                  <a:solidFill>
                    <a:schemeClr val="bg1"/>
                  </a:solidFill>
                </a:rPr>
                <a:t>Used Tools</a:t>
              </a:r>
              <a:r>
                <a:rPr lang="en-US" sz="2500" dirty="0" smtClean="0">
                  <a:solidFill>
                    <a:schemeClr val="bg1"/>
                  </a:solidFill>
                </a:rPr>
                <a:t>: Selenium (Web Driver)</a:t>
              </a:r>
              <a:endParaRPr lang="en-IN" sz="2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516828" y="5272728"/>
            <a:ext cx="9703397" cy="864132"/>
            <a:chOff x="1580847" y="3228353"/>
            <a:chExt cx="9703397" cy="902583"/>
          </a:xfrm>
        </p:grpSpPr>
        <p:sp>
          <p:nvSpPr>
            <p:cNvPr id="20" name="Rounded Rectangle 19"/>
            <p:cNvSpPr/>
            <p:nvPr/>
          </p:nvSpPr>
          <p:spPr>
            <a:xfrm>
              <a:off x="1580847" y="3228353"/>
              <a:ext cx="9703397" cy="90258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02796" y="3428262"/>
              <a:ext cx="1989647" cy="498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500" dirty="0" smtClean="0">
                  <a:solidFill>
                    <a:schemeClr val="bg1"/>
                  </a:solidFill>
                </a:rPr>
                <a:t>IDE : Eclipse</a:t>
              </a:r>
              <a:endParaRPr lang="en-IN" sz="25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2" name="Audio 2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38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37"/>
    </mc:Choice>
    <mc:Fallback>
      <p:transition spd="slow" advTm="34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5738145" y="87214"/>
            <a:ext cx="914400" cy="71817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9" name="Group 8"/>
          <p:cNvGrpSpPr/>
          <p:nvPr/>
        </p:nvGrpSpPr>
        <p:grpSpPr>
          <a:xfrm>
            <a:off x="1343646" y="934098"/>
            <a:ext cx="9703397" cy="864132"/>
            <a:chOff x="1580847" y="3228353"/>
            <a:chExt cx="9703397" cy="902583"/>
          </a:xfrm>
        </p:grpSpPr>
        <p:sp>
          <p:nvSpPr>
            <p:cNvPr id="10" name="Rounded Rectangle 9"/>
            <p:cNvSpPr/>
            <p:nvPr/>
          </p:nvSpPr>
          <p:spPr>
            <a:xfrm>
              <a:off x="1580847" y="3228353"/>
              <a:ext cx="9703397" cy="90258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24831" y="3428262"/>
              <a:ext cx="4945585" cy="498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500" dirty="0" smtClean="0">
                  <a:solidFill>
                    <a:schemeClr val="bg1"/>
                  </a:solidFill>
                </a:rPr>
                <a:t>Programming Language: Java</a:t>
              </a:r>
              <a:endParaRPr lang="en-IN" sz="2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43645" y="2119066"/>
            <a:ext cx="9703397" cy="864132"/>
            <a:chOff x="1580847" y="3228353"/>
            <a:chExt cx="9703397" cy="902583"/>
          </a:xfrm>
        </p:grpSpPr>
        <p:sp>
          <p:nvSpPr>
            <p:cNvPr id="16" name="Rounded Rectangle 15"/>
            <p:cNvSpPr/>
            <p:nvPr/>
          </p:nvSpPr>
          <p:spPr>
            <a:xfrm>
              <a:off x="1580847" y="3228353"/>
              <a:ext cx="9703397" cy="90258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28733" y="3428262"/>
              <a:ext cx="9337813" cy="498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500" dirty="0" smtClean="0">
                  <a:solidFill>
                    <a:schemeClr val="bg1"/>
                  </a:solidFill>
                </a:rPr>
                <a:t>Web Browser: It can run any browser Chrome, Firefox, Edge</a:t>
              </a:r>
              <a:endParaRPr lang="en-IN" sz="25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992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13"/>
    </mc:Choice>
    <mc:Fallback>
      <p:transition spd="slow" advTm="161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928" y="372886"/>
            <a:ext cx="9404723" cy="977071"/>
          </a:xfrm>
        </p:spPr>
        <p:txBody>
          <a:bodyPr/>
          <a:lstStyle/>
          <a:p>
            <a:pPr algn="ctr"/>
            <a:r>
              <a:rPr lang="en-US" sz="4000" b="1" dirty="0" smtClean="0"/>
              <a:t>Project hierarchy</a:t>
            </a:r>
            <a:endParaRPr lang="en-IN" sz="40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5467925" y="1474654"/>
            <a:ext cx="4444847" cy="895128"/>
            <a:chOff x="1521156" y="2893808"/>
            <a:chExt cx="9703397" cy="710004"/>
          </a:xfrm>
        </p:grpSpPr>
        <p:sp>
          <p:nvSpPr>
            <p:cNvPr id="5" name="Rounded Rectangle 4"/>
            <p:cNvSpPr/>
            <p:nvPr/>
          </p:nvSpPr>
          <p:spPr>
            <a:xfrm>
              <a:off x="1521156" y="2893808"/>
              <a:ext cx="9703397" cy="71000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21156" y="3066092"/>
              <a:ext cx="9703397" cy="378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 smtClean="0">
                  <a:solidFill>
                    <a:schemeClr val="bg1"/>
                  </a:solidFill>
                </a:rPr>
                <a:t>Default source package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67924" y="5820649"/>
            <a:ext cx="4541519" cy="895128"/>
            <a:chOff x="1521156" y="2893808"/>
            <a:chExt cx="9703397" cy="710004"/>
          </a:xfrm>
        </p:grpSpPr>
        <p:sp>
          <p:nvSpPr>
            <p:cNvPr id="9" name="Rounded Rectangle 8"/>
            <p:cNvSpPr/>
            <p:nvPr/>
          </p:nvSpPr>
          <p:spPr>
            <a:xfrm>
              <a:off x="1521156" y="2893808"/>
              <a:ext cx="9703397" cy="71000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01011" y="3066092"/>
              <a:ext cx="8543690" cy="378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 smtClean="0">
                  <a:solidFill>
                    <a:schemeClr val="bg1"/>
                  </a:solidFill>
                </a:rPr>
                <a:t>User created folders</a:t>
              </a:r>
              <a:endParaRPr lang="en-IN" sz="25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Down Arrow 6"/>
          <p:cNvSpPr/>
          <p:nvPr/>
        </p:nvSpPr>
        <p:spPr>
          <a:xfrm rot="16200000">
            <a:off x="2660702" y="6294453"/>
            <a:ext cx="606829" cy="5414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Down Arrow 15"/>
          <p:cNvSpPr/>
          <p:nvPr/>
        </p:nvSpPr>
        <p:spPr>
          <a:xfrm rot="16200000">
            <a:off x="2660702" y="895183"/>
            <a:ext cx="606829" cy="5414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 rot="16200000">
            <a:off x="-287807" y="3738948"/>
            <a:ext cx="5710845" cy="25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Down Arrow 17"/>
          <p:cNvSpPr/>
          <p:nvPr/>
        </p:nvSpPr>
        <p:spPr>
          <a:xfrm rot="16200000">
            <a:off x="1810004" y="3648261"/>
            <a:ext cx="606829" cy="5414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/>
          <p:cNvGrpSpPr/>
          <p:nvPr/>
        </p:nvGrpSpPr>
        <p:grpSpPr>
          <a:xfrm>
            <a:off x="5467924" y="2554375"/>
            <a:ext cx="4444847" cy="895128"/>
            <a:chOff x="1521156" y="2893808"/>
            <a:chExt cx="9703397" cy="710004"/>
          </a:xfrm>
        </p:grpSpPr>
        <p:sp>
          <p:nvSpPr>
            <p:cNvPr id="21" name="Rounded Rectangle 20"/>
            <p:cNvSpPr/>
            <p:nvPr/>
          </p:nvSpPr>
          <p:spPr>
            <a:xfrm>
              <a:off x="1521156" y="2893808"/>
              <a:ext cx="9703397" cy="71000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21156" y="3066092"/>
              <a:ext cx="9703397" cy="378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 smtClean="0">
                  <a:solidFill>
                    <a:schemeClr val="bg1"/>
                  </a:solidFill>
                </a:rPr>
                <a:t>JRE Library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467924" y="3636464"/>
            <a:ext cx="4444847" cy="895128"/>
            <a:chOff x="1521156" y="2893808"/>
            <a:chExt cx="9703397" cy="710004"/>
          </a:xfrm>
        </p:grpSpPr>
        <p:sp>
          <p:nvSpPr>
            <p:cNvPr id="24" name="Rounded Rectangle 23"/>
            <p:cNvSpPr/>
            <p:nvPr/>
          </p:nvSpPr>
          <p:spPr>
            <a:xfrm>
              <a:off x="1521156" y="2893808"/>
              <a:ext cx="9703397" cy="71000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21156" y="3066092"/>
              <a:ext cx="9703397" cy="378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 smtClean="0">
                  <a:solidFill>
                    <a:schemeClr val="bg1"/>
                  </a:solidFill>
                </a:rPr>
                <a:t>Maven </a:t>
              </a:r>
              <a:r>
                <a:rPr lang="en-US" sz="2500" dirty="0" err="1" smtClean="0">
                  <a:solidFill>
                    <a:schemeClr val="bg1"/>
                  </a:solidFill>
                </a:rPr>
                <a:t>dependancy</a:t>
              </a:r>
              <a:endParaRPr lang="en-US" sz="25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67924" y="4708316"/>
            <a:ext cx="4541519" cy="895128"/>
            <a:chOff x="1521156" y="2893808"/>
            <a:chExt cx="9703397" cy="710004"/>
          </a:xfrm>
        </p:grpSpPr>
        <p:sp>
          <p:nvSpPr>
            <p:cNvPr id="27" name="Rounded Rectangle 26"/>
            <p:cNvSpPr/>
            <p:nvPr/>
          </p:nvSpPr>
          <p:spPr>
            <a:xfrm>
              <a:off x="1521156" y="2893808"/>
              <a:ext cx="9703397" cy="71000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01011" y="3066092"/>
              <a:ext cx="8543690" cy="378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 smtClean="0">
                  <a:solidFill>
                    <a:schemeClr val="bg1"/>
                  </a:solidFill>
                </a:rPr>
                <a:t>POM.xml Files</a:t>
              </a:r>
              <a:endParaRPr lang="en-IN" sz="25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Down Arrow 30"/>
          <p:cNvSpPr/>
          <p:nvPr/>
        </p:nvSpPr>
        <p:spPr>
          <a:xfrm rot="16200000">
            <a:off x="4855212" y="3821495"/>
            <a:ext cx="606829" cy="5414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Down Arrow 31"/>
          <p:cNvSpPr/>
          <p:nvPr/>
        </p:nvSpPr>
        <p:spPr>
          <a:xfrm rot="16200000">
            <a:off x="4853360" y="2723803"/>
            <a:ext cx="606829" cy="5414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Down Arrow 32"/>
          <p:cNvSpPr/>
          <p:nvPr/>
        </p:nvSpPr>
        <p:spPr>
          <a:xfrm rot="16200000">
            <a:off x="4855211" y="4893347"/>
            <a:ext cx="606829" cy="5414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Down Arrow 33"/>
          <p:cNvSpPr/>
          <p:nvPr/>
        </p:nvSpPr>
        <p:spPr>
          <a:xfrm rot="16200000">
            <a:off x="4855211" y="5991039"/>
            <a:ext cx="606829" cy="5414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Down Arrow 34"/>
          <p:cNvSpPr/>
          <p:nvPr/>
        </p:nvSpPr>
        <p:spPr>
          <a:xfrm rot="16200000">
            <a:off x="4853360" y="1659685"/>
            <a:ext cx="606829" cy="5414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87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187</TotalTime>
  <Words>56</Words>
  <Application>Microsoft Office PowerPoint</Application>
  <PresentationFormat>Widescreen</PresentationFormat>
  <Paragraphs>13</Paragraphs>
  <Slides>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P360 User Module Automation Flows </vt:lpstr>
      <vt:lpstr>PowerPoint Presentation</vt:lpstr>
      <vt:lpstr>PowerPoint Presentation</vt:lpstr>
      <vt:lpstr>Project hierarchy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39</cp:revision>
  <dcterms:created xsi:type="dcterms:W3CDTF">2023-09-08T12:37:41Z</dcterms:created>
  <dcterms:modified xsi:type="dcterms:W3CDTF">2023-09-08T15:45:38Z</dcterms:modified>
</cp:coreProperties>
</file>