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484-5BF5-1605-D5EE-63081152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6F686-970C-C0C5-E657-3A866A0A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2708-BDA3-8FD9-3552-A7553D88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034A-B881-C170-BF80-E3064931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879E-4A22-1D2B-6CAD-23640B4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7D86-1FE5-33EA-0188-76218508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2E33D-C8F1-FE0A-8433-B907ADD96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4BF4-781D-F9F8-7DC2-C747C89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4338-5C14-AB85-4CD2-530358CE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F8E4-661F-7A55-F886-E93C2948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2AA38-F7C1-02D0-BAFF-F11E2C8DE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2AB97-EE91-BD22-0517-C344EF358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9031-F2EA-5BE4-D4AA-85CF90B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426-FDAA-365C-28BA-A8C83DB9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C9C1-0FC8-5168-F789-2D0FD5B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8694-60C9-0564-590B-05B1504F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8EBE-5D5F-02B7-C65A-4E15434D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480E-265D-5773-6A8C-D28CE0DB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3E54-F1F1-B73C-BBFF-9E43A410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5BBB-E810-6088-DFA9-DEB78B0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6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896-DBCD-897B-55DF-99A881B7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E474-9191-EA1A-2DFF-740B9477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AFED-A8E0-F3D6-BE7D-EAD97423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AA2B-9344-15DD-FF03-D607845B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289C-0C98-3816-D63D-C6EED654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0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647B-5717-0553-1132-9F67C706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A616-B9CE-7181-8688-9A600FD9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15E7-4AE5-9AA3-97F1-BF56C2BE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B10A0-BF68-BB57-4A94-2E7E14F1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DD2A-A83E-4498-56E2-7C0CABA3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1311A-B240-C5B8-A4F7-6B3DA8D7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0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F34-9EF1-95E3-974B-B291E52E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018F-1BAB-82D8-278B-280A153A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34872-DBE6-A3E7-C71A-C6906D35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C545-308B-EA53-93B4-7973531B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EDC87-B296-4B58-CFF0-8088913F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C9D43-1570-5A7F-36BF-3A84B4B5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01D76-682B-3FD9-397A-F3F98D9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25EF7-29C9-C9EF-3FAA-7938578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4581-147B-0D66-593B-8426E7F0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F9D64-2AD8-E8F2-8D9E-05EA063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2675D-2B21-CBA1-B546-DFBA0CC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EB643-901B-B385-ACF7-D9951D03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E5AB5-272E-C749-F7A7-7794A74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EEBAD-AB0B-6D7D-56FC-F94617BB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800E-BA9B-3BB8-3DEC-AE811361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3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FF95-735A-329F-B67A-E00E752A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24B-19DD-8683-6D14-51DB782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4E7A-B72D-2E00-C1D2-16AE0C35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39DA-E56E-4389-CCA9-03BBE365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98A5-F117-D727-40E4-04D7B29A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9859-3C6D-4C41-320A-D4774148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60A9-684E-5150-A1ED-BC883CD5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7A024-1F90-821F-17E0-488EFBB5F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A10BE-39EE-5C3E-D143-CA785C4B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40C8-3050-4241-5C8F-947A7B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8B32-93E1-D841-9BC7-ABEC2931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5643-14F5-7D4E-0700-7634EBED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9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1904-C7A2-205B-0063-1F916DD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0149-86D2-AFC2-1BCA-A80364FC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7A4A-C5AE-22C0-A246-33A311F28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E9AF-CBA8-40B7-B5D4-287835CF1C42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2CAB-FE4D-42B5-7304-6125AB9E6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E482-7ABA-DF22-2AC9-BBEBEE9C2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4614-29FF-4373-9D5E-D3B3A22F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2</cp:revision>
  <dcterms:created xsi:type="dcterms:W3CDTF">2023-05-22T07:31:37Z</dcterms:created>
  <dcterms:modified xsi:type="dcterms:W3CDTF">2023-05-22T07:33:56Z</dcterms:modified>
</cp:coreProperties>
</file>