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72" r:id="rId14"/>
    <p:sldId id="273" r:id="rId15"/>
    <p:sldId id="274" r:id="rId16"/>
    <p:sldId id="275" r:id="rId17"/>
    <p:sldId id="265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09/09/25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s.sanjiv</a:t>
            </a:r>
            <a:r>
              <a:rPr lang="en-US" sz="2400" dirty="0"/>
              <a:t> </a:t>
            </a:r>
          </a:p>
          <a:p>
            <a:r>
              <a:rPr lang="en-US" sz="2400" dirty="0"/>
              <a:t>REGISTER NO AND NMID: </a:t>
            </a:r>
            <a:r>
              <a:rPr lang="en-IN" sz="2400" dirty="0"/>
              <a:t>24134031802522042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 err="1"/>
              <a:t>Bsc</a:t>
            </a:r>
            <a:r>
              <a:rPr lang="en-IN" sz="2400" dirty="0"/>
              <a:t> computer science </a:t>
            </a:r>
            <a:r>
              <a:rPr lang="en-IN" sz="2400" dirty="0" err="1"/>
              <a:t>ll-year</a:t>
            </a:r>
            <a:endParaRPr lang="en-US" sz="2400" dirty="0"/>
          </a:p>
          <a:p>
            <a:r>
              <a:rPr lang="en-US" sz="2400" dirty="0"/>
              <a:t>COLLEGE: COLLEGE/ UNIVERSITY</a:t>
            </a:r>
            <a:r>
              <a:rPr lang="en-IN" sz="2400" dirty="0"/>
              <a:t> : pspt mgr govt art and science college 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844341"/>
            <a:ext cx="853401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Product X was the top seller for 8 consecutive months.</a:t>
            </a:r>
          </a:p>
          <a:p>
            <a:r>
              <a:rPr lang="en-US" sz="2800" dirty="0"/>
              <a:t>Sales dip in February and peak in November.</a:t>
            </a:r>
          </a:p>
          <a:p>
            <a:r>
              <a:rPr lang="en-US" sz="2800" dirty="0"/>
              <a:t>Region Y has consistently underperformed.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B0C8-6551-8EB9-1D18-C6A8E0E44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Screenshots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859CEE-0F40-1BE2-10FE-C656090C36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456" y="601600"/>
            <a:ext cx="3069085" cy="565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844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0E196-F111-1661-79BA-641761A8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02B62A-CB61-2523-8998-63381D074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981" y="1548388"/>
            <a:ext cx="2756165" cy="492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228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B701-64BB-6305-C73D-332451D0C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9FCDED-A489-257C-6955-4CB52FA37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4722" y="1469438"/>
            <a:ext cx="2241916" cy="500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910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39A8-D473-F770-A0C0-898DFD608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F32CF2-44E5-DF25-0741-3D305A08C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501" y="1373303"/>
            <a:ext cx="2284995" cy="509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221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5E4C2-1975-0BA7-11C3-3889B9C23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BAB97B-0387-C315-DC88-BCDDCC1BF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885" y="1143634"/>
            <a:ext cx="2300481" cy="513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135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A7713-D655-7D20-55A6-19365012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7F742D-AFBD-D68D-930D-7CAFD813D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208" y="1143634"/>
            <a:ext cx="2234426" cy="498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47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2BE8C4-329B-E892-FBE1-5229597EEEEF}"/>
              </a:ext>
            </a:extLst>
          </p:cNvPr>
          <p:cNvSpPr txBox="1"/>
          <p:nvPr/>
        </p:nvSpPr>
        <p:spPr>
          <a:xfrm>
            <a:off x="2844645" y="2999753"/>
            <a:ext cx="63279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effectLst/>
                <a:latin typeface=".AppleSystemUIFont"/>
              </a:rPr>
              <a:t>This project provided actionable insights into sales trends, helping businesses optimize product strategies and inventory. Future work can include forecasting demand and integrating marketing campaign data for deeper analysis.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69BC5A-56A3-E7C6-3ECA-75672D20D6F7}"/>
              </a:ext>
            </a:extLst>
          </p:cNvPr>
          <p:cNvSpPr txBox="1"/>
          <p:nvPr/>
        </p:nvSpPr>
        <p:spPr>
          <a:xfrm>
            <a:off x="5187795" y="252389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E28EC0-4337-0747-D143-F200C60B87CA}"/>
              </a:ext>
            </a:extLst>
          </p:cNvPr>
          <p:cNvSpPr txBox="1"/>
          <p:nvPr/>
        </p:nvSpPr>
        <p:spPr>
          <a:xfrm>
            <a:off x="2595503" y="3068420"/>
            <a:ext cx="674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dirty="0"/>
              <a:t>Data science project:a collection of data analysis work </a:t>
            </a: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A2C8B7-E655-22E5-0586-0168E67BFD10}"/>
              </a:ext>
            </a:extLst>
          </p:cNvPr>
          <p:cNvSpPr txBox="1"/>
          <p:nvPr/>
        </p:nvSpPr>
        <p:spPr>
          <a:xfrm>
            <a:off x="5187795" y="252389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928EB5-2863-4F73-4579-1468711544F1}"/>
              </a:ext>
            </a:extLst>
          </p:cNvPr>
          <p:cNvSpPr txBox="1"/>
          <p:nvPr/>
        </p:nvSpPr>
        <p:spPr>
          <a:xfrm>
            <a:off x="3044903" y="2828835"/>
            <a:ext cx="61021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rgbClr val="FFFFFF"/>
                </a:solidFill>
                <a:effectLst/>
                <a:latin typeface=".AppleSystemUIFont"/>
              </a:rPr>
              <a:t>“Retail companies need to understand product sales trends over time to optimize inventory and forecast demand. This project analyzes historical sales data to uncover trends, seasonal effects, and top-performing products.”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130330-F53C-80A2-D4CE-91BD9F8A5363}"/>
              </a:ext>
            </a:extLst>
          </p:cNvPr>
          <p:cNvSpPr txBox="1"/>
          <p:nvPr/>
        </p:nvSpPr>
        <p:spPr>
          <a:xfrm>
            <a:off x="5187795" y="252389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6A0DD0-FD6C-A786-407B-50208EEBFA43}"/>
              </a:ext>
            </a:extLst>
          </p:cNvPr>
          <p:cNvSpPr txBox="1"/>
          <p:nvPr/>
        </p:nvSpPr>
        <p:spPr>
          <a:xfrm>
            <a:off x="1793716" y="2505307"/>
            <a:ext cx="61021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.AppleSystemUIFont"/>
              </a:rPr>
              <a:t>“Retail companies need to understand product sales trends over time to optimize inventory and forecast demand. This project analyzes historical sales data to uncover trends, seasonal effects, and top-performing products.”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E97AFA-64E7-D208-24FD-9C51F84F043B}"/>
              </a:ext>
            </a:extLst>
          </p:cNvPr>
          <p:cNvSpPr txBox="1"/>
          <p:nvPr/>
        </p:nvSpPr>
        <p:spPr>
          <a:xfrm>
            <a:off x="2306047" y="2647950"/>
            <a:ext cx="5263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.AppleSystemUIFont"/>
              </a:rPr>
              <a:t>This project analyzes 3 years of sales data from a fictional retail store. Using Python and data visualization tools, it uncovers trends, identifies best-selling products, and provides actionable insights for business decisions.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E5C987-0A5A-ABDD-B266-B0C2C27420FA}"/>
              </a:ext>
            </a:extLst>
          </p:cNvPr>
          <p:cNvSpPr txBox="1"/>
          <p:nvPr/>
        </p:nvSpPr>
        <p:spPr>
          <a:xfrm>
            <a:off x="3609431" y="2498414"/>
            <a:ext cx="40725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.AppleSystemUIFont"/>
              </a:rPr>
              <a:t>Primary Users: Business analysts and sales managers</a:t>
            </a:r>
          </a:p>
          <a:p>
            <a:r>
              <a:rPr lang="en-US" dirty="0">
                <a:effectLst/>
                <a:latin typeface=".AppleSystemUIFont"/>
              </a:rPr>
              <a:t>Secondary Users: Inventory planners and product teams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E645E-14A9-D47A-2CB9-B550D11B1BED}"/>
              </a:ext>
            </a:extLst>
          </p:cNvPr>
          <p:cNvSpPr txBox="1"/>
          <p:nvPr/>
        </p:nvSpPr>
        <p:spPr>
          <a:xfrm>
            <a:off x="3784522" y="2496832"/>
            <a:ext cx="46229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Languages: Python, SQL</a:t>
            </a:r>
          </a:p>
          <a:p>
            <a:r>
              <a:rPr lang="en-US" dirty="0"/>
              <a:t>Libraries: pandas,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matplotlib</a:t>
            </a:r>
            <a:r>
              <a:rPr lang="en-US" dirty="0"/>
              <a:t>,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/>
              <a:t>scikit-learn</a:t>
            </a:r>
            <a:endParaRPr lang="en-US" dirty="0"/>
          </a:p>
          <a:p>
            <a:r>
              <a:rPr lang="en-US" dirty="0"/>
              <a:t>Tools: Jupyter Notebook, VS Code, Git, Tableau (or </a:t>
            </a:r>
            <a:r>
              <a:rPr lang="en-US" dirty="0" err="1"/>
              <a:t>Streamlit</a:t>
            </a:r>
            <a:r>
              <a:rPr lang="en-US" dirty="0"/>
              <a:t>)</a:t>
            </a:r>
          </a:p>
          <a:p>
            <a:r>
              <a:rPr lang="en-US" dirty="0"/>
              <a:t>Platform: GitHub, </a:t>
            </a:r>
            <a:r>
              <a:rPr lang="en-US" dirty="0" err="1"/>
              <a:t>Kaggle</a:t>
            </a:r>
            <a:endParaRPr lang="en-US" dirty="0"/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DE0789-F17E-5099-34E4-2EB60DD9A0F1}"/>
              </a:ext>
            </a:extLst>
          </p:cNvPr>
          <p:cNvSpPr txBox="1"/>
          <p:nvPr/>
        </p:nvSpPr>
        <p:spPr>
          <a:xfrm>
            <a:off x="3402012" y="2413337"/>
            <a:ext cx="53879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.AppleSystemUIFont"/>
              </a:rPr>
              <a:t>Each project is organized into its own folder with:</a:t>
            </a:r>
          </a:p>
          <a:p>
            <a:r>
              <a:rPr lang="en-US" dirty="0">
                <a:effectLst/>
                <a:latin typeface=".AppleSystemUIFont"/>
              </a:rPr>
              <a:t>A </a:t>
            </a:r>
            <a:r>
              <a:rPr lang="en-US" dirty="0" err="1">
                <a:effectLst/>
                <a:latin typeface=".AppleSystemUIFont"/>
              </a:rPr>
              <a:t>README.md</a:t>
            </a:r>
            <a:r>
              <a:rPr lang="en-US" dirty="0">
                <a:effectLst/>
                <a:latin typeface=".AppleSystemUIFont"/>
              </a:rPr>
              <a:t> for documentation</a:t>
            </a:r>
          </a:p>
          <a:p>
            <a:r>
              <a:rPr lang="en-US" dirty="0">
                <a:effectLst/>
                <a:latin typeface=".AppleSystemUIFont"/>
              </a:rPr>
              <a:t>A Jupyter notebook (.</a:t>
            </a:r>
            <a:r>
              <a:rPr lang="en-US" dirty="0" err="1">
                <a:effectLst/>
                <a:latin typeface=".AppleSystemUIFont"/>
              </a:rPr>
              <a:t>ipynb</a:t>
            </a:r>
            <a:r>
              <a:rPr lang="en-US" dirty="0">
                <a:effectLst/>
                <a:latin typeface=".AppleSystemUIFont"/>
              </a:rPr>
              <a:t>) with the analysis</a:t>
            </a:r>
          </a:p>
          <a:p>
            <a:r>
              <a:rPr lang="en-US" dirty="0">
                <a:effectLst/>
                <a:latin typeface=".AppleSystemUIFont"/>
              </a:rPr>
              <a:t>A data/ folder (with raw/processed data or links)</a:t>
            </a:r>
          </a:p>
          <a:p>
            <a:r>
              <a:rPr lang="en-US" dirty="0">
                <a:effectLst/>
                <a:latin typeface=".AppleSystemUIFont"/>
              </a:rPr>
              <a:t>Images for screenshots/visuals</a:t>
            </a:r>
          </a:p>
          <a:p>
            <a:r>
              <a:rPr lang="en-US" dirty="0">
                <a:effectLst/>
                <a:latin typeface=".AppleSystemUIFont"/>
              </a:rPr>
              <a:t>Optional: Dashboard app or exported HTML report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0890A0-21B6-D436-16B3-E38CD7248B95}"/>
              </a:ext>
            </a:extLst>
          </p:cNvPr>
          <p:cNvSpPr txBox="1"/>
          <p:nvPr/>
        </p:nvSpPr>
        <p:spPr>
          <a:xfrm>
            <a:off x="3329258" y="2274838"/>
            <a:ext cx="45695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 series visualization of monthly sales</a:t>
            </a:r>
          </a:p>
          <a:p>
            <a:r>
              <a:rPr lang="en-US" dirty="0"/>
              <a:t>Product performance ranking</a:t>
            </a:r>
          </a:p>
          <a:p>
            <a:r>
              <a:rPr lang="en-US" dirty="0"/>
              <a:t>Interactive filters for category/region (if dashboard)</a:t>
            </a:r>
          </a:p>
          <a:p>
            <a:r>
              <a:rPr lang="en-US" dirty="0"/>
              <a:t>Customer segmentation using K-means clustering</a:t>
            </a:r>
          </a:p>
          <a:p>
            <a:r>
              <a:rPr lang="en-US" dirty="0"/>
              <a:t>Forecasting with ARIMA (optional)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Screenshots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sanjiv20062810@gmail.com</cp:lastModifiedBy>
  <cp:revision>24</cp:revision>
  <dcterms:created xsi:type="dcterms:W3CDTF">2024-03-29T15:07:22Z</dcterms:created>
  <dcterms:modified xsi:type="dcterms:W3CDTF">2025-09-09T07:39:55Z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