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7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51F2-A8D9-1A4D-BB4D-E70F90CCEC8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7242-49FF-4746-9C4D-D148A412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2343" y="738345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  <a:endCxn id="9" idx="0"/>
          </p:cNvCxnSpPr>
          <p:nvPr/>
        </p:nvCxnSpPr>
        <p:spPr>
          <a:xfrm>
            <a:off x="2448143" y="1195545"/>
            <a:ext cx="0" cy="3889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1347" y="728501"/>
            <a:ext cx="836867" cy="51192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Client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4"/>
            <a:endCxn id="8" idx="0"/>
          </p:cNvCxnSpPr>
          <p:nvPr/>
        </p:nvCxnSpPr>
        <p:spPr>
          <a:xfrm>
            <a:off x="969781" y="1240421"/>
            <a:ext cx="0" cy="378940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1347" y="5029829"/>
            <a:ext cx="836867" cy="51192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Client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2343" y="5084549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05426" y="723716"/>
            <a:ext cx="1371600" cy="4783714"/>
            <a:chOff x="4538771" y="758035"/>
            <a:chExt cx="1371600" cy="4783714"/>
          </a:xfrm>
        </p:grpSpPr>
        <p:sp>
          <p:nvSpPr>
            <p:cNvPr id="11" name="Oval 10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4"/>
              <a:endCxn id="12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329426" y="704026"/>
            <a:ext cx="1371600" cy="4783714"/>
            <a:chOff x="4538771" y="758035"/>
            <a:chExt cx="1371600" cy="4783714"/>
          </a:xfrm>
        </p:grpSpPr>
        <p:sp>
          <p:nvSpPr>
            <p:cNvPr id="15" name="Oval 14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11563" y="1407771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Start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99503" y="4296980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Reply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69781" y="1545595"/>
            <a:ext cx="9297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969781" y="4434140"/>
            <a:ext cx="929722" cy="2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11563" y="1976134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1563" y="2593483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Action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96782" y="2661913"/>
            <a:ext cx="34944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96783" y="2793705"/>
            <a:ext cx="34944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86343" y="728501"/>
            <a:ext cx="1371600" cy="457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26" idx="2"/>
            <a:endCxn id="28" idx="0"/>
          </p:cNvCxnSpPr>
          <p:nvPr/>
        </p:nvCxnSpPr>
        <p:spPr>
          <a:xfrm>
            <a:off x="3972143" y="1185701"/>
            <a:ext cx="0" cy="38890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86343" y="5074705"/>
            <a:ext cx="1371600" cy="457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bg1">
                    <a:lumMod val="65000"/>
                  </a:schemeClr>
                </a:solidFill>
              </a:rPr>
              <a:t>Worker2</a:t>
            </a:r>
            <a:endParaRPr lang="en-US" sz="1200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792" y="269646"/>
            <a:ext cx="8508508" cy="5407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2873" y="230771"/>
            <a:ext cx="122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08441" y="732610"/>
            <a:ext cx="3715181" cy="2440207"/>
            <a:chOff x="551347" y="723716"/>
            <a:chExt cx="7335386" cy="4818033"/>
          </a:xfrm>
        </p:grpSpPr>
        <p:sp>
          <p:nvSpPr>
            <p:cNvPr id="27" name="Rectangle 26"/>
            <p:cNvSpPr/>
            <p:nvPr/>
          </p:nvSpPr>
          <p:spPr>
            <a:xfrm>
              <a:off x="1762343" y="738345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2"/>
              <a:endCxn id="32" idx="0"/>
            </p:cNvCxnSpPr>
            <p:nvPr/>
          </p:nvCxnSpPr>
          <p:spPr>
            <a:xfrm>
              <a:off x="2448143" y="1195545"/>
              <a:ext cx="0" cy="3889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1347" y="728501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4"/>
              <a:endCxn id="31" idx="0"/>
            </p:cNvCxnSpPr>
            <p:nvPr/>
          </p:nvCxnSpPr>
          <p:spPr>
            <a:xfrm>
              <a:off x="969781" y="1240421"/>
              <a:ext cx="0" cy="37894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51347" y="5029829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62343" y="5084549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15133" y="723716"/>
              <a:ext cx="1371600" cy="4783714"/>
              <a:chOff x="4538771" y="758035"/>
              <a:chExt cx="1371600" cy="478371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38771" y="758035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Endpoint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38771" y="5084549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5" idx="4"/>
                <a:endCxn id="46" idx="0"/>
              </p:cNvCxnSpPr>
              <p:nvPr/>
            </p:nvCxnSpPr>
            <p:spPr>
              <a:xfrm>
                <a:off x="5224571" y="1215235"/>
                <a:ext cx="0" cy="38693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911563" y="1407771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Start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9503" y="4296980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Reply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9781" y="1545595"/>
              <a:ext cx="929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1"/>
            </p:cNvCxnSpPr>
            <p:nvPr/>
          </p:nvCxnSpPr>
          <p:spPr>
            <a:xfrm flipH="1">
              <a:off x="969781" y="4434140"/>
              <a:ext cx="929722" cy="2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911563" y="1976134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Statement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11563" y="2593483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Action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996782" y="2661913"/>
              <a:ext cx="42041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996784" y="2793705"/>
              <a:ext cx="4204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286343" y="728501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>
              <a:stCxn id="42" idx="2"/>
              <a:endCxn id="44" idx="0"/>
            </p:cNvCxnSpPr>
            <p:nvPr/>
          </p:nvCxnSpPr>
          <p:spPr>
            <a:xfrm>
              <a:off x="3972143" y="1185701"/>
              <a:ext cx="0" cy="38890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286343" y="5074705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5978383" y="160546"/>
            <a:ext cx="1307961" cy="6537268"/>
            <a:chOff x="4538771" y="758035"/>
            <a:chExt cx="1371602" cy="7984286"/>
          </a:xfrm>
        </p:grpSpPr>
        <p:sp>
          <p:nvSpPr>
            <p:cNvPr id="50" name="Oval 49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Endpoi</a:t>
              </a:r>
              <a:r>
                <a:rPr lang="en-US" sz="1200" cap="small" dirty="0" smtClean="0">
                  <a:solidFill>
                    <a:schemeClr val="tx1"/>
                  </a:solidFill>
                </a:rPr>
                <a:t>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38773" y="8285121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>
            <a:xfrm>
              <a:off x="5224571" y="1215235"/>
              <a:ext cx="2" cy="70698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2891247" y="1987189"/>
            <a:ext cx="555744" cy="13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cap="small" dirty="0" smtClean="0">
                <a:solidFill>
                  <a:schemeClr val="tx1"/>
                </a:solidFill>
              </a:rPr>
              <a:t>Action</a:t>
            </a:r>
            <a:endParaRPr lang="en-US" sz="700" cap="small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440882" y="2021847"/>
            <a:ext cx="31914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0883" y="2088596"/>
            <a:ext cx="31914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208441" y="3619555"/>
            <a:ext cx="3715181" cy="2440207"/>
            <a:chOff x="551347" y="723716"/>
            <a:chExt cx="7335386" cy="4818033"/>
          </a:xfrm>
        </p:grpSpPr>
        <p:sp>
          <p:nvSpPr>
            <p:cNvPr id="62" name="Rectangle 61"/>
            <p:cNvSpPr/>
            <p:nvPr/>
          </p:nvSpPr>
          <p:spPr>
            <a:xfrm>
              <a:off x="1762343" y="738345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2"/>
              <a:endCxn id="67" idx="0"/>
            </p:cNvCxnSpPr>
            <p:nvPr/>
          </p:nvCxnSpPr>
          <p:spPr>
            <a:xfrm>
              <a:off x="2448143" y="1195545"/>
              <a:ext cx="0" cy="3889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51347" y="728501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>
              <a:stCxn id="64" idx="4"/>
              <a:endCxn id="66" idx="0"/>
            </p:cNvCxnSpPr>
            <p:nvPr/>
          </p:nvCxnSpPr>
          <p:spPr>
            <a:xfrm>
              <a:off x="969781" y="1240421"/>
              <a:ext cx="0" cy="37894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1347" y="5029829"/>
              <a:ext cx="836867" cy="51192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cap="small" dirty="0" smtClean="0">
                  <a:solidFill>
                    <a:schemeClr val="tx1"/>
                  </a:solidFill>
                </a:rPr>
                <a:t>Client</a:t>
              </a:r>
              <a:endParaRPr lang="en-US" sz="400" cap="small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62343" y="5084549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Worker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515133" y="723716"/>
              <a:ext cx="1371600" cy="4783714"/>
              <a:chOff x="4538771" y="758035"/>
              <a:chExt cx="1371600" cy="478371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38771" y="758035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38771" y="5084549"/>
                <a:ext cx="1371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cap="small" dirty="0" smtClean="0">
                    <a:solidFill>
                      <a:schemeClr val="tx1"/>
                    </a:solidFill>
                  </a:rPr>
                  <a:t>Connector</a:t>
                </a:r>
                <a:endParaRPr lang="en-US" sz="1000" cap="sm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Straight Connector 81"/>
              <p:cNvCxnSpPr>
                <a:stCxn id="80" idx="4"/>
                <a:endCxn id="81" idx="0"/>
              </p:cNvCxnSpPr>
              <p:nvPr/>
            </p:nvCxnSpPr>
            <p:spPr>
              <a:xfrm>
                <a:off x="5224571" y="1215235"/>
                <a:ext cx="0" cy="38693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1911563" y="1407771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Start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99503" y="4296980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Reply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969781" y="1545595"/>
              <a:ext cx="929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0" idx="1"/>
            </p:cNvCxnSpPr>
            <p:nvPr/>
          </p:nvCxnSpPr>
          <p:spPr>
            <a:xfrm flipH="1">
              <a:off x="969781" y="4434140"/>
              <a:ext cx="929722" cy="2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11563" y="1976134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Statement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1563" y="2593483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cap="small" dirty="0" smtClean="0">
                  <a:solidFill>
                    <a:schemeClr val="tx1"/>
                  </a:solidFill>
                </a:rPr>
                <a:t>Action</a:t>
              </a:r>
              <a:endParaRPr lang="en-US" sz="7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996782" y="2661913"/>
              <a:ext cx="42041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996784" y="2793705"/>
              <a:ext cx="4204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286343" y="728501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8" name="Straight Connector 77"/>
            <p:cNvCxnSpPr>
              <a:stCxn id="77" idx="2"/>
              <a:endCxn id="79" idx="0"/>
            </p:cNvCxnSpPr>
            <p:nvPr/>
          </p:nvCxnSpPr>
          <p:spPr>
            <a:xfrm>
              <a:off x="3972143" y="1185701"/>
              <a:ext cx="0" cy="38890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286343" y="5074705"/>
              <a:ext cx="1371600" cy="4572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bg1">
                      <a:lumMod val="65000"/>
                    </a:schemeClr>
                  </a:solidFill>
                </a:rPr>
                <a:t>Worker2</a:t>
              </a:r>
              <a:endParaRPr lang="en-US" sz="1000" cap="sm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891247" y="4861176"/>
            <a:ext cx="555744" cy="13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cap="small" dirty="0" smtClean="0">
                <a:solidFill>
                  <a:schemeClr val="tx1"/>
                </a:solidFill>
              </a:rPr>
              <a:t>Action</a:t>
            </a:r>
            <a:endParaRPr lang="en-US" sz="700" cap="small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9820" y="69840"/>
            <a:ext cx="5922137" cy="66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66036" y="677424"/>
            <a:ext cx="5420308" cy="26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66036" y="3541269"/>
            <a:ext cx="5420308" cy="26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593902" y="30966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487143" y="1847037"/>
            <a:ext cx="990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1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523635" y="470728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66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114800" y="1644740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Any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828800" y="259984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Value Type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50431" y="4120123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int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92750" y="474089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float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57034" y="3410657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boolean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2286000" y="2010500"/>
            <a:ext cx="2286000" cy="5893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614234" y="2965602"/>
            <a:ext cx="1671766" cy="44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5" idx="2"/>
          </p:cNvCxnSpPr>
          <p:nvPr/>
        </p:nvCxnSpPr>
        <p:spPr>
          <a:xfrm flipV="1">
            <a:off x="907631" y="2965602"/>
            <a:ext cx="1378369" cy="11545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5" idx="2"/>
          </p:cNvCxnSpPr>
          <p:nvPr/>
        </p:nvCxnSpPr>
        <p:spPr>
          <a:xfrm flipV="1">
            <a:off x="1449950" y="2965602"/>
            <a:ext cx="836050" cy="1775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5840755" y="2668754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Reference Type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856000" y="3410657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Built-In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745598" y="342195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User Defined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479769" y="4308079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struct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522468" y="4308079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array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086217" y="459296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string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69005" y="4870703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map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913475" y="5389470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exception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149951" y="432240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message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0" idx="0"/>
            <a:endCxn id="19" idx="2"/>
          </p:cNvCxnSpPr>
          <p:nvPr/>
        </p:nvCxnSpPr>
        <p:spPr>
          <a:xfrm flipV="1">
            <a:off x="6936969" y="3787718"/>
            <a:ext cx="265829" cy="5203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9" idx="2"/>
          </p:cNvCxnSpPr>
          <p:nvPr/>
        </p:nvCxnSpPr>
        <p:spPr>
          <a:xfrm flipH="1" flipV="1">
            <a:off x="7202798" y="3787718"/>
            <a:ext cx="776870" cy="5203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17" idx="2"/>
          </p:cNvCxnSpPr>
          <p:nvPr/>
        </p:nvCxnSpPr>
        <p:spPr>
          <a:xfrm flipH="1" flipV="1">
            <a:off x="6297955" y="3034514"/>
            <a:ext cx="904843" cy="387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17" idx="2"/>
          </p:cNvCxnSpPr>
          <p:nvPr/>
        </p:nvCxnSpPr>
        <p:spPr>
          <a:xfrm flipV="1">
            <a:off x="5313200" y="3034514"/>
            <a:ext cx="984755" cy="376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5" idx="2"/>
          </p:cNvCxnSpPr>
          <p:nvPr/>
        </p:nvCxnSpPr>
        <p:spPr>
          <a:xfrm flipH="1" flipV="1">
            <a:off x="2286000" y="2965602"/>
            <a:ext cx="257417" cy="162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8" idx="2"/>
          </p:cNvCxnSpPr>
          <p:nvPr/>
        </p:nvCxnSpPr>
        <p:spPr>
          <a:xfrm flipV="1">
            <a:off x="3607151" y="3776417"/>
            <a:ext cx="1706049" cy="5459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4" idx="2"/>
          </p:cNvCxnSpPr>
          <p:nvPr/>
        </p:nvCxnSpPr>
        <p:spPr>
          <a:xfrm flipH="1" flipV="1">
            <a:off x="4572000" y="2010500"/>
            <a:ext cx="1725955" cy="658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  <a:endCxn id="18" idx="2"/>
          </p:cNvCxnSpPr>
          <p:nvPr/>
        </p:nvCxnSpPr>
        <p:spPr>
          <a:xfrm flipV="1">
            <a:off x="3926205" y="3776417"/>
            <a:ext cx="1386995" cy="10942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18" idx="2"/>
          </p:cNvCxnSpPr>
          <p:nvPr/>
        </p:nvCxnSpPr>
        <p:spPr>
          <a:xfrm flipV="1">
            <a:off x="4370675" y="3776417"/>
            <a:ext cx="942525" cy="1613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4398281" y="587228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xml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5953386" y="5559358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json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18" idx="2"/>
          </p:cNvCxnSpPr>
          <p:nvPr/>
        </p:nvCxnSpPr>
        <p:spPr>
          <a:xfrm flipH="1" flipV="1">
            <a:off x="5313200" y="3776417"/>
            <a:ext cx="1097386" cy="17829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18" idx="2"/>
          </p:cNvCxnSpPr>
          <p:nvPr/>
        </p:nvCxnSpPr>
        <p:spPr>
          <a:xfrm flipV="1">
            <a:off x="4855481" y="3776417"/>
            <a:ext cx="457719" cy="2095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spect="1"/>
          </p:cNvSpPr>
          <p:nvPr/>
        </p:nvSpPr>
        <p:spPr>
          <a:xfrm>
            <a:off x="7772400" y="2668754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Iterator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  <a:endCxn id="4" idx="2"/>
          </p:cNvCxnSpPr>
          <p:nvPr/>
        </p:nvCxnSpPr>
        <p:spPr>
          <a:xfrm flipH="1" flipV="1">
            <a:off x="4572000" y="2010500"/>
            <a:ext cx="3657600" cy="658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spect="1"/>
          </p:cNvSpPr>
          <p:nvPr/>
        </p:nvSpPr>
        <p:spPr>
          <a:xfrm>
            <a:off x="5422296" y="6037666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xmldocument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18" idx="2"/>
          </p:cNvCxnSpPr>
          <p:nvPr/>
        </p:nvCxnSpPr>
        <p:spPr>
          <a:xfrm flipH="1" flipV="1">
            <a:off x="5313200" y="3776417"/>
            <a:ext cx="566296" cy="2261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spect="1"/>
          </p:cNvSpPr>
          <p:nvPr/>
        </p:nvSpPr>
        <p:spPr>
          <a:xfrm>
            <a:off x="6460878" y="5080423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err="1" smtClean="0">
                <a:solidFill>
                  <a:schemeClr val="tx1"/>
                </a:solidFill>
              </a:rPr>
              <a:t>datatable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0"/>
            <a:endCxn id="18" idx="2"/>
          </p:cNvCxnSpPr>
          <p:nvPr/>
        </p:nvCxnSpPr>
        <p:spPr>
          <a:xfrm flipH="1" flipV="1">
            <a:off x="5313200" y="3776417"/>
            <a:ext cx="1604878" cy="13040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38415" y="2010500"/>
            <a:ext cx="3867169" cy="2109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039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64970" y="560068"/>
            <a:ext cx="8614060" cy="5947329"/>
            <a:chOff x="264970" y="560068"/>
            <a:chExt cx="8614060" cy="5947329"/>
          </a:xfrm>
        </p:grpSpPr>
        <p:cxnSp>
          <p:nvCxnSpPr>
            <p:cNvPr id="65" name="Straight Arrow Connector 64"/>
            <p:cNvCxnSpPr>
              <a:stCxn id="36" idx="0"/>
              <a:endCxn id="22" idx="2"/>
            </p:cNvCxnSpPr>
            <p:nvPr/>
          </p:nvCxnSpPr>
          <p:spPr>
            <a:xfrm flipH="1" flipV="1">
              <a:off x="2376919" y="4782380"/>
              <a:ext cx="4216111" cy="13592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6" idx="0"/>
              <a:endCxn id="8" idx="2"/>
            </p:cNvCxnSpPr>
            <p:nvPr/>
          </p:nvCxnSpPr>
          <p:spPr>
            <a:xfrm flipH="1" flipV="1">
              <a:off x="1846395" y="5236463"/>
              <a:ext cx="4746635" cy="9051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6" idx="0"/>
              <a:endCxn id="10" idx="2"/>
            </p:cNvCxnSpPr>
            <p:nvPr/>
          </p:nvCxnSpPr>
          <p:spPr>
            <a:xfrm flipH="1" flipV="1">
              <a:off x="722170" y="4334921"/>
              <a:ext cx="5870860" cy="180671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6" idx="0"/>
              <a:endCxn id="6" idx="2"/>
            </p:cNvCxnSpPr>
            <p:nvPr/>
          </p:nvCxnSpPr>
          <p:spPr>
            <a:xfrm flipH="1" flipV="1">
              <a:off x="1295696" y="4782380"/>
              <a:ext cx="5297334" cy="13592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4301540" y="560068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Any Type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388149" y="2851634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Value Type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838496" y="4416620"/>
              <a:ext cx="914400" cy="3657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int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389195" y="4870703"/>
              <a:ext cx="914400" cy="3657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float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64970" y="3969161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boolean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0"/>
              <a:endCxn id="5" idx="2"/>
            </p:cNvCxnSpPr>
            <p:nvPr/>
          </p:nvCxnSpPr>
          <p:spPr>
            <a:xfrm flipV="1">
              <a:off x="722170" y="3217394"/>
              <a:ext cx="1123179" cy="751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1295696" y="3217394"/>
              <a:ext cx="549653" cy="1199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5" idx="2"/>
            </p:cNvCxnSpPr>
            <p:nvPr/>
          </p:nvCxnSpPr>
          <p:spPr>
            <a:xfrm flipH="1" flipV="1">
              <a:off x="1845349" y="3217394"/>
              <a:ext cx="1046" cy="16533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567867" y="2851634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Reference Type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4110667" y="4050860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Built-In Type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530989" y="4664216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array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330087" y="5212856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struct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1919719" y="4416620"/>
              <a:ext cx="914400" cy="3657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string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6486041" y="4847096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map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0" idx="0"/>
              <a:endCxn id="45" idx="2"/>
            </p:cNvCxnSpPr>
            <p:nvPr/>
          </p:nvCxnSpPr>
          <p:spPr>
            <a:xfrm flipV="1">
              <a:off x="5787287" y="4517801"/>
              <a:ext cx="305286" cy="695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0"/>
              <a:endCxn id="17" idx="2"/>
            </p:cNvCxnSpPr>
            <p:nvPr/>
          </p:nvCxnSpPr>
          <p:spPr>
            <a:xfrm flipH="1" flipV="1">
              <a:off x="5025067" y="3217394"/>
              <a:ext cx="2963122" cy="1446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0"/>
              <a:endCxn id="17" idx="2"/>
            </p:cNvCxnSpPr>
            <p:nvPr/>
          </p:nvCxnSpPr>
          <p:spPr>
            <a:xfrm flipV="1">
              <a:off x="4567867" y="3217394"/>
              <a:ext cx="457200" cy="833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0"/>
              <a:endCxn id="5" idx="2"/>
            </p:cNvCxnSpPr>
            <p:nvPr/>
          </p:nvCxnSpPr>
          <p:spPr>
            <a:xfrm flipH="1" flipV="1">
              <a:off x="1845349" y="3217394"/>
              <a:ext cx="531570" cy="1199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56" idx="2"/>
            </p:cNvCxnSpPr>
            <p:nvPr/>
          </p:nvCxnSpPr>
          <p:spPr>
            <a:xfrm flipH="1" flipV="1">
              <a:off x="3307377" y="2255607"/>
              <a:ext cx="1717690" cy="596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0"/>
              <a:endCxn id="45" idx="2"/>
            </p:cNvCxnSpPr>
            <p:nvPr/>
          </p:nvCxnSpPr>
          <p:spPr>
            <a:xfrm flipH="1" flipV="1">
              <a:off x="6092573" y="4517801"/>
              <a:ext cx="850668" cy="3292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" idx="0"/>
              <a:endCxn id="56" idx="2"/>
            </p:cNvCxnSpPr>
            <p:nvPr/>
          </p:nvCxnSpPr>
          <p:spPr>
            <a:xfrm flipV="1">
              <a:off x="1845349" y="2255607"/>
              <a:ext cx="1462028" cy="596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3307377" y="4599500"/>
              <a:ext cx="91440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xml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6135830" y="6141637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json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0"/>
              <a:endCxn id="45" idx="2"/>
            </p:cNvCxnSpPr>
            <p:nvPr/>
          </p:nvCxnSpPr>
          <p:spPr>
            <a:xfrm flipH="1" flipV="1">
              <a:off x="6092573" y="4517801"/>
              <a:ext cx="500457" cy="16238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5" idx="0"/>
              <a:endCxn id="18" idx="2"/>
            </p:cNvCxnSpPr>
            <p:nvPr/>
          </p:nvCxnSpPr>
          <p:spPr>
            <a:xfrm flipV="1">
              <a:off x="3764577" y="4416620"/>
              <a:ext cx="80329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4349983" y="4870703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datatable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18" idx="2"/>
            </p:cNvCxnSpPr>
            <p:nvPr/>
          </p:nvCxnSpPr>
          <p:spPr>
            <a:xfrm flipH="1" flipV="1">
              <a:off x="4567867" y="4416620"/>
              <a:ext cx="239316" cy="454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2427060" y="3969161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blob</a:t>
              </a:r>
            </a:p>
          </p:txBody>
        </p:sp>
        <p:cxnSp>
          <p:nvCxnSpPr>
            <p:cNvPr id="55" name="Straight Arrow Connector 54"/>
            <p:cNvCxnSpPr>
              <a:stCxn id="53" idx="0"/>
              <a:endCxn id="5" idx="2"/>
            </p:cNvCxnSpPr>
            <p:nvPr/>
          </p:nvCxnSpPr>
          <p:spPr>
            <a:xfrm flipH="1" flipV="1">
              <a:off x="1845349" y="3217394"/>
              <a:ext cx="1038911" cy="7517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2850177" y="1889847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Data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56" idx="0"/>
              <a:endCxn id="4" idx="2"/>
            </p:cNvCxnSpPr>
            <p:nvPr/>
          </p:nvCxnSpPr>
          <p:spPr>
            <a:xfrm flipV="1">
              <a:off x="3307377" y="925828"/>
              <a:ext cx="1451363" cy="9640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7050230" y="1889847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Interface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  <a:endCxn id="4" idx="2"/>
            </p:cNvCxnSpPr>
            <p:nvPr/>
          </p:nvCxnSpPr>
          <p:spPr>
            <a:xfrm flipH="1" flipV="1">
              <a:off x="4758740" y="925828"/>
              <a:ext cx="2748690" cy="9640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5635373" y="4152041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Record Type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5" idx="0"/>
              <a:endCxn id="17" idx="2"/>
            </p:cNvCxnSpPr>
            <p:nvPr/>
          </p:nvCxnSpPr>
          <p:spPr>
            <a:xfrm flipH="1" flipV="1">
              <a:off x="5025067" y="3217394"/>
              <a:ext cx="1067506" cy="9346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6" idx="0"/>
              <a:endCxn id="19" idx="2"/>
            </p:cNvCxnSpPr>
            <p:nvPr/>
          </p:nvCxnSpPr>
          <p:spPr>
            <a:xfrm flipV="1">
              <a:off x="6593030" y="5029976"/>
              <a:ext cx="1395159" cy="11116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7964630" y="2851634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Service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6135830" y="2851634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Connector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7" idx="0"/>
              <a:endCxn id="136" idx="2"/>
            </p:cNvCxnSpPr>
            <p:nvPr/>
          </p:nvCxnSpPr>
          <p:spPr>
            <a:xfrm flipV="1">
              <a:off x="6593030" y="2255607"/>
              <a:ext cx="914400" cy="596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36" idx="2"/>
            </p:cNvCxnSpPr>
            <p:nvPr/>
          </p:nvCxnSpPr>
          <p:spPr>
            <a:xfrm flipH="1" flipV="1">
              <a:off x="7507430" y="2255607"/>
              <a:ext cx="1016900" cy="596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4948654" y="1889847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smtClean="0">
                  <a:solidFill>
                    <a:schemeClr val="tx1"/>
                  </a:solidFill>
                </a:rPr>
                <a:t>Function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4" idx="2"/>
            </p:cNvCxnSpPr>
            <p:nvPr/>
          </p:nvCxnSpPr>
          <p:spPr>
            <a:xfrm flipH="1" flipV="1">
              <a:off x="4758740" y="925828"/>
              <a:ext cx="647114" cy="9640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7876266" y="4069463"/>
              <a:ext cx="9144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cap="small" dirty="0" err="1" smtClean="0">
                  <a:solidFill>
                    <a:schemeClr val="tx1"/>
                  </a:solidFill>
                </a:rPr>
                <a:t>Enum</a:t>
              </a:r>
              <a:endParaRPr lang="en-US" sz="10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1" idx="0"/>
              <a:endCxn id="17" idx="2"/>
            </p:cNvCxnSpPr>
            <p:nvPr/>
          </p:nvCxnSpPr>
          <p:spPr>
            <a:xfrm flipH="1" flipV="1">
              <a:off x="5025067" y="3217394"/>
              <a:ext cx="3308399" cy="8520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9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4132" y="1426928"/>
            <a:ext cx="1371600" cy="410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 1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  <a:endCxn id="9" idx="0"/>
          </p:cNvCxnSpPr>
          <p:nvPr/>
        </p:nvCxnSpPr>
        <p:spPr>
          <a:xfrm>
            <a:off x="1809932" y="1837151"/>
            <a:ext cx="0" cy="3470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4132" y="5307521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 1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67215" y="1438206"/>
            <a:ext cx="1371600" cy="4292195"/>
            <a:chOff x="4538771" y="758035"/>
            <a:chExt cx="1371600" cy="4783714"/>
          </a:xfrm>
        </p:grpSpPr>
        <p:sp>
          <p:nvSpPr>
            <p:cNvPr id="11" name="Oval 10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 smtClean="0">
                  <a:solidFill>
                    <a:schemeClr val="tx1"/>
                  </a:solidFill>
                </a:rPr>
                <a:t>Endpoi</a:t>
              </a:r>
              <a:r>
                <a:rPr lang="en-US" sz="1200" cap="small" dirty="0" smtClean="0">
                  <a:solidFill>
                    <a:schemeClr val="tx1"/>
                  </a:solidFill>
                </a:rPr>
                <a:t>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4"/>
              <a:endCxn id="12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91215" y="1418516"/>
            <a:ext cx="1371600" cy="4292195"/>
            <a:chOff x="4538771" y="758035"/>
            <a:chExt cx="1371600" cy="4783714"/>
          </a:xfrm>
        </p:grpSpPr>
        <p:sp>
          <p:nvSpPr>
            <p:cNvPr id="15" name="Oval 14"/>
            <p:cNvSpPr/>
            <p:nvPr/>
          </p:nvSpPr>
          <p:spPr>
            <a:xfrm>
              <a:off x="4538771" y="758035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8771" y="5084549"/>
              <a:ext cx="13716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cap="small" dirty="0">
                  <a:solidFill>
                    <a:schemeClr val="tx1"/>
                  </a:solidFill>
                </a:rPr>
                <a:t>Endpoint</a:t>
              </a:r>
              <a:endParaRPr lang="en-US" sz="1200" cap="smal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5224571" y="1215235"/>
              <a:ext cx="0" cy="3869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261292" y="4519952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Return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73352" y="2199106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3352" y="2995933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Action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8571" y="3064363"/>
            <a:ext cx="34944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58572" y="3196155"/>
            <a:ext cx="34944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51842" y="1417084"/>
            <a:ext cx="1371600" cy="410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 K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2"/>
            <a:endCxn id="28" idx="0"/>
          </p:cNvCxnSpPr>
          <p:nvPr/>
        </p:nvCxnSpPr>
        <p:spPr>
          <a:xfrm>
            <a:off x="3637642" y="1827307"/>
            <a:ext cx="0" cy="3470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51842" y="5297677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Worker K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1609" y="878907"/>
            <a:ext cx="7206702" cy="504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0952" y="1386049"/>
            <a:ext cx="69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50952" y="5279909"/>
            <a:ext cx="69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89002" y="2061946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9002" y="2544333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Statement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89002" y="3686757"/>
            <a:ext cx="10972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</a:rPr>
              <a:t>Action</a:t>
            </a:r>
            <a:endParaRPr lang="en-US" sz="1000" cap="small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74221" y="3755187"/>
            <a:ext cx="3202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74222" y="3886979"/>
            <a:ext cx="32027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0962" y="920325"/>
            <a:ext cx="1002014" cy="330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PARAM 1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8779" y="440545"/>
            <a:ext cx="10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70632" y="920325"/>
            <a:ext cx="1002014" cy="330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solidFill>
                  <a:schemeClr val="tx1"/>
                </a:solidFill>
              </a:rPr>
              <a:t>PARAM N</a:t>
            </a:r>
            <a:endParaRPr lang="en-US" sz="1200" cap="small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25510" y="839898"/>
            <a:ext cx="69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8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131</Words>
  <Application>Microsoft Macintosh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Sanjiva Weerawarana</dc:creator>
  <cp:lastModifiedBy>Sanjiva Weerawarana</cp:lastModifiedBy>
  <cp:revision>43</cp:revision>
  <dcterms:created xsi:type="dcterms:W3CDTF">2017-02-12T19:47:13Z</dcterms:created>
  <dcterms:modified xsi:type="dcterms:W3CDTF">2017-10-31T12:59:21Z</dcterms:modified>
</cp:coreProperties>
</file>