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3FE6-21AC-432E-8526-F8C172B10F2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FEB2-97BD-42DC-9D06-D4059B335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team/UU5PFNAKX" TargetMode="External"/><Relationship Id="rId2" Type="http://schemas.openxmlformats.org/officeDocument/2006/relationships/hyperlink" Target="https://app.slack.com/team/UU8GEFFBQ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app.slack.com/team/UU637FRL0" TargetMode="External"/><Relationship Id="rId4" Type="http://schemas.openxmlformats.org/officeDocument/2006/relationships/hyperlink" Target="https://app.slack.com/team/UU5L6V8U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S7Q1pUqV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hitkr05/global-significant-earthquake-database-from-2150b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anjive/Earthquake-Vizualiz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3663"/>
            <a:ext cx="9144000" cy="9705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Global </a:t>
            </a:r>
            <a:r>
              <a:rPr lang="en-US" b="1" dirty="0"/>
              <a:t>Earthquake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158" y="4081588"/>
            <a:ext cx="1556084" cy="16557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Project Team:</a:t>
            </a:r>
          </a:p>
          <a:p>
            <a:r>
              <a:rPr lang="en-US" b="1" dirty="0" err="1">
                <a:hlinkClick r:id="rId2"/>
              </a:rPr>
              <a:t>Shruti</a:t>
            </a:r>
            <a:r>
              <a:rPr lang="en-US" b="1" dirty="0">
                <a:hlinkClick r:id="rId2"/>
              </a:rPr>
              <a:t> </a:t>
            </a:r>
            <a:r>
              <a:rPr lang="en-US" b="1" dirty="0" err="1">
                <a:hlinkClick r:id="rId2"/>
              </a:rPr>
              <a:t>Jadhav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>
                <a:hlinkClick r:id="rId3"/>
              </a:rPr>
              <a:t>Sanjive</a:t>
            </a:r>
            <a:r>
              <a:rPr lang="en-US" b="1" dirty="0">
                <a:hlinkClick r:id="rId3"/>
              </a:rPr>
              <a:t> </a:t>
            </a:r>
            <a:r>
              <a:rPr lang="en-US" b="1" dirty="0" smtClean="0">
                <a:hlinkClick r:id="rId3"/>
              </a:rPr>
              <a:t>Agarwal</a:t>
            </a:r>
            <a:endParaRPr lang="en-US" dirty="0" smtClean="0"/>
          </a:p>
          <a:p>
            <a:r>
              <a:rPr lang="en-US" b="1" dirty="0">
                <a:hlinkClick r:id="rId4"/>
              </a:rPr>
              <a:t>Pierce </a:t>
            </a:r>
            <a:r>
              <a:rPr lang="en-US" b="1" dirty="0" smtClean="0">
                <a:hlinkClick r:id="rId4"/>
              </a:rPr>
              <a:t>Henderson</a:t>
            </a:r>
            <a:endParaRPr lang="en-US" b="1" dirty="0" smtClean="0"/>
          </a:p>
          <a:p>
            <a:r>
              <a:rPr lang="en-US" b="1" u="sng" dirty="0">
                <a:hlinkClick r:id="rId5"/>
              </a:rPr>
              <a:t>Aslam Momin</a:t>
            </a:r>
            <a:endParaRPr lang="en-US" b="1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79" y="2470776"/>
            <a:ext cx="5807242" cy="32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goal is to understand the recurrence of earthquakes around the </a:t>
            </a:r>
            <a:r>
              <a:rPr lang="en-US" sz="2400" dirty="0" smtClean="0"/>
              <a:t>world</a:t>
            </a:r>
          </a:p>
          <a:p>
            <a:r>
              <a:rPr lang="en-US" sz="2400" dirty="0" smtClean="0"/>
              <a:t>Create </a:t>
            </a:r>
            <a:r>
              <a:rPr lang="en-US" sz="2400" dirty="0"/>
              <a:t>recognition of the destructive patterns of earthquakes </a:t>
            </a:r>
            <a:r>
              <a:rPr lang="en-US" sz="2400" dirty="0" smtClean="0"/>
              <a:t>worldwide</a:t>
            </a:r>
          </a:p>
          <a:p>
            <a:r>
              <a:rPr lang="en-US" sz="2400" dirty="0" smtClean="0"/>
              <a:t>Ultimately</a:t>
            </a:r>
            <a:r>
              <a:rPr lang="en-US" sz="2400" dirty="0"/>
              <a:t>, this will contribute </a:t>
            </a:r>
            <a:r>
              <a:rPr lang="en-US" sz="2400" dirty="0" smtClean="0"/>
              <a:t>towards the </a:t>
            </a:r>
            <a:r>
              <a:rPr lang="en-US" sz="2400" dirty="0"/>
              <a:t>need to prepare for </a:t>
            </a:r>
            <a:r>
              <a:rPr lang="en-US" sz="2400" dirty="0" smtClean="0"/>
              <a:t>earthquakes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hlinkClick r:id="rId2"/>
              </a:rPr>
              <a:t>NOVA-Deadliest Earthquake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3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</a:t>
            </a:r>
            <a:r>
              <a:rPr lang="en" dirty="0" smtClean="0"/>
              <a:t>oding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</a:t>
            </a:r>
            <a:r>
              <a:rPr lang="en-US" sz="1800" dirty="0" smtClean="0"/>
              <a:t>ataset has worldwide </a:t>
            </a:r>
            <a:r>
              <a:rPr lang="en-US" sz="1800" dirty="0"/>
              <a:t>significant earthquake data from 2150 BC to </a:t>
            </a:r>
            <a:r>
              <a:rPr lang="en-US" sz="1800" dirty="0" smtClean="0"/>
              <a:t>2019</a:t>
            </a:r>
            <a:endParaRPr lang="en-US" sz="1800" dirty="0"/>
          </a:p>
          <a:p>
            <a:r>
              <a:rPr lang="en-US" sz="1800" dirty="0" smtClean="0"/>
              <a:t>Over 6000+ data points available</a:t>
            </a:r>
          </a:p>
          <a:p>
            <a:r>
              <a:rPr lang="en-US" sz="1800" dirty="0" smtClean="0"/>
              <a:t>CSV file containing dataset will be converted to </a:t>
            </a:r>
            <a:r>
              <a:rPr lang="en-US" sz="1800" dirty="0" err="1" smtClean="0"/>
              <a:t>geojson</a:t>
            </a:r>
            <a:r>
              <a:rPr lang="en-US" sz="1800" dirty="0" smtClean="0"/>
              <a:t> file using a library, command line</a:t>
            </a:r>
          </a:p>
          <a:p>
            <a:r>
              <a:rPr lang="en-US" sz="1800" dirty="0" err="1" smtClean="0"/>
              <a:t>Geojson</a:t>
            </a:r>
            <a:r>
              <a:rPr lang="en-US" sz="1800" dirty="0" smtClean="0"/>
              <a:t> file stored in Mongo database to facilitate data slicing and dicing 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ata is plotted on </a:t>
            </a:r>
            <a:r>
              <a:rPr lang="en-US" sz="1800" dirty="0"/>
              <a:t>a D3 </a:t>
            </a:r>
            <a:r>
              <a:rPr lang="en-US" sz="1800" dirty="0" err="1"/>
              <a:t>Versor</a:t>
            </a:r>
            <a:r>
              <a:rPr lang="en-US" sz="1800" dirty="0"/>
              <a:t> visualization, which </a:t>
            </a:r>
            <a:r>
              <a:rPr lang="en-US" sz="1800" dirty="0" smtClean="0"/>
              <a:t>consist </a:t>
            </a:r>
            <a:r>
              <a:rPr lang="en-US" sz="1800" dirty="0"/>
              <a:t>of a world map with markers that represent </a:t>
            </a:r>
            <a:r>
              <a:rPr lang="en-US" sz="1800" dirty="0" smtClean="0"/>
              <a:t>earthquakes</a:t>
            </a:r>
          </a:p>
          <a:p>
            <a:r>
              <a:rPr lang="en-US" sz="1800" dirty="0" smtClean="0"/>
              <a:t>Interactivity via layers </a:t>
            </a:r>
            <a:r>
              <a:rPr lang="en-US" sz="1800" dirty="0"/>
              <a:t>for </a:t>
            </a:r>
            <a:r>
              <a:rPr lang="en-US" sz="1800" dirty="0" smtClean="0"/>
              <a:t>studying: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earthquake intensity/magnitude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level </a:t>
            </a:r>
            <a:r>
              <a:rPr lang="en-US" sz="1400" dirty="0"/>
              <a:t>of </a:t>
            </a:r>
            <a:r>
              <a:rPr lang="en-US" sz="1400" dirty="0" smtClean="0"/>
              <a:t>destruction (number </a:t>
            </a:r>
            <a:r>
              <a:rPr lang="en-US" sz="1400" dirty="0"/>
              <a:t>of casualties, year/month, and other </a:t>
            </a:r>
            <a:r>
              <a:rPr lang="en-US" sz="1400" dirty="0" smtClean="0"/>
              <a:t>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Chronology of earthquake occurrence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Earthquake frequency for active fault-line plates throughout the world 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15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n-US" dirty="0" smtClean="0"/>
              <a:t>Coding Approach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168" y="1331496"/>
            <a:ext cx="10527632" cy="48454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Artifacts: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8797"/>
            <a:ext cx="5963482" cy="3829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83" y="1331496"/>
            <a:ext cx="3344950" cy="4302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" y="5789830"/>
            <a:ext cx="10058400" cy="9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507"/>
          </a:xfrm>
        </p:spPr>
        <p:txBody>
          <a:bodyPr>
            <a:normAutofit fontScale="90000"/>
          </a:bodyPr>
          <a:lstStyle/>
          <a:p>
            <a:r>
              <a:rPr lang="en" dirty="0" smtClean="0"/>
              <a:t>Data, metadata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669005"/>
          </a:xfrm>
        </p:spPr>
        <p:txBody>
          <a:bodyPr>
            <a:norm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ink </a:t>
            </a:r>
            <a:r>
              <a:rPr lang="en-US" sz="1400" dirty="0"/>
              <a:t>to our </a:t>
            </a:r>
            <a:r>
              <a:rPr lang="en-US" sz="1400" dirty="0" smtClean="0"/>
              <a:t>CSV file - dataset: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u="sng" dirty="0">
                <a:hlinkClick r:id="rId2"/>
              </a:rPr>
              <a:t> https://www.kaggle.com/mohitkr05/global-significant-earthquake-database-from-2150bc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dataset consists of over 5,700 earthquakes from 2150 BC to 2019. </a:t>
            </a:r>
            <a:endParaRPr lang="en-US" sz="1400" dirty="0" smtClean="0"/>
          </a:p>
          <a:p>
            <a:r>
              <a:rPr lang="en-US" sz="1400" dirty="0" smtClean="0"/>
              <a:t>Each record has information </a:t>
            </a:r>
            <a:r>
              <a:rPr lang="en-US" sz="1400" dirty="0"/>
              <a:t>on the </a:t>
            </a:r>
            <a:endParaRPr lang="en-US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date </a:t>
            </a:r>
            <a:r>
              <a:rPr lang="en-US" sz="1000" dirty="0"/>
              <a:t>and time of </a:t>
            </a:r>
            <a:r>
              <a:rPr lang="en-US" sz="1000" dirty="0" smtClean="0"/>
              <a:t>occurrence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latitude </a:t>
            </a:r>
            <a:r>
              <a:rPr lang="en-US" sz="1000" dirty="0"/>
              <a:t>and </a:t>
            </a:r>
            <a:r>
              <a:rPr lang="en-US" sz="1000" dirty="0" smtClean="0"/>
              <a:t>longitude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focal depth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Magnitude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00" dirty="0" smtClean="0"/>
              <a:t>maximum </a:t>
            </a:r>
            <a:r>
              <a:rPr lang="en-US" sz="1000" dirty="0"/>
              <a:t>MMI </a:t>
            </a:r>
            <a:r>
              <a:rPr lang="en-US" sz="1000" dirty="0" smtClean="0"/>
              <a:t>intensity</a:t>
            </a:r>
          </a:p>
          <a:p>
            <a:r>
              <a:rPr lang="en-US" sz="1400" dirty="0" smtClean="0"/>
              <a:t>It </a:t>
            </a:r>
            <a:r>
              <a:rPr lang="en-US" sz="1400" dirty="0"/>
              <a:t>also includes </a:t>
            </a:r>
            <a:r>
              <a:rPr lang="en-US" sz="1400" dirty="0" smtClean="0"/>
              <a:t>geo-socio-economic </a:t>
            </a:r>
            <a:r>
              <a:rPr lang="en-US" sz="1400" dirty="0"/>
              <a:t>data such </a:t>
            </a:r>
            <a:r>
              <a:rPr lang="en-US" sz="1400" dirty="0" smtClean="0"/>
              <a:t>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total </a:t>
            </a:r>
            <a:r>
              <a:rPr lang="en-US" sz="1000" dirty="0"/>
              <a:t>number of </a:t>
            </a:r>
            <a:r>
              <a:rPr lang="en-US" sz="1000" dirty="0" smtClean="0"/>
              <a:t>casualties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Injuries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houses destroyed or damaged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Estimated economic damage estimates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000" dirty="0" smtClean="0"/>
              <a:t>It </a:t>
            </a:r>
            <a:r>
              <a:rPr lang="en-US" sz="1000" dirty="0"/>
              <a:t>also includes whether the earthquake was associated with a tsunami or volcanic eruption</a:t>
            </a:r>
            <a:r>
              <a:rPr lang="en-US" sz="10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549"/>
          </a:xfrm>
        </p:spPr>
        <p:txBody>
          <a:bodyPr>
            <a:normAutofit fontScale="90000"/>
          </a:bodyPr>
          <a:lstStyle/>
          <a:p>
            <a:r>
              <a:rPr lang="en" dirty="0"/>
              <a:t>F</a:t>
            </a:r>
            <a:r>
              <a:rPr lang="en" dirty="0" smtClean="0"/>
              <a:t>inal Visualization(s)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Our </a:t>
            </a:r>
            <a:r>
              <a:rPr lang="en-US" sz="2400" dirty="0" smtClean="0"/>
              <a:t>visualization looks </a:t>
            </a:r>
            <a:r>
              <a:rPr lang="en-US" sz="2400" dirty="0"/>
              <a:t>like the following design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The earthquakes will be represented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by </a:t>
            </a:r>
            <a:r>
              <a:rPr lang="en-US" sz="2000" dirty="0"/>
              <a:t>markers on the map.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user will be able to interact with the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visualization </a:t>
            </a:r>
            <a:r>
              <a:rPr lang="en-US" sz="2000" dirty="0"/>
              <a:t>by dragging the cursor to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view </a:t>
            </a:r>
            <a:r>
              <a:rPr lang="en-US" sz="2000" dirty="0"/>
              <a:t>the other sides of the earth,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and </a:t>
            </a:r>
            <a:r>
              <a:rPr lang="en-US" sz="2000" dirty="0"/>
              <a:t>by using a dropdown menu to select different layers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200" dirty="0"/>
              <a:t>This is the link to our GitHub repository: </a:t>
            </a:r>
            <a:r>
              <a:rPr lang="en-US" sz="1200" u="sng" dirty="0">
                <a:hlinkClick r:id="rId2"/>
              </a:rPr>
              <a:t>https://github.com/sanjive/Earthquake-Vizualization</a:t>
            </a:r>
            <a:endParaRPr lang="en-US" sz="1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5" y="2292553"/>
            <a:ext cx="4612105" cy="34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UNWANTEDPRESENTATION" val="RXP"/>
  <p:tag name="VARSAVEMESSAGETIMESTAMP" val="RXP7/7/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Global Earthquake Visualization</vt:lpstr>
      <vt:lpstr>Project Purpose:</vt:lpstr>
      <vt:lpstr>Coding Approach</vt:lpstr>
      <vt:lpstr>Coding Approach (cont.)</vt:lpstr>
      <vt:lpstr>Data, metadata …</vt:lpstr>
      <vt:lpstr>Final Visualization(s)</vt:lpstr>
      <vt:lpstr>Project Challenges</vt:lpstr>
      <vt:lpstr>Analysis Summary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Earthquake-Visualization</dc:title>
  <dc:creator>Momin, Aslam {DMDB~Branchburg}</dc:creator>
  <cp:lastModifiedBy>Momin, Aslam {DMDB~Branchburg}</cp:lastModifiedBy>
  <cp:revision>29</cp:revision>
  <dcterms:created xsi:type="dcterms:W3CDTF">2020-07-07T20:25:30Z</dcterms:created>
  <dcterms:modified xsi:type="dcterms:W3CDTF">2020-07-08T01:21:25Z</dcterms:modified>
</cp:coreProperties>
</file>