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2" r:id="rId6"/>
    <p:sldId id="272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3716" autoAdjust="0"/>
  </p:normalViewPr>
  <p:slideViewPr>
    <p:cSldViewPr snapToGrid="0">
      <p:cViewPr varScale="1">
        <p:scale>
          <a:sx n="102" d="100"/>
          <a:sy n="102" d="100"/>
        </p:scale>
        <p:origin x="66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D88B-7524-49BB-955F-B115B7952C3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3F513-6782-488D-92EB-613D72C47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Difficulty: no guaranteed convergence. Non-convex, many parameters</a:t>
            </a:r>
          </a:p>
          <a:p>
            <a:endParaRPr lang="en-US" dirty="0"/>
          </a:p>
          <a:p>
            <a:r>
              <a:rPr lang="en-US" dirty="0"/>
              <a:t>Maximizing R2 score technically equivalent to min squared error assuming normal distribution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F513-6782-488D-92EB-613D72C471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phase and releasing phase</a:t>
            </a:r>
          </a:p>
          <a:p>
            <a:endParaRPr lang="en-US" dirty="0"/>
          </a:p>
          <a:p>
            <a:r>
              <a:rPr lang="en-US" dirty="0"/>
              <a:t>Key date: phase 2 dates of each county/state, gathered from government websites. reopening restaurants</a:t>
            </a:r>
          </a:p>
          <a:p>
            <a:endParaRPr lang="en-US" dirty="0"/>
          </a:p>
          <a:p>
            <a:r>
              <a:rPr lang="en-US" dirty="0"/>
              <a:t>Significantly less deaths observed in the later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F513-6782-488D-92EB-613D72C471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overall cases generally raises awareness of SD of the population</a:t>
            </a:r>
          </a:p>
          <a:p>
            <a:endParaRPr lang="en-US" dirty="0"/>
          </a:p>
          <a:p>
            <a:r>
              <a:rPr lang="en-US" dirty="0"/>
              <a:t>With better understanding of COVID-19 comes faster and better treatment, lowing overall mortality rate over time</a:t>
            </a:r>
          </a:p>
          <a:p>
            <a:endParaRPr lang="en-US" dirty="0"/>
          </a:p>
          <a:p>
            <a:r>
              <a:rPr lang="en-US" dirty="0"/>
              <a:t>Higher weights towards the end of each phase. Especially important for the release phase to have a good starting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F513-6782-488D-92EB-613D72C471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score generally good (0.95) for G and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F513-6782-488D-92EB-613D72C471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scikit</a:t>
            </a:r>
            <a:r>
              <a:rPr lang="en-US" dirty="0"/>
              <a:t>-learn which is a machine learning library. optimization method 'L-BFGS-B’ with randomized initial point</a:t>
            </a:r>
          </a:p>
          <a:p>
            <a:endParaRPr lang="en-US" dirty="0"/>
          </a:p>
          <a:p>
            <a:r>
              <a:rPr lang="en-US" dirty="0"/>
              <a:t>Fitting G alone is relatively easy while as we add D and IH into the picture difficult to satisfy all sets. Weighting of data</a:t>
            </a:r>
          </a:p>
          <a:p>
            <a:endParaRPr lang="en-US" dirty="0"/>
          </a:p>
          <a:p>
            <a:r>
              <a:rPr lang="en-US" dirty="0"/>
              <a:t>Assuming a linear release. Forcing the release length 2 weeks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F513-6782-488D-92EB-613D72C471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Weather, school, holiday, government requirements</a:t>
            </a:r>
          </a:p>
          <a:p>
            <a:endParaRPr lang="en-US" dirty="0"/>
          </a:p>
          <a:p>
            <a:r>
              <a:rPr lang="en-US" dirty="0"/>
              <a:t>Possible reinfection</a:t>
            </a:r>
          </a:p>
          <a:p>
            <a:endParaRPr lang="en-US" dirty="0"/>
          </a:p>
          <a:p>
            <a:r>
              <a:rPr lang="en-US" dirty="0"/>
              <a:t>Try different cutoff of the initial phase</a:t>
            </a:r>
          </a:p>
          <a:p>
            <a:endParaRPr lang="en-US" dirty="0"/>
          </a:p>
          <a:p>
            <a:r>
              <a:rPr lang="en-US" dirty="0"/>
              <a:t>Use air traffic data to construct a network model introducing import and export of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F513-6782-488D-92EB-613D72C471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4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565807-776A-4095-9876-C6661DE4C1C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7AA8-DEC8-4F74-8CF6-3508BDD8B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Strategic Removal of Lockdowns in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F53C-6569-4EC1-94DE-A15EE1AFC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5168-1059-4068-A3C7-6DDF3F1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A73D7-D307-4AC0-823C-F93AB114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b="0" dirty="0"/>
                  <a:t> : Susceptible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b="0" dirty="0"/>
                  <a:t> : Infected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="0" dirty="0"/>
                  <a:t> : Recovered / Removed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/>
                          <m:t>dS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/>
                          <m:t>dt</m:t>
                        </m:r>
                      </m:den>
                    </m:f>
                    <m:r>
                      <a:rPr lang="en-US" b="0" i="0" smtClean="0"/>
                      <m:t>=−</m:t>
                    </m:r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/>
                          <m:t>βSI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/>
                          <m:t>N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/>
                          <m:t>dI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/>
                          <m:t>dt</m:t>
                        </m:r>
                      </m:den>
                    </m:f>
                    <m: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/>
                          <m:t>βSI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/>
                          <m:t>N</m:t>
                        </m:r>
                      </m:den>
                    </m:f>
                    <m:r>
                      <a:rPr lang="en-US" b="0" i="0" smtClean="0"/>
                      <m:t>−</m:t>
                    </m:r>
                    <m:r>
                      <m:rPr>
                        <m:sty m:val="p"/>
                      </m:rPr>
                      <a:rPr lang="en-US" b="0" i="0" smtClean="0"/>
                      <m:t>γI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/>
                          <m:t>dR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/>
                          <m:t>dt</m:t>
                        </m:r>
                      </m:den>
                    </m:f>
                    <m:r>
                      <a:rPr lang="en-US" b="0" i="0" smtClean="0"/>
                      <m:t>=</m:t>
                    </m:r>
                    <m:r>
                      <m:rPr>
                        <m:sty m:val="p"/>
                      </m:rPr>
                      <a:rPr lang="en-US" b="0" i="0" smtClean="0"/>
                      <m:t>γI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A73D7-D307-4AC0-823C-F93AB114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2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A943-E9E2-45DF-A321-A51A6D6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Extended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F2A4A-9D8D-4433-9726-79CE7A71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20314"/>
            <a:ext cx="6909801" cy="29539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5C1D301-18D9-4E01-8523-918C17F30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/>
                  <a:t> : Susceptible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dirty="0"/>
                  <a:t> : Hiding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/>
                  <a:t> : Infected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dirty="0"/>
                  <a:t> : Recovered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𝐼</m:t>
                        </m:r>
                      </m:e>
                      <m:sub>
                        <m:r>
                          <a:rPr lang="en-US" b="0" i="1" smtClean="0"/>
                          <m:t>𝐻</m:t>
                        </m:r>
                      </m:sub>
                    </m:sSub>
                  </m:oMath>
                </a14:m>
                <a:r>
                  <a:rPr lang="en-US" b="0" dirty="0"/>
                  <a:t> : Hospitalized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b="0" i="1" smtClean="0"/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: Non-hospitalized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dirty="0"/>
                  <a:t> : Death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dirty="0"/>
                  <a:t> : Recovered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5C1D301-18D9-4E01-8523-918C17F30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4"/>
                <a:stretch>
                  <a:fillRect l="-1650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6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CF8E-EBAE-49A5-9506-37E2ED6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53C5-528F-4D21-98EB-D05C9835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distancing</a:t>
            </a:r>
          </a:p>
          <a:p>
            <a:r>
              <a:rPr lang="en-US" dirty="0"/>
              <a:t>Hiding VS Releasing</a:t>
            </a:r>
          </a:p>
          <a:p>
            <a:r>
              <a:rPr lang="en-US" dirty="0"/>
              <a:t>Mortality rates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2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413-C1E8-46D4-AB88-27DC52AD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DC9B-A63E-477E-8F7C-DDCFDF8F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dynamic </a:t>
            </a:r>
            <a:r>
              <a:rPr lang="el-GR" dirty="0"/>
              <a:t>β</a:t>
            </a:r>
            <a:r>
              <a:rPr lang="en-US" dirty="0"/>
              <a:t> incorporating current susceptible and hiding population </a:t>
            </a:r>
          </a:p>
          <a:p>
            <a:r>
              <a:rPr lang="en-US" dirty="0"/>
              <a:t>Adjust the parameters related to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29973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E1D-CAA2-4D4F-BE6D-D72B73BE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394961"/>
          </a:xfrm>
        </p:spPr>
        <p:txBody>
          <a:bodyPr/>
          <a:lstStyle/>
          <a:p>
            <a:r>
              <a:rPr lang="en-US" dirty="0"/>
              <a:t>Preliminary Fitting Results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F67CDE8-C302-430B-955A-259F5DFF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95" y="0"/>
            <a:ext cx="2315379" cy="3385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9EEB1-F959-4277-9E03-D93AF5F14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489" y="-10"/>
            <a:ext cx="2284629" cy="3385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6482D-A259-49FF-B495-EC5CBF577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734" y="-10"/>
            <a:ext cx="2324125" cy="3385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DC576-8232-4B5F-83FA-F57747D5F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95" y="3442869"/>
            <a:ext cx="2337289" cy="3385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D30ED-A3A2-41F3-A5D0-B3056F55C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139" y="3442868"/>
            <a:ext cx="2284629" cy="3385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52F78-9E8A-46B9-99EF-DF4DEF49C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5677" y="3442869"/>
            <a:ext cx="2262719" cy="33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44D8-D1F8-43C1-AF88-402AB8A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3ACF-E730-4EF0-9D6D-2099D24C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method</a:t>
            </a:r>
          </a:p>
          <a:p>
            <a:r>
              <a:rPr lang="en-US" dirty="0"/>
              <a:t>More data sets to fit</a:t>
            </a:r>
          </a:p>
          <a:p>
            <a:r>
              <a:rPr lang="en-US" dirty="0"/>
              <a:t>Assumption of releasing mechanism</a:t>
            </a:r>
          </a:p>
          <a:p>
            <a:r>
              <a:rPr lang="en-US" dirty="0"/>
              <a:t>Beta function dropping too quickly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3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68A0-0F12-4707-881C-BC4B26A7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2343-6194-43AC-836E-A9D365D4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factors in beta function</a:t>
            </a:r>
          </a:p>
          <a:p>
            <a:r>
              <a:rPr lang="en-US" dirty="0"/>
              <a:t>More compartments (asymptomatic etc.)</a:t>
            </a:r>
          </a:p>
          <a:p>
            <a:r>
              <a:rPr lang="en-US" dirty="0"/>
              <a:t>Better phase division</a:t>
            </a:r>
          </a:p>
          <a:p>
            <a:r>
              <a:rPr lang="en-US" dirty="0"/>
              <a:t>Incorporating network travel model</a:t>
            </a:r>
          </a:p>
        </p:txBody>
      </p:sp>
    </p:spTree>
    <p:extLst>
      <p:ext uri="{BB962C8B-B14F-4D97-AF65-F5344CB8AC3E}">
        <p14:creationId xmlns:p14="http://schemas.microsoft.com/office/powerpoint/2010/main" val="841341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335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Strategic Removal of Lockdowns in Pandemic</vt:lpstr>
      <vt:lpstr>SIR Model</vt:lpstr>
      <vt:lpstr>Extended Model</vt:lpstr>
      <vt:lpstr>Differences between Phases</vt:lpstr>
      <vt:lpstr>Our Approach</vt:lpstr>
      <vt:lpstr>Preliminary Fitting Results</vt:lpstr>
      <vt:lpstr>Difficulties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Removal of Lockdowns in Pandemic</dc:title>
  <dc:creator>Yi Zhang</dc:creator>
  <cp:lastModifiedBy>Yi Zhang</cp:lastModifiedBy>
  <cp:revision>10</cp:revision>
  <dcterms:created xsi:type="dcterms:W3CDTF">2020-10-28T19:37:19Z</dcterms:created>
  <dcterms:modified xsi:type="dcterms:W3CDTF">2020-10-28T23:56:44Z</dcterms:modified>
</cp:coreProperties>
</file>