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1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4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8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565807-776A-4095-9876-C6661DE4C1C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6B3C1D-291E-42D1-8D2B-9A08EE1BB9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7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7AA8-DEC8-4F74-8CF6-3508BDD8B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Strategic Removal of Lockdowns in Pandemic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F53C-6569-4EC1-94DE-A15EE1AFC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F0DE7-348E-454D-A9C2-7E39AE45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Policies of Reopening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621B-867D-479B-A7E3-AFCF62CD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3-phase release : New York City and Chicago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8A5C5-B48F-4358-929D-E310A107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1" y="640080"/>
            <a:ext cx="4803648" cy="360273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88FA5-D109-455F-93CE-70CB5F14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803648" cy="360273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3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F0DE7-348E-454D-A9C2-7E39AE45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Policies of Reopening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621B-867D-479B-A7E3-AFCF62CD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Gradual release : New York City and Chicago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CC0F7-594D-4B8E-8E22-225E8639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1" y="640080"/>
            <a:ext cx="4803648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E1B3C-7446-41D4-837A-6C90924C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803648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65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5168-1059-4068-A3C7-6DDF3F1F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A73D7-D307-4AC0-823C-F93AB1149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S : susceptible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I : infected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R : recovered / removed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βSI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βSI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γI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γI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A73D7-D307-4AC0-823C-F93AB1149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62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330AC-E435-41BA-8401-39278A11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SIR Fitting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8B442A-4D13-4507-BBD6-39D83A025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1" y="437012"/>
            <a:ext cx="8180214" cy="546029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40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CB9B-582C-4C9F-B3C7-32D569CD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Flaws of Traditional SIR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30C9-287C-46BC-BD54-12FEE25C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Simplistic categories</a:t>
            </a:r>
          </a:p>
          <a:p>
            <a:r>
              <a:rPr lang="en-US" dirty="0"/>
              <a:t>Constant parameters</a:t>
            </a:r>
          </a:p>
          <a:p>
            <a:r>
              <a:rPr lang="en-US" dirty="0"/>
              <a:t>No travel or population change (reopen)</a:t>
            </a:r>
          </a:p>
        </p:txBody>
      </p:sp>
    </p:spTree>
    <p:extLst>
      <p:ext uri="{BB962C8B-B14F-4D97-AF65-F5344CB8AC3E}">
        <p14:creationId xmlns:p14="http://schemas.microsoft.com/office/powerpoint/2010/main" val="42755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0F69A-A14E-4D53-BE1C-A8F31C49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Difficulties in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E049-03B4-4518-A4C7-A0DDD0C0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Data reports fluctuate based on day of week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80E6454-BAF2-403C-B9DA-86794EAF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30" y="1864821"/>
            <a:ext cx="5353050" cy="25908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3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0F69A-A14E-4D53-BE1C-A8F31C49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Difficulties in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E049-03B4-4518-A4C7-A0DDD0C0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Recovery data are poorly reported</a:t>
            </a:r>
          </a:p>
        </p:txBody>
      </p: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1A809-55FC-4018-B186-31311C39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30" y="2176462"/>
            <a:ext cx="5276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9413-C1E8-46D4-AB88-27DC52AD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DC9B-A63E-477E-8F7C-DDCFDF8F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the cumulative cases</a:t>
            </a:r>
          </a:p>
          <a:p>
            <a:r>
              <a:rPr lang="en-US" dirty="0"/>
              <a:t>Use a dynamic </a:t>
            </a:r>
            <a:r>
              <a:rPr lang="el-GR" dirty="0"/>
              <a:t>β</a:t>
            </a:r>
            <a:r>
              <a:rPr lang="en-US" dirty="0"/>
              <a:t> incorporating social distancing change</a:t>
            </a:r>
          </a:p>
          <a:p>
            <a:r>
              <a:rPr lang="en-US" dirty="0"/>
              <a:t>Add a hiding population group for reopening</a:t>
            </a:r>
          </a:p>
        </p:txBody>
      </p:sp>
    </p:spTree>
    <p:extLst>
      <p:ext uri="{BB962C8B-B14F-4D97-AF65-F5344CB8AC3E}">
        <p14:creationId xmlns:p14="http://schemas.microsoft.com/office/powerpoint/2010/main" val="299737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748FB8-7D85-4786-8EAE-4BE26A5ED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151593"/>
            <a:ext cx="10337292" cy="45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1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F0DE7-348E-454D-A9C2-7E39AE45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Policies of Reopening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621B-867D-479B-A7E3-AFCF62CD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Linear release : New York City and Chicago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0CCA7-6BAA-48C2-A3C5-18DE6E2D2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1" y="640080"/>
            <a:ext cx="4803648" cy="360273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61D6D-490E-4741-B209-90032A1A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803648" cy="360273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4818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Strategic Removal of Lockdowns in Pandemic</vt:lpstr>
      <vt:lpstr>SIR Model</vt:lpstr>
      <vt:lpstr>Traditional SIR Fitting</vt:lpstr>
      <vt:lpstr>Flaws of Traditional SIR</vt:lpstr>
      <vt:lpstr>Difficulties in Fitting</vt:lpstr>
      <vt:lpstr>Difficulties in Fitting</vt:lpstr>
      <vt:lpstr>Our Approach</vt:lpstr>
      <vt:lpstr>PowerPoint Presentation</vt:lpstr>
      <vt:lpstr>Policies of Reopening</vt:lpstr>
      <vt:lpstr>Policies of Reopening</vt:lpstr>
      <vt:lpstr>Policies of Reopening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Removal of Lockdowns in Pandemic</dc:title>
  <dc:creator>Yi Zhang</dc:creator>
  <cp:lastModifiedBy>Yi Zhang</cp:lastModifiedBy>
  <cp:revision>2</cp:revision>
  <dcterms:created xsi:type="dcterms:W3CDTF">2020-08-26T21:17:37Z</dcterms:created>
  <dcterms:modified xsi:type="dcterms:W3CDTF">2020-08-26T21:22:28Z</dcterms:modified>
</cp:coreProperties>
</file>