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 Zhang" initials="YZ" lastIdx="1" clrIdx="0">
    <p:extLst>
      <p:ext uri="{19B8F6BF-5375-455C-9EA6-DF929625EA0E}">
        <p15:presenceInfo xmlns:p15="http://schemas.microsoft.com/office/powerpoint/2012/main" userId="6c7fd212ad61b9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A58D-AFBC-4B94-B7BF-4814D99E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78700-D27D-4996-AE1C-1830E4F9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2A3D-F31F-4DBF-BE3C-B2D8B28D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E19B-BC5C-418C-98E2-EE7FDD28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82044-62A1-4173-A6B5-3AFB1B22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EB08-C20F-44DA-81C8-06FC4D1A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5054-40B3-4A43-9BAD-5D301151A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B10A-0541-413B-AC6D-33B8495B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EB06-0EFD-4DCB-B36D-33F469DB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28EC-8480-4495-806E-9ADB45B3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8D31-78C3-4488-A849-DDBA3546F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B5F21-BC16-4C31-A2BF-5E48536A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D0B9-86C9-49A3-8820-2D8F64D8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F52A1-9798-4E4B-BD4A-9B750C9C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E4F8-F48F-4355-A6EA-F689C840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D99-8F38-48C6-9396-B061DC41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41BF-4A0C-40A8-8630-3F4CCDA6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CC00-FD03-43E6-849F-71BE63A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5B9E-C446-458B-A42D-E0720B36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C666-7AEC-4B33-BD49-FA99288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FBDE-3DF8-4315-83B4-798E4AD1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00688-AB4D-4563-BC20-639DC9EE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8A2D-8ADF-446D-B87D-C82829B1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AA4A-0F6D-4C18-8D7F-CEA4F87F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97CA-3044-4B8A-8A90-0083B423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1A7E-1252-4ECE-86BD-B08D9519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837C-FF4A-427E-BF31-CB3A36491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E5B9-0D04-4039-A9BC-F52CB9409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7C85D-CC6C-4E52-AC40-84E0FFAA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B819-867E-49AD-9CA6-905DFD5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F56E-51D9-4EC5-B744-A156484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03AD-1FF1-4D8D-88D2-66F63B1A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3120-070D-4427-A09B-04E6FABAE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9D252-1067-48FC-8536-4DB117A21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84753-DC39-49BF-8F11-C3975CF82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26026-C80D-4100-93B1-4DD2AEDA7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8D9D5-6A6F-4085-998E-39CB0F1E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51B62-7C1E-4091-80E1-2BAE577F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69DD0-377C-48B6-AB60-EECA5782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0EC2-5007-4D36-B53E-9EAD921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2ABB2-5F0E-42A0-B34E-3681B0FF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C44AF-0D3D-47A6-A8AE-EE0711BF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DFDC-1805-4DA1-9E28-12E5208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7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82044-687A-4258-9BB0-AA7ABA66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FBDDB-57B4-4F32-BC8C-C64EEE1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388E9-6B24-434B-874B-D3A8BED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4ADF-CA5D-49B6-80B0-B20D4691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D538-AD02-4968-9923-338D6D6F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234C-AF61-4027-8084-8616B746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F210-ECD3-4C15-A418-F17D8DE1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079DB-D99D-4882-8BBD-08E8F279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FEFA-4CBB-446D-A700-3D1440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2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8E4D-5738-4C3F-8CE8-0F7F258B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C99CA-E39E-44CE-8269-796DBC04E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08A5A-07E5-48DF-AC7F-22EFFE51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6F79F-DBE2-45C7-9D3A-49EF026A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502A-BADE-4612-B034-ADE89EF4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670A7-F36C-43EE-B2D9-C491D4C1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C14C3-21E4-4F15-B872-A3CFB050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AE9D7-A7A5-499F-B581-DC1A97FB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0BCC-C771-4FF1-83C2-46E80AC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E-AB87-4D87-9119-BC7EF34424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42C0-CD81-447B-AD21-B4C86A92D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694B-D92E-4CC1-9435-EABBE655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5973-9830-4EAC-86FF-3BC746DB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9BC048-6CBE-4829-B81D-DB2BDBFE0150}"/>
              </a:ext>
            </a:extLst>
          </p:cNvPr>
          <p:cNvSpPr/>
          <p:nvPr/>
        </p:nvSpPr>
        <p:spPr>
          <a:xfrm>
            <a:off x="2116419" y="1789813"/>
            <a:ext cx="1473088" cy="106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A0A37-8E65-4DA2-AF27-E64E3E60EE30}"/>
              </a:ext>
            </a:extLst>
          </p:cNvPr>
          <p:cNvSpPr/>
          <p:nvPr/>
        </p:nvSpPr>
        <p:spPr>
          <a:xfrm>
            <a:off x="2116420" y="4007796"/>
            <a:ext cx="1473088" cy="106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2F9A8-861A-4730-918E-4E2D7814DEE1}"/>
              </a:ext>
            </a:extLst>
          </p:cNvPr>
          <p:cNvSpPr/>
          <p:nvPr/>
        </p:nvSpPr>
        <p:spPr>
          <a:xfrm>
            <a:off x="8602492" y="4012701"/>
            <a:ext cx="1473088" cy="106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1B850-D35B-4121-AC28-50682CD26D99}"/>
              </a:ext>
            </a:extLst>
          </p:cNvPr>
          <p:cNvSpPr/>
          <p:nvPr/>
        </p:nvSpPr>
        <p:spPr>
          <a:xfrm>
            <a:off x="5359456" y="4007796"/>
            <a:ext cx="1473088" cy="106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3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555C9D-9FD0-41E8-A75D-9E3A591EDEAC}"/>
              </a:ext>
            </a:extLst>
          </p:cNvPr>
          <p:cNvCxnSpPr>
            <a:cxnSpLocks/>
          </p:cNvCxnSpPr>
          <p:nvPr/>
        </p:nvCxnSpPr>
        <p:spPr>
          <a:xfrm>
            <a:off x="2928269" y="2850205"/>
            <a:ext cx="1" cy="11575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FD733C-85F3-4D47-A29C-8A27FE6F54A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589508" y="4537992"/>
            <a:ext cx="17699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C704B5-B628-4D8A-9C55-0117BF329ECE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832544" y="4537992"/>
            <a:ext cx="1769948" cy="49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4B4422-5494-4FD0-B761-1BA8AA04A81C}"/>
              </a:ext>
            </a:extLst>
          </p:cNvPr>
          <p:cNvSpPr txBox="1"/>
          <p:nvPr/>
        </p:nvSpPr>
        <p:spPr>
          <a:xfrm>
            <a:off x="3813243" y="4007796"/>
            <a:ext cx="13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b</a:t>
            </a:r>
            <a:r>
              <a:rPr lang="en-US" sz="2400" dirty="0"/>
              <a:t> S 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1E052B-D03A-4F06-9DF7-2AC37B490233}"/>
              </a:ext>
            </a:extLst>
          </p:cNvPr>
          <p:cNvSpPr txBox="1"/>
          <p:nvPr/>
        </p:nvSpPr>
        <p:spPr>
          <a:xfrm>
            <a:off x="7056037" y="4007796"/>
            <a:ext cx="13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g</a:t>
            </a:r>
            <a:r>
              <a:rPr lang="en-US" sz="2400" dirty="0"/>
              <a:t> 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3B718-E2B2-47CB-AFD4-F2777140F6D0}"/>
              </a:ext>
            </a:extLst>
          </p:cNvPr>
          <p:cNvSpPr txBox="1"/>
          <p:nvPr/>
        </p:nvSpPr>
        <p:spPr>
          <a:xfrm>
            <a:off x="3086670" y="3249357"/>
            <a:ext cx="13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F59868-E9AC-4A88-AD1C-4B288BB924BD}"/>
              </a:ext>
            </a:extLst>
          </p:cNvPr>
          <p:cNvCxnSpPr/>
          <p:nvPr/>
        </p:nvCxnSpPr>
        <p:spPr>
          <a:xfrm flipV="1">
            <a:off x="2769868" y="2850205"/>
            <a:ext cx="0" cy="11575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C18557-D116-42C3-9811-C3622AB0D96B}"/>
              </a:ext>
            </a:extLst>
          </p:cNvPr>
          <p:cNvSpPr txBox="1"/>
          <p:nvPr/>
        </p:nvSpPr>
        <p:spPr>
          <a:xfrm>
            <a:off x="1288507" y="3254221"/>
            <a:ext cx="13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9622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Zhang</dc:creator>
  <cp:lastModifiedBy>Yi Zhang</cp:lastModifiedBy>
  <cp:revision>3</cp:revision>
  <dcterms:created xsi:type="dcterms:W3CDTF">2020-08-19T16:20:59Z</dcterms:created>
  <dcterms:modified xsi:type="dcterms:W3CDTF">2020-08-19T16:42:46Z</dcterms:modified>
</cp:coreProperties>
</file>