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9" r:id="rId5"/>
    <p:sldId id="29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3" d="100"/>
          <a:sy n="53" d="100"/>
        </p:scale>
        <p:origin x="-1224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404802" y="6629400"/>
            <a:ext cx="6457067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Car Sales</a:t>
            </a:r>
            <a:r>
              <a:rPr smtClean="0"/>
              <a:t> </a:t>
            </a: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/>
              <a:t>by </a:t>
            </a:r>
            <a:r>
              <a:rPr lang="en-US" dirty="0" smtClean="0"/>
              <a:t>Sanjiv Kumar </a:t>
            </a:r>
            <a:r>
              <a:rPr lang="en-US" dirty="0" err="1" smtClean="0"/>
              <a:t>Pandey</a:t>
            </a:r>
            <a:endParaRPr dirty="0"/>
          </a:p>
        </p:txBody>
      </p:sp>
      <p:pic>
        <p:nvPicPr>
          <p:cNvPr id="4" name="Picture 3" descr="cars-bann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13004800" cy="43862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Analyze Car Sales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We have been given car sales data since 1953 till 2016 and asked to analyze its sales.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Data Cleanup</a:t>
            </a:r>
            <a:endParaRPr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Mileage values have high outlier ranges from 0 to 999.</a:t>
            </a:r>
            <a:endParaRPr lang="en-US" dirty="0" smtClean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In actual mileage is between </a:t>
            </a:r>
            <a:r>
              <a:rPr lang="en-US" dirty="0" smtClean="0"/>
              <a:t>1 to 35.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Engine volume missing values have been replaced with its median.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Price group has been added to identify the range of cost.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Mileage group has been added to id</a:t>
            </a:r>
            <a:endParaRPr lang="en-US" dirty="0" smtClean="0"/>
          </a:p>
          <a:p>
            <a:pPr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5" name="Picture 4" descr="Mile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3200400"/>
            <a:ext cx="8383374" cy="6553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33684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85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New_Template4</vt:lpstr>
      <vt:lpstr>Slide 1</vt:lpstr>
      <vt:lpstr>Analyze Car Sales</vt:lpstr>
      <vt:lpstr>Data Cleanup</vt:lpstr>
      <vt:lpstr>Graphs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Sanjiv</cp:lastModifiedBy>
  <cp:revision>16</cp:revision>
  <dcterms:modified xsi:type="dcterms:W3CDTF">2019-02-09T17:11:26Z</dcterms:modified>
</cp:coreProperties>
</file>