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4"/>
  </p:notesMasterIdLst>
  <p:sldIdLst>
    <p:sldId id="256" r:id="rId2"/>
    <p:sldId id="257" r:id="rId3"/>
    <p:sldId id="260" r:id="rId4"/>
    <p:sldId id="258" r:id="rId5"/>
    <p:sldId id="259" r:id="rId6"/>
    <p:sldId id="264" r:id="rId7"/>
    <p:sldId id="265" r:id="rId8"/>
    <p:sldId id="262" r:id="rId9"/>
    <p:sldId id="263" r:id="rId10"/>
    <p:sldId id="266" r:id="rId11"/>
    <p:sldId id="268" r:id="rId12"/>
    <p:sldId id="26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9DC65D-EEB7-47CB-87DE-506D5F2C2FF9}">
  <a:tblStyle styleId="{1D9DC65D-EEB7-47CB-87DE-506D5F2C2F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2" r:id="rId7"/>
    <p:sldLayoutId id="214748367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topics/computer-science/semantic-featu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1077314206002281#!" TargetMode="External"/><Relationship Id="rId2" Type="http://schemas.openxmlformats.org/officeDocument/2006/relationships/hyperlink" Target="https://www.sciencedirect.com/science/article/pii/S1077314221000692#!"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article/10.1007/BF02028352#auth-Chung_Nan-Lee" TargetMode="External"/><Relationship Id="rId2" Type="http://schemas.openxmlformats.org/officeDocument/2006/relationships/hyperlink" Target="https://link.springer.com/article/10.1007/BF02028352#auth-Bert_M_-Haralick" TargetMode="External"/><Relationship Id="rId1" Type="http://schemas.openxmlformats.org/officeDocument/2006/relationships/slideLayout" Target="../slideLayouts/slideLayout7.xml"/><Relationship Id="rId5" Type="http://schemas.openxmlformats.org/officeDocument/2006/relationships/hyperlink" Target="https://link.springer.com/article/10.1007/BF02028352#auth-Michael-N_lle" TargetMode="External"/><Relationship Id="rId4" Type="http://schemas.openxmlformats.org/officeDocument/2006/relationships/hyperlink" Target="https://link.springer.com/article/10.1007/BF02028352#auth-Karsten-Ottenbe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2871020" y="970201"/>
            <a:ext cx="6695767" cy="24104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tx2">
                    <a:lumMod val="50000"/>
                  </a:schemeClr>
                </a:solidFill>
              </a:rPr>
              <a:t>REP.AI</a:t>
            </a:r>
            <a:br>
              <a:rPr lang="en" sz="4000" dirty="0">
                <a:solidFill>
                  <a:schemeClr val="accent1"/>
                </a:solidFill>
              </a:rPr>
            </a:br>
            <a:r>
              <a:rPr lang="en" sz="4000" dirty="0">
                <a:solidFill>
                  <a:schemeClr val="accent1"/>
                </a:solidFill>
              </a:rPr>
              <a:t>a real-time repcounter which makes your exercise easier</a:t>
            </a:r>
            <a:endParaRPr sz="4000" dirty="0">
              <a:solidFill>
                <a:schemeClr val="accent1"/>
              </a:solidFill>
            </a:endParaRPr>
          </a:p>
        </p:txBody>
      </p:sp>
      <p:grpSp>
        <p:nvGrpSpPr>
          <p:cNvPr id="2" name="Google Shape;11995;p82">
            <a:extLst>
              <a:ext uri="{FF2B5EF4-FFF2-40B4-BE49-F238E27FC236}">
                <a16:creationId xmlns:a16="http://schemas.microsoft.com/office/drawing/2014/main" id="{85579D66-496D-787D-3DD8-2C473E75FA92}"/>
              </a:ext>
            </a:extLst>
          </p:cNvPr>
          <p:cNvGrpSpPr/>
          <p:nvPr/>
        </p:nvGrpSpPr>
        <p:grpSpPr>
          <a:xfrm>
            <a:off x="4773561" y="1201118"/>
            <a:ext cx="712839" cy="747281"/>
            <a:chOff x="1367060" y="2422129"/>
            <a:chExt cx="269261" cy="352050"/>
          </a:xfrm>
        </p:grpSpPr>
        <p:sp>
          <p:nvSpPr>
            <p:cNvPr id="3" name="Google Shape;11996;p82">
              <a:extLst>
                <a:ext uri="{FF2B5EF4-FFF2-40B4-BE49-F238E27FC236}">
                  <a16:creationId xmlns:a16="http://schemas.microsoft.com/office/drawing/2014/main" id="{751376FC-61DE-B175-CE7D-7CD4809ACA30}"/>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997;p82">
              <a:extLst>
                <a:ext uri="{FF2B5EF4-FFF2-40B4-BE49-F238E27FC236}">
                  <a16:creationId xmlns:a16="http://schemas.microsoft.com/office/drawing/2014/main" id="{5FDE0C48-836B-2C08-C400-5A7CDCA7EFBB}"/>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98;p82">
              <a:extLst>
                <a:ext uri="{FF2B5EF4-FFF2-40B4-BE49-F238E27FC236}">
                  <a16:creationId xmlns:a16="http://schemas.microsoft.com/office/drawing/2014/main" id="{4D5FAEBE-AFBA-5D9C-3F6B-576F9C54A15C}"/>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99;p82">
              <a:extLst>
                <a:ext uri="{FF2B5EF4-FFF2-40B4-BE49-F238E27FC236}">
                  <a16:creationId xmlns:a16="http://schemas.microsoft.com/office/drawing/2014/main" id="{B73C2B4A-9910-2F20-4101-340512DD5090}"/>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00;p82">
              <a:extLst>
                <a:ext uri="{FF2B5EF4-FFF2-40B4-BE49-F238E27FC236}">
                  <a16:creationId xmlns:a16="http://schemas.microsoft.com/office/drawing/2014/main" id="{D9A311FD-86F7-8FF2-8597-B6FED02CB046}"/>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01;p82">
              <a:extLst>
                <a:ext uri="{FF2B5EF4-FFF2-40B4-BE49-F238E27FC236}">
                  <a16:creationId xmlns:a16="http://schemas.microsoft.com/office/drawing/2014/main" id="{47F0A0B2-734B-8B97-56AA-A6BDE7719CE6}"/>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02;p82">
              <a:extLst>
                <a:ext uri="{FF2B5EF4-FFF2-40B4-BE49-F238E27FC236}">
                  <a16:creationId xmlns:a16="http://schemas.microsoft.com/office/drawing/2014/main" id="{03C24B9D-1125-2983-F829-12B14543794B}"/>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03;p82">
              <a:extLst>
                <a:ext uri="{FF2B5EF4-FFF2-40B4-BE49-F238E27FC236}">
                  <a16:creationId xmlns:a16="http://schemas.microsoft.com/office/drawing/2014/main" id="{C9FBB6BD-6BC8-D4C7-09E6-35F3076AD204}"/>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04;p82">
              <a:extLst>
                <a:ext uri="{FF2B5EF4-FFF2-40B4-BE49-F238E27FC236}">
                  <a16:creationId xmlns:a16="http://schemas.microsoft.com/office/drawing/2014/main" id="{30F9D1F2-1FDB-6EA2-AF23-F141696544F0}"/>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05;p82">
              <a:extLst>
                <a:ext uri="{FF2B5EF4-FFF2-40B4-BE49-F238E27FC236}">
                  <a16:creationId xmlns:a16="http://schemas.microsoft.com/office/drawing/2014/main" id="{AA02D1B5-F958-5C02-244C-A4F1D9F02B7A}"/>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06;p82">
              <a:extLst>
                <a:ext uri="{FF2B5EF4-FFF2-40B4-BE49-F238E27FC236}">
                  <a16:creationId xmlns:a16="http://schemas.microsoft.com/office/drawing/2014/main" id="{966A207D-39C7-E692-7939-F31352D22350}"/>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07;p82">
              <a:extLst>
                <a:ext uri="{FF2B5EF4-FFF2-40B4-BE49-F238E27FC236}">
                  <a16:creationId xmlns:a16="http://schemas.microsoft.com/office/drawing/2014/main" id="{D0CF9B0E-20B7-6BBE-341F-C5E6A0F8BD6C}"/>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08;p82">
              <a:extLst>
                <a:ext uri="{FF2B5EF4-FFF2-40B4-BE49-F238E27FC236}">
                  <a16:creationId xmlns:a16="http://schemas.microsoft.com/office/drawing/2014/main" id="{277F10C6-21B4-E1CA-8B75-BEBFBB7F3764}"/>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09;p82">
              <a:extLst>
                <a:ext uri="{FF2B5EF4-FFF2-40B4-BE49-F238E27FC236}">
                  <a16:creationId xmlns:a16="http://schemas.microsoft.com/office/drawing/2014/main" id="{AE214ECC-3B58-4AA6-9A06-DDC198FB61BF}"/>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Subtitle 17">
            <a:extLst>
              <a:ext uri="{FF2B5EF4-FFF2-40B4-BE49-F238E27FC236}">
                <a16:creationId xmlns:a16="http://schemas.microsoft.com/office/drawing/2014/main" id="{C73687E2-8AA7-440D-AD58-6EE9335ACBC3}"/>
              </a:ext>
            </a:extLst>
          </p:cNvPr>
          <p:cNvSpPr>
            <a:spLocks noGrp="1"/>
          </p:cNvSpPr>
          <p:nvPr>
            <p:ph type="subTitle" idx="1"/>
          </p:nvPr>
        </p:nvSpPr>
        <p:spPr>
          <a:xfrm>
            <a:off x="265258" y="47079"/>
            <a:ext cx="3852000" cy="792600"/>
          </a:xfrm>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53E-08B8-EE29-E71E-C8C311072245}"/>
              </a:ext>
            </a:extLst>
          </p:cNvPr>
          <p:cNvSpPr>
            <a:spLocks noGrp="1"/>
          </p:cNvSpPr>
          <p:nvPr>
            <p:ph type="title"/>
          </p:nvPr>
        </p:nvSpPr>
        <p:spPr>
          <a:xfrm>
            <a:off x="1507678" y="1756407"/>
            <a:ext cx="6029397" cy="334611"/>
          </a:xfrm>
          <a:noFill/>
          <a:ln>
            <a:noFill/>
          </a:ln>
        </p:spPr>
        <p:txBody>
          <a:bodyPr spcFirstLastPara="1" wrap="square" lIns="91425" tIns="91425" rIns="91425" bIns="91425" anchor="ctr" anchorCtr="0">
            <a:noAutofit/>
          </a:bodyPr>
          <a:lstStyle/>
          <a:p>
            <a:pPr algn="l"/>
            <a:r>
              <a:rPr lang="en-US" sz="1400" b="0" dirty="0">
                <a:solidFill>
                  <a:srgbClr val="333333"/>
                </a:solidFill>
                <a:latin typeface="Georgia" panose="02040502050405020303" pitchFamily="18" charset="0"/>
                <a:sym typeface="Arial"/>
              </a:rPr>
              <a:t>6. Human Pose Estimation from Monocular Images: A Comprehensive Survey – </a:t>
            </a:r>
            <a:r>
              <a:rPr lang="en-US" sz="1400" b="0" dirty="0" err="1">
                <a:solidFill>
                  <a:srgbClr val="333333"/>
                </a:solidFill>
                <a:latin typeface="Georgia" panose="02040502050405020303" pitchFamily="18" charset="0"/>
                <a:sym typeface="Arial"/>
              </a:rPr>
              <a:t>Wenjuan</a:t>
            </a:r>
            <a:r>
              <a:rPr lang="en-US" sz="1400" b="0" dirty="0">
                <a:solidFill>
                  <a:srgbClr val="333333"/>
                </a:solidFill>
                <a:latin typeface="Georgia" panose="02040502050405020303" pitchFamily="18" charset="0"/>
                <a:sym typeface="Arial"/>
              </a:rPr>
              <a:t> Gong</a:t>
            </a:r>
            <a:br>
              <a:rPr lang="en-US" sz="1400" b="0" dirty="0">
                <a:solidFill>
                  <a:srgbClr val="333333"/>
                </a:solidFill>
                <a:latin typeface="Georgia" panose="02040502050405020303" pitchFamily="18" charset="0"/>
                <a:sym typeface="Arial"/>
              </a:rPr>
            </a:br>
            <a:r>
              <a:rPr lang="en-US" sz="1400" b="0" dirty="0">
                <a:solidFill>
                  <a:srgbClr val="333333"/>
                </a:solidFill>
                <a:latin typeface="Georgia" panose="02040502050405020303" pitchFamily="18" charset="0"/>
                <a:sym typeface="Arial"/>
              </a:rPr>
              <a:t>Received: 4 July 2016 / Revised: 23 September 2016 / Accepted: 2 November 2016 / Published: 25 November 2016</a:t>
            </a:r>
            <a:br>
              <a:rPr lang="en-US" sz="1400" b="0" dirty="0">
                <a:solidFill>
                  <a:srgbClr val="333333"/>
                </a:solidFill>
                <a:latin typeface="Georgia" panose="02040502050405020303" pitchFamily="18" charset="0"/>
                <a:sym typeface="Arial"/>
              </a:rPr>
            </a:br>
            <a:br>
              <a:rPr lang="en-US" sz="1400" b="0" dirty="0">
                <a:solidFill>
                  <a:srgbClr val="333333"/>
                </a:solidFill>
                <a:latin typeface="Georgia" panose="02040502050405020303" pitchFamily="18" charset="0"/>
                <a:sym typeface="Arial"/>
              </a:rPr>
            </a:br>
            <a:br>
              <a:rPr lang="en-IN" sz="1400" b="0" dirty="0">
                <a:solidFill>
                  <a:srgbClr val="333333"/>
                </a:solidFill>
                <a:latin typeface="Georgia" panose="02040502050405020303" pitchFamily="18" charset="0"/>
                <a:sym typeface="Arial"/>
              </a:rPr>
            </a:br>
            <a:br>
              <a:rPr lang="en-IN" sz="1400" b="0" dirty="0">
                <a:solidFill>
                  <a:srgbClr val="333333"/>
                </a:solidFill>
                <a:latin typeface="Georgia" panose="02040502050405020303" pitchFamily="18" charset="0"/>
                <a:sym typeface="Arial"/>
              </a:rPr>
            </a:br>
            <a:br>
              <a:rPr lang="en-IN" sz="1400" b="0" dirty="0">
                <a:solidFill>
                  <a:srgbClr val="333333"/>
                </a:solidFill>
                <a:latin typeface="Georgia" panose="02040502050405020303" pitchFamily="18" charset="0"/>
                <a:sym typeface="Arial"/>
              </a:rPr>
            </a:br>
            <a:endParaRPr lang="en-IN" sz="1400" b="0" dirty="0">
              <a:solidFill>
                <a:srgbClr val="333333"/>
              </a:solidFill>
              <a:latin typeface="Georgia" panose="02040502050405020303" pitchFamily="18" charset="0"/>
              <a:sym typeface="Arial"/>
            </a:endParaRPr>
          </a:p>
        </p:txBody>
      </p:sp>
      <p:sp>
        <p:nvSpPr>
          <p:cNvPr id="3" name="Subtitle 2">
            <a:extLst>
              <a:ext uri="{FF2B5EF4-FFF2-40B4-BE49-F238E27FC236}">
                <a16:creationId xmlns:a16="http://schemas.microsoft.com/office/drawing/2014/main" id="{40D61ECB-6B7E-0AA9-9698-563C279E0C25}"/>
              </a:ext>
            </a:extLst>
          </p:cNvPr>
          <p:cNvSpPr>
            <a:spLocks noGrp="1"/>
          </p:cNvSpPr>
          <p:nvPr>
            <p:ph type="subTitle" idx="1"/>
          </p:nvPr>
        </p:nvSpPr>
        <p:spPr>
          <a:xfrm>
            <a:off x="-1261606" y="231542"/>
            <a:ext cx="6234600" cy="1249200"/>
          </a:xfrm>
        </p:spPr>
        <p:txBody>
          <a:bodyPr/>
          <a:lstStyle/>
          <a:p>
            <a:r>
              <a:rPr lang="en-IN" dirty="0"/>
              <a:t>References:</a:t>
            </a:r>
          </a:p>
        </p:txBody>
      </p:sp>
      <p:sp>
        <p:nvSpPr>
          <p:cNvPr id="4" name="Title 1">
            <a:extLst>
              <a:ext uri="{FF2B5EF4-FFF2-40B4-BE49-F238E27FC236}">
                <a16:creationId xmlns:a16="http://schemas.microsoft.com/office/drawing/2014/main" id="{939CFFF0-35AF-6B2C-C78D-6AD891797CE3}"/>
              </a:ext>
            </a:extLst>
          </p:cNvPr>
          <p:cNvSpPr txBox="1">
            <a:spLocks/>
          </p:cNvSpPr>
          <p:nvPr/>
        </p:nvSpPr>
        <p:spPr>
          <a:xfrm>
            <a:off x="1507678" y="3305670"/>
            <a:ext cx="4946909"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buClr>
                <a:schemeClr val="dk1"/>
              </a:buClr>
              <a:buSzPts val="1800"/>
              <a:buFont typeface="Poiret One"/>
              <a:buNone/>
              <a:defRPr>
                <a:solidFill>
                  <a:srgbClr val="333333"/>
                </a:solidFill>
                <a:latin typeface="Georgia" panose="02040502050405020303" pitchFamily="18" charset="0"/>
                <a:ea typeface="Poiret One"/>
                <a:cs typeface="Poiret One"/>
                <a:sym typeface="Poiret One"/>
              </a:defRPr>
            </a:lvl1pPr>
            <a:lvl2pPr algn="ctr">
              <a:buClr>
                <a:schemeClr val="dk1"/>
              </a:buClr>
              <a:buSzPts val="1800"/>
              <a:buFont typeface="Bebas Neue"/>
              <a:buNone/>
              <a:defRPr sz="1800">
                <a:solidFill>
                  <a:schemeClr val="dk1"/>
                </a:solidFill>
                <a:latin typeface="Bebas Neue"/>
                <a:ea typeface="Bebas Neue"/>
                <a:cs typeface="Bebas Neue"/>
                <a:sym typeface="Bebas Neue"/>
              </a:defRPr>
            </a:lvl2pPr>
            <a:lvl3pPr algn="ctr">
              <a:buClr>
                <a:schemeClr val="dk1"/>
              </a:buClr>
              <a:buSzPts val="1800"/>
              <a:buFont typeface="Bebas Neue"/>
              <a:buNone/>
              <a:defRPr sz="1800">
                <a:solidFill>
                  <a:schemeClr val="dk1"/>
                </a:solidFill>
                <a:latin typeface="Bebas Neue"/>
                <a:ea typeface="Bebas Neue"/>
                <a:cs typeface="Bebas Neue"/>
                <a:sym typeface="Bebas Neue"/>
              </a:defRPr>
            </a:lvl3pPr>
            <a:lvl4pPr algn="ctr">
              <a:buClr>
                <a:schemeClr val="dk1"/>
              </a:buClr>
              <a:buSzPts val="1800"/>
              <a:buFont typeface="Bebas Neue"/>
              <a:buNone/>
              <a:defRPr sz="1800">
                <a:solidFill>
                  <a:schemeClr val="dk1"/>
                </a:solidFill>
                <a:latin typeface="Bebas Neue"/>
                <a:ea typeface="Bebas Neue"/>
                <a:cs typeface="Bebas Neue"/>
                <a:sym typeface="Bebas Neue"/>
              </a:defRPr>
            </a:lvl4pPr>
            <a:lvl5pPr algn="ctr">
              <a:buClr>
                <a:schemeClr val="dk1"/>
              </a:buClr>
              <a:buSzPts val="1800"/>
              <a:buFont typeface="Bebas Neue"/>
              <a:buNone/>
              <a:defRPr sz="1800">
                <a:solidFill>
                  <a:schemeClr val="dk1"/>
                </a:solidFill>
                <a:latin typeface="Bebas Neue"/>
                <a:ea typeface="Bebas Neue"/>
                <a:cs typeface="Bebas Neue"/>
                <a:sym typeface="Bebas Neue"/>
              </a:defRPr>
            </a:lvl5pPr>
            <a:lvl6pPr algn="ctr">
              <a:buClr>
                <a:schemeClr val="dk1"/>
              </a:buClr>
              <a:buSzPts val="1800"/>
              <a:buFont typeface="Bebas Neue"/>
              <a:buNone/>
              <a:defRPr sz="1800">
                <a:solidFill>
                  <a:schemeClr val="dk1"/>
                </a:solidFill>
                <a:latin typeface="Bebas Neue"/>
                <a:ea typeface="Bebas Neue"/>
                <a:cs typeface="Bebas Neue"/>
                <a:sym typeface="Bebas Neue"/>
              </a:defRPr>
            </a:lvl6pPr>
            <a:lvl7pPr algn="ctr">
              <a:buClr>
                <a:schemeClr val="dk1"/>
              </a:buClr>
              <a:buSzPts val="1800"/>
              <a:buFont typeface="Bebas Neue"/>
              <a:buNone/>
              <a:defRPr sz="1800">
                <a:solidFill>
                  <a:schemeClr val="dk1"/>
                </a:solidFill>
                <a:latin typeface="Bebas Neue"/>
                <a:ea typeface="Bebas Neue"/>
                <a:cs typeface="Bebas Neue"/>
                <a:sym typeface="Bebas Neue"/>
              </a:defRPr>
            </a:lvl7pPr>
            <a:lvl8pPr algn="ctr">
              <a:buClr>
                <a:schemeClr val="dk1"/>
              </a:buClr>
              <a:buSzPts val="1800"/>
              <a:buFont typeface="Bebas Neue"/>
              <a:buNone/>
              <a:defRPr sz="1800">
                <a:solidFill>
                  <a:schemeClr val="dk1"/>
                </a:solidFill>
                <a:latin typeface="Bebas Neue"/>
                <a:ea typeface="Bebas Neue"/>
                <a:cs typeface="Bebas Neue"/>
                <a:sym typeface="Bebas Neue"/>
              </a:defRPr>
            </a:lvl8pPr>
            <a:lvl9pPr algn="ctr">
              <a:buClr>
                <a:schemeClr val="dk1"/>
              </a:buClr>
              <a:buSzPts val="1800"/>
              <a:buFont typeface="Bebas Neue"/>
              <a:buNone/>
              <a:defRPr sz="1800">
                <a:solidFill>
                  <a:schemeClr val="dk1"/>
                </a:solidFill>
                <a:latin typeface="Bebas Neue"/>
                <a:ea typeface="Bebas Neue"/>
                <a:cs typeface="Bebas Neue"/>
                <a:sym typeface="Bebas Neue"/>
              </a:defRPr>
            </a:lvl9pPr>
          </a:lstStyle>
          <a:p>
            <a:r>
              <a:rPr lang="en-IN" dirty="0"/>
              <a:t>7. </a:t>
            </a:r>
            <a:r>
              <a:rPr lang="en-US" dirty="0"/>
              <a:t>K-Nearest Neighbor(KNN) Algorithm for Machine Learning</a:t>
            </a:r>
          </a:p>
          <a:p>
            <a:endParaRPr lang="en-US" dirty="0"/>
          </a:p>
          <a:p>
            <a:r>
              <a:rPr lang="en-IN" dirty="0"/>
              <a:t>8. </a:t>
            </a:r>
            <a:r>
              <a:rPr lang="en-US" dirty="0"/>
              <a:t>Exploiting Offset-guided Network for Pose Estimation and Tracking</a:t>
            </a:r>
          </a:p>
          <a:p>
            <a:endParaRPr lang="en-US" dirty="0"/>
          </a:p>
          <a:p>
            <a:r>
              <a:rPr lang="en-US" dirty="0"/>
              <a:t>9. </a:t>
            </a:r>
            <a:r>
              <a:rPr lang="en-US" dirty="0" err="1"/>
              <a:t>MediaPipe</a:t>
            </a:r>
            <a:r>
              <a:rPr lang="en-US" dirty="0"/>
              <a:t> Pose - https://google.github.io/mediapipe/solutions/pose.html</a:t>
            </a:r>
          </a:p>
          <a:p>
            <a:br>
              <a:rPr lang="en-IN" dirty="0"/>
            </a:br>
            <a:br>
              <a:rPr lang="en-IN" dirty="0"/>
            </a:br>
            <a:r>
              <a:rPr lang="en-IN" dirty="0"/>
              <a:t>10. Human Pose Estimation </a:t>
            </a:r>
          </a:p>
          <a:p>
            <a:r>
              <a:rPr lang="en-IN" dirty="0"/>
              <a:t>       By – Rohit </a:t>
            </a:r>
            <a:r>
              <a:rPr lang="en-IN" dirty="0" err="1"/>
              <a:t>Josyula</a:t>
            </a:r>
            <a:r>
              <a:rPr lang="en-IN" dirty="0"/>
              <a:t> </a:t>
            </a:r>
          </a:p>
          <a:p>
            <a:r>
              <a:rPr lang="en-IN" dirty="0"/>
              <a:t>       https://arxiv.org/pdf/2110.06877.pdf</a:t>
            </a:r>
            <a:br>
              <a:rPr lang="en-IN" dirty="0"/>
            </a:br>
            <a:endParaRPr lang="en-IN" dirty="0"/>
          </a:p>
        </p:txBody>
      </p:sp>
    </p:spTree>
    <p:extLst>
      <p:ext uri="{BB962C8B-B14F-4D97-AF65-F5344CB8AC3E}">
        <p14:creationId xmlns:p14="http://schemas.microsoft.com/office/powerpoint/2010/main" val="174031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7C24-CC0D-102B-673B-7F6204B58AE0}"/>
              </a:ext>
            </a:extLst>
          </p:cNvPr>
          <p:cNvSpPr>
            <a:spLocks noGrp="1"/>
          </p:cNvSpPr>
          <p:nvPr>
            <p:ph type="title"/>
          </p:nvPr>
        </p:nvSpPr>
        <p:spPr>
          <a:xfrm>
            <a:off x="2135384" y="509422"/>
            <a:ext cx="4563900" cy="531900"/>
          </a:xfrm>
        </p:spPr>
        <p:txBody>
          <a:bodyPr/>
          <a:lstStyle/>
          <a:p>
            <a:r>
              <a:rPr lang="en-IN" dirty="0"/>
              <a:t>Screenshots </a:t>
            </a:r>
          </a:p>
        </p:txBody>
      </p:sp>
      <p:pic>
        <p:nvPicPr>
          <p:cNvPr id="5" name="Picture 4">
            <a:extLst>
              <a:ext uri="{FF2B5EF4-FFF2-40B4-BE49-F238E27FC236}">
                <a16:creationId xmlns:a16="http://schemas.microsoft.com/office/drawing/2014/main" id="{4D4359B6-3A90-43BF-1A9A-57442E68E336}"/>
              </a:ext>
            </a:extLst>
          </p:cNvPr>
          <p:cNvPicPr>
            <a:picLocks noChangeAspect="1"/>
          </p:cNvPicPr>
          <p:nvPr/>
        </p:nvPicPr>
        <p:blipFill>
          <a:blip r:embed="rId2"/>
          <a:stretch>
            <a:fillRect/>
          </a:stretch>
        </p:blipFill>
        <p:spPr>
          <a:xfrm>
            <a:off x="4648047" y="1819846"/>
            <a:ext cx="4102474" cy="2261336"/>
          </a:xfrm>
          <a:prstGeom prst="rect">
            <a:avLst/>
          </a:prstGeom>
        </p:spPr>
      </p:pic>
      <p:pic>
        <p:nvPicPr>
          <p:cNvPr id="7" name="Picture 6">
            <a:extLst>
              <a:ext uri="{FF2B5EF4-FFF2-40B4-BE49-F238E27FC236}">
                <a16:creationId xmlns:a16="http://schemas.microsoft.com/office/drawing/2014/main" id="{B1B84602-697B-C441-30A0-4973747D1FCF}"/>
              </a:ext>
            </a:extLst>
          </p:cNvPr>
          <p:cNvPicPr>
            <a:picLocks noChangeAspect="1"/>
          </p:cNvPicPr>
          <p:nvPr/>
        </p:nvPicPr>
        <p:blipFill>
          <a:blip r:embed="rId3"/>
          <a:stretch>
            <a:fillRect/>
          </a:stretch>
        </p:blipFill>
        <p:spPr>
          <a:xfrm>
            <a:off x="481944" y="1813672"/>
            <a:ext cx="3935390" cy="2267510"/>
          </a:xfrm>
          <a:prstGeom prst="rect">
            <a:avLst/>
          </a:prstGeom>
        </p:spPr>
      </p:pic>
    </p:spTree>
    <p:extLst>
      <p:ext uri="{BB962C8B-B14F-4D97-AF65-F5344CB8AC3E}">
        <p14:creationId xmlns:p14="http://schemas.microsoft.com/office/powerpoint/2010/main" val="181472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Sanjiv</a:t>
            </a:r>
          </a:p>
          <a:p>
            <a:pPr marL="0" lvl="0" indent="0" algn="ctr" rtl="0">
              <a:spcBef>
                <a:spcPts val="0"/>
              </a:spcBef>
              <a:spcAft>
                <a:spcPts val="1600"/>
              </a:spcAft>
              <a:buNone/>
            </a:pPr>
            <a:r>
              <a:rPr lang="en" dirty="0"/>
              <a:t>Gautham</a:t>
            </a:r>
          </a:p>
          <a:p>
            <a:pPr marL="0" lvl="0" indent="0" algn="ctr" rtl="0">
              <a:spcBef>
                <a:spcPts val="0"/>
              </a:spcBef>
              <a:spcAft>
                <a:spcPts val="1600"/>
              </a:spcAft>
              <a:buNone/>
            </a:pPr>
            <a:r>
              <a:rPr lang="en" dirty="0"/>
              <a:t>Gaurav</a:t>
            </a:r>
          </a:p>
          <a:p>
            <a:pPr marL="0" lvl="0" indent="0" algn="ctr" rtl="0">
              <a:spcBef>
                <a:spcPts val="0"/>
              </a:spcBef>
              <a:spcAft>
                <a:spcPts val="1600"/>
              </a:spcAft>
              <a:buNone/>
            </a:pPr>
            <a:r>
              <a:rPr lang="en" dirty="0"/>
              <a:t>Abel</a:t>
            </a:r>
          </a:p>
        </p:txBody>
      </p:sp>
      <p:grpSp>
        <p:nvGrpSpPr>
          <p:cNvPr id="2" name="Google Shape;1579;p73">
            <a:extLst>
              <a:ext uri="{FF2B5EF4-FFF2-40B4-BE49-F238E27FC236}">
                <a16:creationId xmlns:a16="http://schemas.microsoft.com/office/drawing/2014/main" id="{CAC8EDE4-7E4D-81BB-DA2A-A2E32B735AD1}"/>
              </a:ext>
            </a:extLst>
          </p:cNvPr>
          <p:cNvGrpSpPr/>
          <p:nvPr/>
        </p:nvGrpSpPr>
        <p:grpSpPr>
          <a:xfrm>
            <a:off x="3260562" y="141245"/>
            <a:ext cx="2622876" cy="1333540"/>
            <a:chOff x="238125" y="1038125"/>
            <a:chExt cx="7146800" cy="3633625"/>
          </a:xfrm>
        </p:grpSpPr>
        <p:sp>
          <p:nvSpPr>
            <p:cNvPr id="3" name="Google Shape;1580;p73">
              <a:extLst>
                <a:ext uri="{FF2B5EF4-FFF2-40B4-BE49-F238E27FC236}">
                  <a16:creationId xmlns:a16="http://schemas.microsoft.com/office/drawing/2014/main" id="{CA9CB55B-CDF5-4F41-9DD5-94436EE455C8}"/>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81;p73">
              <a:extLst>
                <a:ext uri="{FF2B5EF4-FFF2-40B4-BE49-F238E27FC236}">
                  <a16:creationId xmlns:a16="http://schemas.microsoft.com/office/drawing/2014/main" id="{69A38928-6191-0465-C539-FB7CD69E9062}"/>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82;p73">
              <a:extLst>
                <a:ext uri="{FF2B5EF4-FFF2-40B4-BE49-F238E27FC236}">
                  <a16:creationId xmlns:a16="http://schemas.microsoft.com/office/drawing/2014/main" id="{EEF00659-CC32-6242-550A-63D200AAA3F2}"/>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83;p73">
              <a:extLst>
                <a:ext uri="{FF2B5EF4-FFF2-40B4-BE49-F238E27FC236}">
                  <a16:creationId xmlns:a16="http://schemas.microsoft.com/office/drawing/2014/main" id="{DA1070B5-9B7F-DAC4-8ABC-223B25BBB9AA}"/>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4;p73">
              <a:extLst>
                <a:ext uri="{FF2B5EF4-FFF2-40B4-BE49-F238E27FC236}">
                  <a16:creationId xmlns:a16="http://schemas.microsoft.com/office/drawing/2014/main" id="{0CB565BE-3FB3-656F-3746-3A4041676C40}"/>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85;p73">
              <a:extLst>
                <a:ext uri="{FF2B5EF4-FFF2-40B4-BE49-F238E27FC236}">
                  <a16:creationId xmlns:a16="http://schemas.microsoft.com/office/drawing/2014/main" id="{409DB039-B057-76A3-9943-05024B09A993}"/>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6;p73">
              <a:extLst>
                <a:ext uri="{FF2B5EF4-FFF2-40B4-BE49-F238E27FC236}">
                  <a16:creationId xmlns:a16="http://schemas.microsoft.com/office/drawing/2014/main" id="{10A941CF-99EE-FFBB-99D6-706A9219A553}"/>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7;p73">
              <a:extLst>
                <a:ext uri="{FF2B5EF4-FFF2-40B4-BE49-F238E27FC236}">
                  <a16:creationId xmlns:a16="http://schemas.microsoft.com/office/drawing/2014/main" id="{9F63C5D4-9F52-97A4-79AB-D2711B55C7A3}"/>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8;p73">
              <a:extLst>
                <a:ext uri="{FF2B5EF4-FFF2-40B4-BE49-F238E27FC236}">
                  <a16:creationId xmlns:a16="http://schemas.microsoft.com/office/drawing/2014/main" id="{4C2F5226-30E4-0759-E16E-39A49CA472C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9;p73">
              <a:extLst>
                <a:ext uri="{FF2B5EF4-FFF2-40B4-BE49-F238E27FC236}">
                  <a16:creationId xmlns:a16="http://schemas.microsoft.com/office/drawing/2014/main" id="{E4141C7C-8B14-C3BE-7390-77FDFFDFE781}"/>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90;p73">
              <a:extLst>
                <a:ext uri="{FF2B5EF4-FFF2-40B4-BE49-F238E27FC236}">
                  <a16:creationId xmlns:a16="http://schemas.microsoft.com/office/drawing/2014/main" id="{EDE5375B-43A4-8432-9ABE-D79C7D1F387A}"/>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91;p73">
              <a:extLst>
                <a:ext uri="{FF2B5EF4-FFF2-40B4-BE49-F238E27FC236}">
                  <a16:creationId xmlns:a16="http://schemas.microsoft.com/office/drawing/2014/main" id="{6CF3DF60-E1E3-9B65-97EB-67885BCAC940}"/>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92;p73">
              <a:extLst>
                <a:ext uri="{FF2B5EF4-FFF2-40B4-BE49-F238E27FC236}">
                  <a16:creationId xmlns:a16="http://schemas.microsoft.com/office/drawing/2014/main" id="{8EF7530C-2800-0863-CBF5-80BFAE9F242F}"/>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93;p73">
              <a:extLst>
                <a:ext uri="{FF2B5EF4-FFF2-40B4-BE49-F238E27FC236}">
                  <a16:creationId xmlns:a16="http://schemas.microsoft.com/office/drawing/2014/main" id="{AF94D76E-3296-AD6E-D56F-1C988F7159C1}"/>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94;p73">
              <a:extLst>
                <a:ext uri="{FF2B5EF4-FFF2-40B4-BE49-F238E27FC236}">
                  <a16:creationId xmlns:a16="http://schemas.microsoft.com/office/drawing/2014/main" id="{73FAE2E8-6F21-C7DF-0E5D-759C0092D401}"/>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5;p73">
              <a:extLst>
                <a:ext uri="{FF2B5EF4-FFF2-40B4-BE49-F238E27FC236}">
                  <a16:creationId xmlns:a16="http://schemas.microsoft.com/office/drawing/2014/main" id="{3C04E344-0146-0DD8-67A5-496AEA9EC9F8}"/>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6;p73">
              <a:extLst>
                <a:ext uri="{FF2B5EF4-FFF2-40B4-BE49-F238E27FC236}">
                  <a16:creationId xmlns:a16="http://schemas.microsoft.com/office/drawing/2014/main" id="{5BAA427D-F5BE-A0B2-5A52-6C87F72E15A7}"/>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7;p73">
              <a:extLst>
                <a:ext uri="{FF2B5EF4-FFF2-40B4-BE49-F238E27FC236}">
                  <a16:creationId xmlns:a16="http://schemas.microsoft.com/office/drawing/2014/main" id="{E834FBC8-E6C3-3AF6-056C-D06B41C666A9}"/>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8;p73">
              <a:extLst>
                <a:ext uri="{FF2B5EF4-FFF2-40B4-BE49-F238E27FC236}">
                  <a16:creationId xmlns:a16="http://schemas.microsoft.com/office/drawing/2014/main" id="{35201189-3337-0A2C-C052-AA1EC276F12D}"/>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9;p73">
              <a:extLst>
                <a:ext uri="{FF2B5EF4-FFF2-40B4-BE49-F238E27FC236}">
                  <a16:creationId xmlns:a16="http://schemas.microsoft.com/office/drawing/2014/main" id="{66304631-53C3-759F-70F3-EE3E3A83ECEC}"/>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00;p73">
              <a:extLst>
                <a:ext uri="{FF2B5EF4-FFF2-40B4-BE49-F238E27FC236}">
                  <a16:creationId xmlns:a16="http://schemas.microsoft.com/office/drawing/2014/main" id="{AA7F5B1E-53FB-131C-E85F-C712CBE19F3F}"/>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01;p73">
              <a:extLst>
                <a:ext uri="{FF2B5EF4-FFF2-40B4-BE49-F238E27FC236}">
                  <a16:creationId xmlns:a16="http://schemas.microsoft.com/office/drawing/2014/main" id="{0E43A30A-C495-F4CC-741C-1409F820A27D}"/>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02;p73">
              <a:extLst>
                <a:ext uri="{FF2B5EF4-FFF2-40B4-BE49-F238E27FC236}">
                  <a16:creationId xmlns:a16="http://schemas.microsoft.com/office/drawing/2014/main" id="{F87F0A8C-F1C9-A2BF-23BF-93533B0E21CB}"/>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03;p73">
              <a:extLst>
                <a:ext uri="{FF2B5EF4-FFF2-40B4-BE49-F238E27FC236}">
                  <a16:creationId xmlns:a16="http://schemas.microsoft.com/office/drawing/2014/main" id="{97A2D30A-DC1B-6D50-DA84-84CA615249C7}"/>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04;p73">
              <a:extLst>
                <a:ext uri="{FF2B5EF4-FFF2-40B4-BE49-F238E27FC236}">
                  <a16:creationId xmlns:a16="http://schemas.microsoft.com/office/drawing/2014/main" id="{0408563B-39D2-9950-B948-5BF1C6B47566}"/>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5;p73">
              <a:extLst>
                <a:ext uri="{FF2B5EF4-FFF2-40B4-BE49-F238E27FC236}">
                  <a16:creationId xmlns:a16="http://schemas.microsoft.com/office/drawing/2014/main" id="{96CEEA75-954B-AA42-ACE0-39B8A828BAE5}"/>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06;p73">
              <a:extLst>
                <a:ext uri="{FF2B5EF4-FFF2-40B4-BE49-F238E27FC236}">
                  <a16:creationId xmlns:a16="http://schemas.microsoft.com/office/drawing/2014/main" id="{62CFFF4A-099E-A701-7925-4A27D38C4006}"/>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7;p73">
              <a:extLst>
                <a:ext uri="{FF2B5EF4-FFF2-40B4-BE49-F238E27FC236}">
                  <a16:creationId xmlns:a16="http://schemas.microsoft.com/office/drawing/2014/main" id="{A9390BA9-BD10-B95A-00B2-548712F02DA7}"/>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08;p73">
              <a:extLst>
                <a:ext uri="{FF2B5EF4-FFF2-40B4-BE49-F238E27FC236}">
                  <a16:creationId xmlns:a16="http://schemas.microsoft.com/office/drawing/2014/main" id="{2BAA4B24-ED28-CE63-91B6-95485DBD025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09;p73">
              <a:extLst>
                <a:ext uri="{FF2B5EF4-FFF2-40B4-BE49-F238E27FC236}">
                  <a16:creationId xmlns:a16="http://schemas.microsoft.com/office/drawing/2014/main" id="{5972D955-7C90-E7A2-2A18-169216000E80}"/>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10;p73">
              <a:extLst>
                <a:ext uri="{FF2B5EF4-FFF2-40B4-BE49-F238E27FC236}">
                  <a16:creationId xmlns:a16="http://schemas.microsoft.com/office/drawing/2014/main" id="{EBC53DB6-F253-78E6-539A-B6F91454C8DD}"/>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11;p73">
              <a:extLst>
                <a:ext uri="{FF2B5EF4-FFF2-40B4-BE49-F238E27FC236}">
                  <a16:creationId xmlns:a16="http://schemas.microsoft.com/office/drawing/2014/main" id="{67C0AC6F-A42A-BF99-7373-F6D0DA2F4F31}"/>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12;p73">
              <a:extLst>
                <a:ext uri="{FF2B5EF4-FFF2-40B4-BE49-F238E27FC236}">
                  <a16:creationId xmlns:a16="http://schemas.microsoft.com/office/drawing/2014/main" id="{ABDB7EA8-34D7-FD2D-6C23-CD6B0C5D64A1}"/>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13;p73">
              <a:extLst>
                <a:ext uri="{FF2B5EF4-FFF2-40B4-BE49-F238E27FC236}">
                  <a16:creationId xmlns:a16="http://schemas.microsoft.com/office/drawing/2014/main" id="{1222937E-1B6F-7F03-D7FA-E7645DC13789}"/>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14;p73">
              <a:extLst>
                <a:ext uri="{FF2B5EF4-FFF2-40B4-BE49-F238E27FC236}">
                  <a16:creationId xmlns:a16="http://schemas.microsoft.com/office/drawing/2014/main" id="{777104D8-AE27-F56A-C2C5-0DA835C67390}"/>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15;p73">
              <a:extLst>
                <a:ext uri="{FF2B5EF4-FFF2-40B4-BE49-F238E27FC236}">
                  <a16:creationId xmlns:a16="http://schemas.microsoft.com/office/drawing/2014/main" id="{88048165-B679-5569-74D0-148A4AC81C37}"/>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16;p73">
              <a:extLst>
                <a:ext uri="{FF2B5EF4-FFF2-40B4-BE49-F238E27FC236}">
                  <a16:creationId xmlns:a16="http://schemas.microsoft.com/office/drawing/2014/main" id="{C8FB8D93-7A1B-B0F7-5BCF-99CBA5AE97B9}"/>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17;p73">
              <a:extLst>
                <a:ext uri="{FF2B5EF4-FFF2-40B4-BE49-F238E27FC236}">
                  <a16:creationId xmlns:a16="http://schemas.microsoft.com/office/drawing/2014/main" id="{9A454628-9DDC-55CE-5656-4C9D8CA0D5FF}"/>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18;p73">
              <a:extLst>
                <a:ext uri="{FF2B5EF4-FFF2-40B4-BE49-F238E27FC236}">
                  <a16:creationId xmlns:a16="http://schemas.microsoft.com/office/drawing/2014/main" id="{540FE0C1-6523-07E0-AC9E-60C6D98F1EC3}"/>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19;p73">
              <a:extLst>
                <a:ext uri="{FF2B5EF4-FFF2-40B4-BE49-F238E27FC236}">
                  <a16:creationId xmlns:a16="http://schemas.microsoft.com/office/drawing/2014/main" id="{EF0D8EBD-08B9-BD19-D5E0-02B0E2AFE04F}"/>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20;p73">
              <a:extLst>
                <a:ext uri="{FF2B5EF4-FFF2-40B4-BE49-F238E27FC236}">
                  <a16:creationId xmlns:a16="http://schemas.microsoft.com/office/drawing/2014/main" id="{D1D5AF42-32D7-0BAA-F4F8-88342756D451}"/>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21;p73">
              <a:extLst>
                <a:ext uri="{FF2B5EF4-FFF2-40B4-BE49-F238E27FC236}">
                  <a16:creationId xmlns:a16="http://schemas.microsoft.com/office/drawing/2014/main" id="{66F13103-3CE7-6A2E-D24B-39EF8E18FB9D}"/>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22;p73">
              <a:extLst>
                <a:ext uri="{FF2B5EF4-FFF2-40B4-BE49-F238E27FC236}">
                  <a16:creationId xmlns:a16="http://schemas.microsoft.com/office/drawing/2014/main" id="{2F0B8F64-8AA0-8D5C-0F26-D0754F37C952}"/>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23;p73">
              <a:extLst>
                <a:ext uri="{FF2B5EF4-FFF2-40B4-BE49-F238E27FC236}">
                  <a16:creationId xmlns:a16="http://schemas.microsoft.com/office/drawing/2014/main" id="{C63BE420-9A63-27A8-12A7-39A20EC730DC}"/>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24;p73">
              <a:extLst>
                <a:ext uri="{FF2B5EF4-FFF2-40B4-BE49-F238E27FC236}">
                  <a16:creationId xmlns:a16="http://schemas.microsoft.com/office/drawing/2014/main" id="{B1BD6796-6343-8422-E84D-80A7528F7189}"/>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25;p73">
              <a:extLst>
                <a:ext uri="{FF2B5EF4-FFF2-40B4-BE49-F238E27FC236}">
                  <a16:creationId xmlns:a16="http://schemas.microsoft.com/office/drawing/2014/main" id="{E0C47107-EE73-3FA8-57FF-17CC153DAA17}"/>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26;p73">
              <a:extLst>
                <a:ext uri="{FF2B5EF4-FFF2-40B4-BE49-F238E27FC236}">
                  <a16:creationId xmlns:a16="http://schemas.microsoft.com/office/drawing/2014/main" id="{AE71D08B-43C0-838F-A282-FD4421247109}"/>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27;p73">
              <a:extLst>
                <a:ext uri="{FF2B5EF4-FFF2-40B4-BE49-F238E27FC236}">
                  <a16:creationId xmlns:a16="http://schemas.microsoft.com/office/drawing/2014/main" id="{0A314C55-7024-BA04-D9AB-996867B2B837}"/>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28;p73">
              <a:extLst>
                <a:ext uri="{FF2B5EF4-FFF2-40B4-BE49-F238E27FC236}">
                  <a16:creationId xmlns:a16="http://schemas.microsoft.com/office/drawing/2014/main" id="{DBEB811E-CA59-7465-A222-A37B75439B4A}"/>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29;p73">
              <a:extLst>
                <a:ext uri="{FF2B5EF4-FFF2-40B4-BE49-F238E27FC236}">
                  <a16:creationId xmlns:a16="http://schemas.microsoft.com/office/drawing/2014/main" id="{2C90BCDF-8B84-BA88-31DE-85016B747834}"/>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30;p73">
              <a:extLst>
                <a:ext uri="{FF2B5EF4-FFF2-40B4-BE49-F238E27FC236}">
                  <a16:creationId xmlns:a16="http://schemas.microsoft.com/office/drawing/2014/main" id="{8E5E4AED-39C8-B4F4-7CFD-0AD872737AB1}"/>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31;p73">
              <a:extLst>
                <a:ext uri="{FF2B5EF4-FFF2-40B4-BE49-F238E27FC236}">
                  <a16:creationId xmlns:a16="http://schemas.microsoft.com/office/drawing/2014/main" id="{7535D16B-CAD8-3238-5819-FB3011EEA740}"/>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32;p73">
              <a:extLst>
                <a:ext uri="{FF2B5EF4-FFF2-40B4-BE49-F238E27FC236}">
                  <a16:creationId xmlns:a16="http://schemas.microsoft.com/office/drawing/2014/main" id="{6F31ADBA-193B-BE09-E03B-053B9CFC6649}"/>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633;p73">
              <a:extLst>
                <a:ext uri="{FF2B5EF4-FFF2-40B4-BE49-F238E27FC236}">
                  <a16:creationId xmlns:a16="http://schemas.microsoft.com/office/drawing/2014/main" id="{2683FB21-961A-9F8D-FD4C-98C2AB91C534}"/>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634;p73">
              <a:extLst>
                <a:ext uri="{FF2B5EF4-FFF2-40B4-BE49-F238E27FC236}">
                  <a16:creationId xmlns:a16="http://schemas.microsoft.com/office/drawing/2014/main" id="{B90EAC86-5CD9-AFBA-9E40-58D540F668CE}"/>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35;p73">
              <a:extLst>
                <a:ext uri="{FF2B5EF4-FFF2-40B4-BE49-F238E27FC236}">
                  <a16:creationId xmlns:a16="http://schemas.microsoft.com/office/drawing/2014/main" id="{0E25FED1-0E2E-2C6E-6AD9-BB4BE18F3C0B}"/>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36;p73">
              <a:extLst>
                <a:ext uri="{FF2B5EF4-FFF2-40B4-BE49-F238E27FC236}">
                  <a16:creationId xmlns:a16="http://schemas.microsoft.com/office/drawing/2014/main" id="{03F87C3F-333F-E9B9-55DA-F5FB430EDB03}"/>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37;p73">
              <a:extLst>
                <a:ext uri="{FF2B5EF4-FFF2-40B4-BE49-F238E27FC236}">
                  <a16:creationId xmlns:a16="http://schemas.microsoft.com/office/drawing/2014/main" id="{6AC47D94-57CB-8364-0D3E-55BB1F25577C}"/>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38;p73">
              <a:extLst>
                <a:ext uri="{FF2B5EF4-FFF2-40B4-BE49-F238E27FC236}">
                  <a16:creationId xmlns:a16="http://schemas.microsoft.com/office/drawing/2014/main" id="{767D5D27-EB61-FD0E-9455-B5E437D8BA8F}"/>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39;p73">
              <a:extLst>
                <a:ext uri="{FF2B5EF4-FFF2-40B4-BE49-F238E27FC236}">
                  <a16:creationId xmlns:a16="http://schemas.microsoft.com/office/drawing/2014/main" id="{D7F35181-BD0E-3BDC-D918-DC5B762BE25A}"/>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40;p73">
              <a:extLst>
                <a:ext uri="{FF2B5EF4-FFF2-40B4-BE49-F238E27FC236}">
                  <a16:creationId xmlns:a16="http://schemas.microsoft.com/office/drawing/2014/main" id="{AD61287C-81C2-E588-997F-E574BE3B7F4A}"/>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41;p73">
              <a:extLst>
                <a:ext uri="{FF2B5EF4-FFF2-40B4-BE49-F238E27FC236}">
                  <a16:creationId xmlns:a16="http://schemas.microsoft.com/office/drawing/2014/main" id="{D273725F-4444-BC82-EFEC-FE3195DB63D7}"/>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42;p73">
              <a:extLst>
                <a:ext uri="{FF2B5EF4-FFF2-40B4-BE49-F238E27FC236}">
                  <a16:creationId xmlns:a16="http://schemas.microsoft.com/office/drawing/2014/main" id="{5EE283CA-96E2-ECE4-4EC1-E4C7297758A0}"/>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43;p73">
              <a:extLst>
                <a:ext uri="{FF2B5EF4-FFF2-40B4-BE49-F238E27FC236}">
                  <a16:creationId xmlns:a16="http://schemas.microsoft.com/office/drawing/2014/main" id="{63143BCF-8505-2261-6284-639B868129CB}"/>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44;p73">
              <a:extLst>
                <a:ext uri="{FF2B5EF4-FFF2-40B4-BE49-F238E27FC236}">
                  <a16:creationId xmlns:a16="http://schemas.microsoft.com/office/drawing/2014/main" id="{06E844AE-B3E6-F1FF-F7BA-2344D8D11875}"/>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45;p73">
              <a:extLst>
                <a:ext uri="{FF2B5EF4-FFF2-40B4-BE49-F238E27FC236}">
                  <a16:creationId xmlns:a16="http://schemas.microsoft.com/office/drawing/2014/main" id="{07917F2E-6212-A4BE-767F-29F8F6B88300}"/>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46;p73">
              <a:extLst>
                <a:ext uri="{FF2B5EF4-FFF2-40B4-BE49-F238E27FC236}">
                  <a16:creationId xmlns:a16="http://schemas.microsoft.com/office/drawing/2014/main" id="{A8876998-6609-D537-C90B-3B6DE31A1D96}"/>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647;p73">
              <a:extLst>
                <a:ext uri="{FF2B5EF4-FFF2-40B4-BE49-F238E27FC236}">
                  <a16:creationId xmlns:a16="http://schemas.microsoft.com/office/drawing/2014/main" id="{E1DDA525-F3DD-5A93-16D0-5F967B7A137A}"/>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648;p73">
              <a:extLst>
                <a:ext uri="{FF2B5EF4-FFF2-40B4-BE49-F238E27FC236}">
                  <a16:creationId xmlns:a16="http://schemas.microsoft.com/office/drawing/2014/main" id="{3C13474A-7CCB-D76A-8D42-6E3A4256D534}"/>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49;p73">
              <a:extLst>
                <a:ext uri="{FF2B5EF4-FFF2-40B4-BE49-F238E27FC236}">
                  <a16:creationId xmlns:a16="http://schemas.microsoft.com/office/drawing/2014/main" id="{AA000A3F-5EBF-2D83-6B1C-FCA2532F9774}"/>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650;p73">
              <a:extLst>
                <a:ext uri="{FF2B5EF4-FFF2-40B4-BE49-F238E27FC236}">
                  <a16:creationId xmlns:a16="http://schemas.microsoft.com/office/drawing/2014/main" id="{BEACC452-966A-62EC-F1C2-E4C8116A723E}"/>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651;p73">
              <a:extLst>
                <a:ext uri="{FF2B5EF4-FFF2-40B4-BE49-F238E27FC236}">
                  <a16:creationId xmlns:a16="http://schemas.microsoft.com/office/drawing/2014/main" id="{89C62925-C438-E2F1-92C0-34028C9D91DD}"/>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652;p73">
              <a:extLst>
                <a:ext uri="{FF2B5EF4-FFF2-40B4-BE49-F238E27FC236}">
                  <a16:creationId xmlns:a16="http://schemas.microsoft.com/office/drawing/2014/main" id="{0F1F2C77-0EEB-1A44-FB82-56756A631437}"/>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653;p73">
              <a:extLst>
                <a:ext uri="{FF2B5EF4-FFF2-40B4-BE49-F238E27FC236}">
                  <a16:creationId xmlns:a16="http://schemas.microsoft.com/office/drawing/2014/main" id="{2BF79F78-F988-77B7-806B-1E0D4CBBA6B0}"/>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654;p73">
              <a:extLst>
                <a:ext uri="{FF2B5EF4-FFF2-40B4-BE49-F238E27FC236}">
                  <a16:creationId xmlns:a16="http://schemas.microsoft.com/office/drawing/2014/main" id="{D6F6F84C-52CC-974C-DCAA-D11024AA7612}"/>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655;p73">
              <a:extLst>
                <a:ext uri="{FF2B5EF4-FFF2-40B4-BE49-F238E27FC236}">
                  <a16:creationId xmlns:a16="http://schemas.microsoft.com/office/drawing/2014/main" id="{F4BD3E53-F227-587E-1570-5633F29A5E4F}"/>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56;p73">
              <a:extLst>
                <a:ext uri="{FF2B5EF4-FFF2-40B4-BE49-F238E27FC236}">
                  <a16:creationId xmlns:a16="http://schemas.microsoft.com/office/drawing/2014/main" id="{2F1C1D09-6626-5DF7-D366-CFEED70B0F04}"/>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657;p73">
              <a:extLst>
                <a:ext uri="{FF2B5EF4-FFF2-40B4-BE49-F238E27FC236}">
                  <a16:creationId xmlns:a16="http://schemas.microsoft.com/office/drawing/2014/main" id="{C98C571F-9E30-DD4C-4AE7-5EB1D885C6E4}"/>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658;p73">
              <a:extLst>
                <a:ext uri="{FF2B5EF4-FFF2-40B4-BE49-F238E27FC236}">
                  <a16:creationId xmlns:a16="http://schemas.microsoft.com/office/drawing/2014/main" id="{43D99355-7936-095F-D9B1-8C6358B68508}"/>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659;p73">
              <a:extLst>
                <a:ext uri="{FF2B5EF4-FFF2-40B4-BE49-F238E27FC236}">
                  <a16:creationId xmlns:a16="http://schemas.microsoft.com/office/drawing/2014/main" id="{7861B96A-9384-F877-66E2-9315805805F7}"/>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660;p73">
              <a:extLst>
                <a:ext uri="{FF2B5EF4-FFF2-40B4-BE49-F238E27FC236}">
                  <a16:creationId xmlns:a16="http://schemas.microsoft.com/office/drawing/2014/main" id="{B2AD1D3E-7B7A-3BA7-AB79-31F77B743E9D}"/>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661;p73">
              <a:extLst>
                <a:ext uri="{FF2B5EF4-FFF2-40B4-BE49-F238E27FC236}">
                  <a16:creationId xmlns:a16="http://schemas.microsoft.com/office/drawing/2014/main" id="{DDC5BBA0-CCF7-C87F-3C96-F732D92DEEFD}"/>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662;p73">
              <a:extLst>
                <a:ext uri="{FF2B5EF4-FFF2-40B4-BE49-F238E27FC236}">
                  <a16:creationId xmlns:a16="http://schemas.microsoft.com/office/drawing/2014/main" id="{3FA72F3E-C683-3AA7-6A88-1C8BAFD1472E}"/>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663;p73">
              <a:extLst>
                <a:ext uri="{FF2B5EF4-FFF2-40B4-BE49-F238E27FC236}">
                  <a16:creationId xmlns:a16="http://schemas.microsoft.com/office/drawing/2014/main" id="{1C29ADCA-790A-FD8C-C7A2-0F6EB95436DA}"/>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64;p73">
              <a:extLst>
                <a:ext uri="{FF2B5EF4-FFF2-40B4-BE49-F238E27FC236}">
                  <a16:creationId xmlns:a16="http://schemas.microsoft.com/office/drawing/2014/main" id="{2B986847-3DE9-C43B-B7BC-8FA68C8CD18D}"/>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665;p73">
              <a:extLst>
                <a:ext uri="{FF2B5EF4-FFF2-40B4-BE49-F238E27FC236}">
                  <a16:creationId xmlns:a16="http://schemas.microsoft.com/office/drawing/2014/main" id="{567F754C-184D-3978-7D8C-7F6EBCBE132F}"/>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666;p73">
              <a:extLst>
                <a:ext uri="{FF2B5EF4-FFF2-40B4-BE49-F238E27FC236}">
                  <a16:creationId xmlns:a16="http://schemas.microsoft.com/office/drawing/2014/main" id="{D030CDBA-C811-44CE-8654-3DD01D4FF0AC}"/>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67;p73">
              <a:extLst>
                <a:ext uri="{FF2B5EF4-FFF2-40B4-BE49-F238E27FC236}">
                  <a16:creationId xmlns:a16="http://schemas.microsoft.com/office/drawing/2014/main" id="{178E17F1-9423-33F1-1B66-A5B65B8578BF}"/>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68;p73">
              <a:extLst>
                <a:ext uri="{FF2B5EF4-FFF2-40B4-BE49-F238E27FC236}">
                  <a16:creationId xmlns:a16="http://schemas.microsoft.com/office/drawing/2014/main" id="{950FD68E-A63C-5A80-46E4-73B40BDC3DA1}"/>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69;p73">
              <a:extLst>
                <a:ext uri="{FF2B5EF4-FFF2-40B4-BE49-F238E27FC236}">
                  <a16:creationId xmlns:a16="http://schemas.microsoft.com/office/drawing/2014/main" id="{37FACD35-CAEB-92AF-36F3-95BB8D2355F7}"/>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70;p73">
              <a:extLst>
                <a:ext uri="{FF2B5EF4-FFF2-40B4-BE49-F238E27FC236}">
                  <a16:creationId xmlns:a16="http://schemas.microsoft.com/office/drawing/2014/main" id="{144F2CA9-BDB3-D08E-55AC-3C1C06CF0E44}"/>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71;p73">
              <a:extLst>
                <a:ext uri="{FF2B5EF4-FFF2-40B4-BE49-F238E27FC236}">
                  <a16:creationId xmlns:a16="http://schemas.microsoft.com/office/drawing/2014/main" id="{D282F229-ECBA-58B9-14D7-BCF6EBB0DF54}"/>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72;p73">
              <a:extLst>
                <a:ext uri="{FF2B5EF4-FFF2-40B4-BE49-F238E27FC236}">
                  <a16:creationId xmlns:a16="http://schemas.microsoft.com/office/drawing/2014/main" id="{9E50C323-1AA9-1D1E-3B07-63A34A749CD8}"/>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73;p73">
              <a:extLst>
                <a:ext uri="{FF2B5EF4-FFF2-40B4-BE49-F238E27FC236}">
                  <a16:creationId xmlns:a16="http://schemas.microsoft.com/office/drawing/2014/main" id="{53DE8DCC-E1EB-2FC4-CC5C-AC25F9CC19E2}"/>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74;p73">
              <a:extLst>
                <a:ext uri="{FF2B5EF4-FFF2-40B4-BE49-F238E27FC236}">
                  <a16:creationId xmlns:a16="http://schemas.microsoft.com/office/drawing/2014/main" id="{9FBB1FC2-7B04-4C27-8823-2092CA9F561E}"/>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75;p73">
              <a:extLst>
                <a:ext uri="{FF2B5EF4-FFF2-40B4-BE49-F238E27FC236}">
                  <a16:creationId xmlns:a16="http://schemas.microsoft.com/office/drawing/2014/main" id="{B1A79085-CF3B-D4EB-5C37-B4BD90E905E9}"/>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76;p73">
              <a:extLst>
                <a:ext uri="{FF2B5EF4-FFF2-40B4-BE49-F238E27FC236}">
                  <a16:creationId xmlns:a16="http://schemas.microsoft.com/office/drawing/2014/main" id="{CE92E84E-9B34-6AE8-2C26-8049F7204B0F}"/>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77;p73">
              <a:extLst>
                <a:ext uri="{FF2B5EF4-FFF2-40B4-BE49-F238E27FC236}">
                  <a16:creationId xmlns:a16="http://schemas.microsoft.com/office/drawing/2014/main" id="{A5D4281B-A91A-EFFE-338D-A113AFD52F26}"/>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78;p73">
              <a:extLst>
                <a:ext uri="{FF2B5EF4-FFF2-40B4-BE49-F238E27FC236}">
                  <a16:creationId xmlns:a16="http://schemas.microsoft.com/office/drawing/2014/main" id="{11907348-BBDC-A576-F248-7E3774EC2180}"/>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79;p73">
              <a:extLst>
                <a:ext uri="{FF2B5EF4-FFF2-40B4-BE49-F238E27FC236}">
                  <a16:creationId xmlns:a16="http://schemas.microsoft.com/office/drawing/2014/main" id="{D71A679D-CABD-0B6C-363B-653A9015F52F}"/>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80;p73">
              <a:extLst>
                <a:ext uri="{FF2B5EF4-FFF2-40B4-BE49-F238E27FC236}">
                  <a16:creationId xmlns:a16="http://schemas.microsoft.com/office/drawing/2014/main" id="{A70767ED-8F62-CBB0-44F2-79FC29B4F447}"/>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81;p73">
              <a:extLst>
                <a:ext uri="{FF2B5EF4-FFF2-40B4-BE49-F238E27FC236}">
                  <a16:creationId xmlns:a16="http://schemas.microsoft.com/office/drawing/2014/main" id="{E6DF26A8-44CA-7D56-6263-0EE7876857DE}"/>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82;p73">
              <a:extLst>
                <a:ext uri="{FF2B5EF4-FFF2-40B4-BE49-F238E27FC236}">
                  <a16:creationId xmlns:a16="http://schemas.microsoft.com/office/drawing/2014/main" id="{2AD9FC6D-3537-5420-A0CE-3BEDC2C661BC}"/>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83;p73">
              <a:extLst>
                <a:ext uri="{FF2B5EF4-FFF2-40B4-BE49-F238E27FC236}">
                  <a16:creationId xmlns:a16="http://schemas.microsoft.com/office/drawing/2014/main" id="{B0AC8A25-3C5F-EAE7-67B1-B5BFAF03AD55}"/>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84;p73">
              <a:extLst>
                <a:ext uri="{FF2B5EF4-FFF2-40B4-BE49-F238E27FC236}">
                  <a16:creationId xmlns:a16="http://schemas.microsoft.com/office/drawing/2014/main" id="{E804EB52-B293-3A9D-4E31-AD521FF9689E}"/>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85;p73">
              <a:extLst>
                <a:ext uri="{FF2B5EF4-FFF2-40B4-BE49-F238E27FC236}">
                  <a16:creationId xmlns:a16="http://schemas.microsoft.com/office/drawing/2014/main" id="{2E8A9A27-2B99-D95D-5198-C85346B181FE}"/>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86;p73">
              <a:extLst>
                <a:ext uri="{FF2B5EF4-FFF2-40B4-BE49-F238E27FC236}">
                  <a16:creationId xmlns:a16="http://schemas.microsoft.com/office/drawing/2014/main" id="{DE6A278F-3169-6911-AFBE-F330DE9A80EE}"/>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87;p73">
              <a:extLst>
                <a:ext uri="{FF2B5EF4-FFF2-40B4-BE49-F238E27FC236}">
                  <a16:creationId xmlns:a16="http://schemas.microsoft.com/office/drawing/2014/main" id="{3BF9DA48-570A-58B5-91F8-8564E14AA18B}"/>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88;p73">
              <a:extLst>
                <a:ext uri="{FF2B5EF4-FFF2-40B4-BE49-F238E27FC236}">
                  <a16:creationId xmlns:a16="http://schemas.microsoft.com/office/drawing/2014/main" id="{A30344D9-85BE-C6A3-CD36-2A0222C60D94}"/>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89;p73">
              <a:extLst>
                <a:ext uri="{FF2B5EF4-FFF2-40B4-BE49-F238E27FC236}">
                  <a16:creationId xmlns:a16="http://schemas.microsoft.com/office/drawing/2014/main" id="{7AACD76D-4361-4C99-803D-B1FADA09930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90;p73">
              <a:extLst>
                <a:ext uri="{FF2B5EF4-FFF2-40B4-BE49-F238E27FC236}">
                  <a16:creationId xmlns:a16="http://schemas.microsoft.com/office/drawing/2014/main" id="{F341BDB1-8CA3-C1C8-3D96-86E82883E675}"/>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91;p73">
              <a:extLst>
                <a:ext uri="{FF2B5EF4-FFF2-40B4-BE49-F238E27FC236}">
                  <a16:creationId xmlns:a16="http://schemas.microsoft.com/office/drawing/2014/main" id="{31A19C83-370B-1D6A-303F-E06B2F062E14}"/>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92;p73">
              <a:extLst>
                <a:ext uri="{FF2B5EF4-FFF2-40B4-BE49-F238E27FC236}">
                  <a16:creationId xmlns:a16="http://schemas.microsoft.com/office/drawing/2014/main" id="{4A5CADF3-C3FC-6F19-E7AB-8C945A1B00A5}"/>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93;p73">
              <a:extLst>
                <a:ext uri="{FF2B5EF4-FFF2-40B4-BE49-F238E27FC236}">
                  <a16:creationId xmlns:a16="http://schemas.microsoft.com/office/drawing/2014/main" id="{EAC5D1E3-9CD6-DDC0-5650-156242FBE381}"/>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94;p73">
              <a:extLst>
                <a:ext uri="{FF2B5EF4-FFF2-40B4-BE49-F238E27FC236}">
                  <a16:creationId xmlns:a16="http://schemas.microsoft.com/office/drawing/2014/main" id="{D59E0585-17D8-5277-1A10-227248950DA2}"/>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95;p73">
              <a:extLst>
                <a:ext uri="{FF2B5EF4-FFF2-40B4-BE49-F238E27FC236}">
                  <a16:creationId xmlns:a16="http://schemas.microsoft.com/office/drawing/2014/main" id="{451337C2-33DC-9D76-3DA3-2301C2B3FFAA}"/>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96;p73">
              <a:extLst>
                <a:ext uri="{FF2B5EF4-FFF2-40B4-BE49-F238E27FC236}">
                  <a16:creationId xmlns:a16="http://schemas.microsoft.com/office/drawing/2014/main" id="{04C7D20E-0308-16F0-72DD-160ADA342A62}"/>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97;p73">
              <a:extLst>
                <a:ext uri="{FF2B5EF4-FFF2-40B4-BE49-F238E27FC236}">
                  <a16:creationId xmlns:a16="http://schemas.microsoft.com/office/drawing/2014/main" id="{3E0F561B-15A9-30C1-C3F9-C8A4926498D3}"/>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98;p73">
              <a:extLst>
                <a:ext uri="{FF2B5EF4-FFF2-40B4-BE49-F238E27FC236}">
                  <a16:creationId xmlns:a16="http://schemas.microsoft.com/office/drawing/2014/main" id="{4FEDE09F-6ED2-293A-C434-27C28F511EBB}"/>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99;p73">
              <a:extLst>
                <a:ext uri="{FF2B5EF4-FFF2-40B4-BE49-F238E27FC236}">
                  <a16:creationId xmlns:a16="http://schemas.microsoft.com/office/drawing/2014/main" id="{BCFC1CD0-0C45-A49E-AEEC-0C87CADEF8D6}"/>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700;p73">
              <a:extLst>
                <a:ext uri="{FF2B5EF4-FFF2-40B4-BE49-F238E27FC236}">
                  <a16:creationId xmlns:a16="http://schemas.microsoft.com/office/drawing/2014/main" id="{E1417DBA-F297-AC2D-3FF2-E8CC98EECF95}"/>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01;p73">
              <a:extLst>
                <a:ext uri="{FF2B5EF4-FFF2-40B4-BE49-F238E27FC236}">
                  <a16:creationId xmlns:a16="http://schemas.microsoft.com/office/drawing/2014/main" id="{77B6E257-9F02-8D8A-41F4-DF2C09017B81}"/>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02;p73">
              <a:extLst>
                <a:ext uri="{FF2B5EF4-FFF2-40B4-BE49-F238E27FC236}">
                  <a16:creationId xmlns:a16="http://schemas.microsoft.com/office/drawing/2014/main" id="{186D971F-18F6-BFE9-2663-98D4A9BECE7B}"/>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03;p73">
              <a:extLst>
                <a:ext uri="{FF2B5EF4-FFF2-40B4-BE49-F238E27FC236}">
                  <a16:creationId xmlns:a16="http://schemas.microsoft.com/office/drawing/2014/main" id="{05FAAEAE-164E-7C4B-9EE3-E39F356D9A47}"/>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04;p73">
              <a:extLst>
                <a:ext uri="{FF2B5EF4-FFF2-40B4-BE49-F238E27FC236}">
                  <a16:creationId xmlns:a16="http://schemas.microsoft.com/office/drawing/2014/main" id="{48E5C966-F889-9837-5C8A-2633EEFE7EA4}"/>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05;p73">
              <a:extLst>
                <a:ext uri="{FF2B5EF4-FFF2-40B4-BE49-F238E27FC236}">
                  <a16:creationId xmlns:a16="http://schemas.microsoft.com/office/drawing/2014/main" id="{A03F5E4B-BA7C-082D-D58B-D10AB2B40315}"/>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06;p73">
              <a:extLst>
                <a:ext uri="{FF2B5EF4-FFF2-40B4-BE49-F238E27FC236}">
                  <a16:creationId xmlns:a16="http://schemas.microsoft.com/office/drawing/2014/main" id="{3C4F1685-4090-0963-C236-C248874AADDD}"/>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07;p73">
              <a:extLst>
                <a:ext uri="{FF2B5EF4-FFF2-40B4-BE49-F238E27FC236}">
                  <a16:creationId xmlns:a16="http://schemas.microsoft.com/office/drawing/2014/main" id="{C7AFC967-500A-EC94-7C12-F7AC42130DA0}"/>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08;p73">
              <a:extLst>
                <a:ext uri="{FF2B5EF4-FFF2-40B4-BE49-F238E27FC236}">
                  <a16:creationId xmlns:a16="http://schemas.microsoft.com/office/drawing/2014/main" id="{A12C7BFD-9A89-9CEA-DB92-3004155652B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09;p73">
              <a:extLst>
                <a:ext uri="{FF2B5EF4-FFF2-40B4-BE49-F238E27FC236}">
                  <a16:creationId xmlns:a16="http://schemas.microsoft.com/office/drawing/2014/main" id="{46CCEC93-69B9-5181-124A-779EBF3BDE06}"/>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10;p73">
              <a:extLst>
                <a:ext uri="{FF2B5EF4-FFF2-40B4-BE49-F238E27FC236}">
                  <a16:creationId xmlns:a16="http://schemas.microsoft.com/office/drawing/2014/main" id="{D5B96CB6-726A-DB85-2FE3-C50BD7584D3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11;p73">
              <a:extLst>
                <a:ext uri="{FF2B5EF4-FFF2-40B4-BE49-F238E27FC236}">
                  <a16:creationId xmlns:a16="http://schemas.microsoft.com/office/drawing/2014/main" id="{4E581B03-8E67-B602-03EC-D44FBA4CCE16}"/>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12;p73">
              <a:extLst>
                <a:ext uri="{FF2B5EF4-FFF2-40B4-BE49-F238E27FC236}">
                  <a16:creationId xmlns:a16="http://schemas.microsoft.com/office/drawing/2014/main" id="{ED473EC9-EBA9-916A-E034-215D7A8B6F0E}"/>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13;p73">
              <a:extLst>
                <a:ext uri="{FF2B5EF4-FFF2-40B4-BE49-F238E27FC236}">
                  <a16:creationId xmlns:a16="http://schemas.microsoft.com/office/drawing/2014/main" id="{0FD9372C-7C4E-879E-53F7-885F7631EA75}"/>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14;p73">
              <a:extLst>
                <a:ext uri="{FF2B5EF4-FFF2-40B4-BE49-F238E27FC236}">
                  <a16:creationId xmlns:a16="http://schemas.microsoft.com/office/drawing/2014/main" id="{0F25B5C4-18EA-40CC-4C8C-E8EB44E140B9}"/>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715;p73">
              <a:extLst>
                <a:ext uri="{FF2B5EF4-FFF2-40B4-BE49-F238E27FC236}">
                  <a16:creationId xmlns:a16="http://schemas.microsoft.com/office/drawing/2014/main" id="{865E1C0A-8B5B-DDE4-4052-97D506ABDA59}"/>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716;p73">
              <a:extLst>
                <a:ext uri="{FF2B5EF4-FFF2-40B4-BE49-F238E27FC236}">
                  <a16:creationId xmlns:a16="http://schemas.microsoft.com/office/drawing/2014/main" id="{3CEC13C7-C56D-EA92-205E-34E0B60407E8}"/>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717;p73">
              <a:extLst>
                <a:ext uri="{FF2B5EF4-FFF2-40B4-BE49-F238E27FC236}">
                  <a16:creationId xmlns:a16="http://schemas.microsoft.com/office/drawing/2014/main" id="{F64A0716-A5D7-2B6D-95A5-40710F52505E}"/>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718;p73">
              <a:extLst>
                <a:ext uri="{FF2B5EF4-FFF2-40B4-BE49-F238E27FC236}">
                  <a16:creationId xmlns:a16="http://schemas.microsoft.com/office/drawing/2014/main" id="{05639E55-BC1F-A6E0-095A-2F98469D70B2}"/>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719;p73">
              <a:extLst>
                <a:ext uri="{FF2B5EF4-FFF2-40B4-BE49-F238E27FC236}">
                  <a16:creationId xmlns:a16="http://schemas.microsoft.com/office/drawing/2014/main" id="{1A5CF3CA-1076-4FE7-22C7-CA13C41B6500}"/>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720;p73">
              <a:extLst>
                <a:ext uri="{FF2B5EF4-FFF2-40B4-BE49-F238E27FC236}">
                  <a16:creationId xmlns:a16="http://schemas.microsoft.com/office/drawing/2014/main" id="{B27F801C-FF24-272C-5F53-B56C1EC28EE0}"/>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721;p73">
              <a:extLst>
                <a:ext uri="{FF2B5EF4-FFF2-40B4-BE49-F238E27FC236}">
                  <a16:creationId xmlns:a16="http://schemas.microsoft.com/office/drawing/2014/main" id="{1319F202-FAE2-A9E8-A58B-D7CA99D6618D}"/>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722;p73">
              <a:extLst>
                <a:ext uri="{FF2B5EF4-FFF2-40B4-BE49-F238E27FC236}">
                  <a16:creationId xmlns:a16="http://schemas.microsoft.com/office/drawing/2014/main" id="{495A2D74-4490-9E40-39E9-CE943F3DD820}"/>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723;p73">
              <a:extLst>
                <a:ext uri="{FF2B5EF4-FFF2-40B4-BE49-F238E27FC236}">
                  <a16:creationId xmlns:a16="http://schemas.microsoft.com/office/drawing/2014/main" id="{F369BB75-C890-0F43-69C8-64D2ABF3D3CD}"/>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724;p73">
              <a:extLst>
                <a:ext uri="{FF2B5EF4-FFF2-40B4-BE49-F238E27FC236}">
                  <a16:creationId xmlns:a16="http://schemas.microsoft.com/office/drawing/2014/main" id="{8514C8E9-2334-2885-EDB7-9BBF610F7E65}"/>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25;p73">
              <a:extLst>
                <a:ext uri="{FF2B5EF4-FFF2-40B4-BE49-F238E27FC236}">
                  <a16:creationId xmlns:a16="http://schemas.microsoft.com/office/drawing/2014/main" id="{78A06046-82B7-A058-3AE3-B66FCB26EB3D}"/>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26;p73">
              <a:extLst>
                <a:ext uri="{FF2B5EF4-FFF2-40B4-BE49-F238E27FC236}">
                  <a16:creationId xmlns:a16="http://schemas.microsoft.com/office/drawing/2014/main" id="{D6665E85-95D5-10B1-947E-C424A6202F3D}"/>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727;p73">
              <a:extLst>
                <a:ext uri="{FF2B5EF4-FFF2-40B4-BE49-F238E27FC236}">
                  <a16:creationId xmlns:a16="http://schemas.microsoft.com/office/drawing/2014/main" id="{95B5847C-75B2-5EDB-96AB-799088D2FF36}"/>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728;p73">
              <a:extLst>
                <a:ext uri="{FF2B5EF4-FFF2-40B4-BE49-F238E27FC236}">
                  <a16:creationId xmlns:a16="http://schemas.microsoft.com/office/drawing/2014/main" id="{67D6FE4E-AA39-39ED-9A80-F28F240371F7}"/>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29;p73">
              <a:extLst>
                <a:ext uri="{FF2B5EF4-FFF2-40B4-BE49-F238E27FC236}">
                  <a16:creationId xmlns:a16="http://schemas.microsoft.com/office/drawing/2014/main" id="{5A6846E4-4139-6A93-890A-AF3E5B1D61A7}"/>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30;p73">
              <a:extLst>
                <a:ext uri="{FF2B5EF4-FFF2-40B4-BE49-F238E27FC236}">
                  <a16:creationId xmlns:a16="http://schemas.microsoft.com/office/drawing/2014/main" id="{AD68A0EE-9260-730B-8532-80F4A7B64864}"/>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31;p73">
              <a:extLst>
                <a:ext uri="{FF2B5EF4-FFF2-40B4-BE49-F238E27FC236}">
                  <a16:creationId xmlns:a16="http://schemas.microsoft.com/office/drawing/2014/main" id="{94E4FAF4-61EB-2CCB-D1E9-EAA0861625B5}"/>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32;p73">
              <a:extLst>
                <a:ext uri="{FF2B5EF4-FFF2-40B4-BE49-F238E27FC236}">
                  <a16:creationId xmlns:a16="http://schemas.microsoft.com/office/drawing/2014/main" id="{6B49F79C-C87C-4728-2A8D-CE44736857E1}"/>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733;p73">
              <a:extLst>
                <a:ext uri="{FF2B5EF4-FFF2-40B4-BE49-F238E27FC236}">
                  <a16:creationId xmlns:a16="http://schemas.microsoft.com/office/drawing/2014/main" id="{8B94431E-4536-ED82-21B8-261969B74FF1}"/>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34;p73">
              <a:extLst>
                <a:ext uri="{FF2B5EF4-FFF2-40B4-BE49-F238E27FC236}">
                  <a16:creationId xmlns:a16="http://schemas.microsoft.com/office/drawing/2014/main" id="{509BAC2D-1D75-F09D-3260-23FCC863A382}"/>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35;p73">
              <a:extLst>
                <a:ext uri="{FF2B5EF4-FFF2-40B4-BE49-F238E27FC236}">
                  <a16:creationId xmlns:a16="http://schemas.microsoft.com/office/drawing/2014/main" id="{38C4C048-8AE3-91D0-FA59-44F48F156FE4}"/>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36;p73">
              <a:extLst>
                <a:ext uri="{FF2B5EF4-FFF2-40B4-BE49-F238E27FC236}">
                  <a16:creationId xmlns:a16="http://schemas.microsoft.com/office/drawing/2014/main" id="{A8241191-3AF4-2374-1FF2-78F9BE04429E}"/>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37;p73">
              <a:extLst>
                <a:ext uri="{FF2B5EF4-FFF2-40B4-BE49-F238E27FC236}">
                  <a16:creationId xmlns:a16="http://schemas.microsoft.com/office/drawing/2014/main" id="{185B1CA4-12A6-DB9F-599E-7976F814AB4B}"/>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738;p73">
              <a:extLst>
                <a:ext uri="{FF2B5EF4-FFF2-40B4-BE49-F238E27FC236}">
                  <a16:creationId xmlns:a16="http://schemas.microsoft.com/office/drawing/2014/main" id="{0169D88A-9FC7-5D28-F1DC-01894940295A}"/>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739;p73">
              <a:extLst>
                <a:ext uri="{FF2B5EF4-FFF2-40B4-BE49-F238E27FC236}">
                  <a16:creationId xmlns:a16="http://schemas.microsoft.com/office/drawing/2014/main" id="{2D35B115-171A-1D4C-51CB-292C644B4074}"/>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740;p73">
              <a:extLst>
                <a:ext uri="{FF2B5EF4-FFF2-40B4-BE49-F238E27FC236}">
                  <a16:creationId xmlns:a16="http://schemas.microsoft.com/office/drawing/2014/main" id="{DC9AB4D6-9ADD-875A-5E72-480E06790BF0}"/>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741;p73">
              <a:extLst>
                <a:ext uri="{FF2B5EF4-FFF2-40B4-BE49-F238E27FC236}">
                  <a16:creationId xmlns:a16="http://schemas.microsoft.com/office/drawing/2014/main" id="{0A4AD43A-DA34-5B91-C120-0E555705990A}"/>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742;p73">
              <a:extLst>
                <a:ext uri="{FF2B5EF4-FFF2-40B4-BE49-F238E27FC236}">
                  <a16:creationId xmlns:a16="http://schemas.microsoft.com/office/drawing/2014/main" id="{3F3AED31-8D50-FAF8-A248-69B2DA54548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743;p73">
              <a:extLst>
                <a:ext uri="{FF2B5EF4-FFF2-40B4-BE49-F238E27FC236}">
                  <a16:creationId xmlns:a16="http://schemas.microsoft.com/office/drawing/2014/main" id="{BED54FDB-47FE-DC6A-F519-CC0250D2BA13}"/>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744;p73">
              <a:extLst>
                <a:ext uri="{FF2B5EF4-FFF2-40B4-BE49-F238E27FC236}">
                  <a16:creationId xmlns:a16="http://schemas.microsoft.com/office/drawing/2014/main" id="{7A64EF5A-04A4-2851-9848-AA20585D34BD}"/>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745;p73">
              <a:extLst>
                <a:ext uri="{FF2B5EF4-FFF2-40B4-BE49-F238E27FC236}">
                  <a16:creationId xmlns:a16="http://schemas.microsoft.com/office/drawing/2014/main" id="{C40B0912-74EF-B159-36CD-8929B8312021}"/>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746;p73">
              <a:extLst>
                <a:ext uri="{FF2B5EF4-FFF2-40B4-BE49-F238E27FC236}">
                  <a16:creationId xmlns:a16="http://schemas.microsoft.com/office/drawing/2014/main" id="{E6BB08D9-A87B-BAD2-B939-BDCCD0C1B41A}"/>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747;p73">
              <a:extLst>
                <a:ext uri="{FF2B5EF4-FFF2-40B4-BE49-F238E27FC236}">
                  <a16:creationId xmlns:a16="http://schemas.microsoft.com/office/drawing/2014/main" id="{71183C3F-5978-1A0D-08C2-53D1BC4D8F4E}"/>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748;p73">
              <a:extLst>
                <a:ext uri="{FF2B5EF4-FFF2-40B4-BE49-F238E27FC236}">
                  <a16:creationId xmlns:a16="http://schemas.microsoft.com/office/drawing/2014/main" id="{F4C14ECF-0D74-D178-5FED-80106A265544}"/>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749;p73">
              <a:extLst>
                <a:ext uri="{FF2B5EF4-FFF2-40B4-BE49-F238E27FC236}">
                  <a16:creationId xmlns:a16="http://schemas.microsoft.com/office/drawing/2014/main" id="{CD0D8C5A-469D-B73D-B600-75D41229FA5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750;p73">
              <a:extLst>
                <a:ext uri="{FF2B5EF4-FFF2-40B4-BE49-F238E27FC236}">
                  <a16:creationId xmlns:a16="http://schemas.microsoft.com/office/drawing/2014/main" id="{3001F74F-9D3B-6A52-5524-5577C4B873CD}"/>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751;p73">
              <a:extLst>
                <a:ext uri="{FF2B5EF4-FFF2-40B4-BE49-F238E27FC236}">
                  <a16:creationId xmlns:a16="http://schemas.microsoft.com/office/drawing/2014/main" id="{01C57F5B-F0E3-8BCA-AEC2-1370CE9DD564}"/>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752;p73">
              <a:extLst>
                <a:ext uri="{FF2B5EF4-FFF2-40B4-BE49-F238E27FC236}">
                  <a16:creationId xmlns:a16="http://schemas.microsoft.com/office/drawing/2014/main" id="{1D49ED76-87F5-C017-20F1-10C010808DD1}"/>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753;p73">
              <a:extLst>
                <a:ext uri="{FF2B5EF4-FFF2-40B4-BE49-F238E27FC236}">
                  <a16:creationId xmlns:a16="http://schemas.microsoft.com/office/drawing/2014/main" id="{024C82EE-2E19-43D3-B777-99DB11E9B6BC}"/>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754;p73">
              <a:extLst>
                <a:ext uri="{FF2B5EF4-FFF2-40B4-BE49-F238E27FC236}">
                  <a16:creationId xmlns:a16="http://schemas.microsoft.com/office/drawing/2014/main" id="{E3BD9389-BBFB-C23F-C93A-016B8992613C}"/>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755;p73">
              <a:extLst>
                <a:ext uri="{FF2B5EF4-FFF2-40B4-BE49-F238E27FC236}">
                  <a16:creationId xmlns:a16="http://schemas.microsoft.com/office/drawing/2014/main" id="{C65D30B9-8FE8-1200-C7D2-633CC8497018}"/>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756;p73">
              <a:extLst>
                <a:ext uri="{FF2B5EF4-FFF2-40B4-BE49-F238E27FC236}">
                  <a16:creationId xmlns:a16="http://schemas.microsoft.com/office/drawing/2014/main" id="{E1D4E2F7-36C7-FDE1-9366-EED287D4B6E7}"/>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757;p73">
              <a:extLst>
                <a:ext uri="{FF2B5EF4-FFF2-40B4-BE49-F238E27FC236}">
                  <a16:creationId xmlns:a16="http://schemas.microsoft.com/office/drawing/2014/main" id="{0A4ADDFF-38CD-21CA-4A76-071A909D8E83}"/>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758;p73">
              <a:extLst>
                <a:ext uri="{FF2B5EF4-FFF2-40B4-BE49-F238E27FC236}">
                  <a16:creationId xmlns:a16="http://schemas.microsoft.com/office/drawing/2014/main" id="{656FA71B-5032-D4E4-BEF5-BF1869BC8EC2}"/>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759;p73">
              <a:extLst>
                <a:ext uri="{FF2B5EF4-FFF2-40B4-BE49-F238E27FC236}">
                  <a16:creationId xmlns:a16="http://schemas.microsoft.com/office/drawing/2014/main" id="{864C99EA-DF02-BA3D-9CAA-E151FD1D2156}"/>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760;p73">
              <a:extLst>
                <a:ext uri="{FF2B5EF4-FFF2-40B4-BE49-F238E27FC236}">
                  <a16:creationId xmlns:a16="http://schemas.microsoft.com/office/drawing/2014/main" id="{C1CD4E23-1BD5-DE16-1C4E-2AD55AB535D7}"/>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761;p73">
              <a:extLst>
                <a:ext uri="{FF2B5EF4-FFF2-40B4-BE49-F238E27FC236}">
                  <a16:creationId xmlns:a16="http://schemas.microsoft.com/office/drawing/2014/main" id="{6E387436-7731-64CB-3D24-B6319451CE13}"/>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62;p73">
              <a:extLst>
                <a:ext uri="{FF2B5EF4-FFF2-40B4-BE49-F238E27FC236}">
                  <a16:creationId xmlns:a16="http://schemas.microsoft.com/office/drawing/2014/main" id="{8BD1B7FF-208B-7468-605E-E39720E2BD22}"/>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763;p73">
              <a:extLst>
                <a:ext uri="{FF2B5EF4-FFF2-40B4-BE49-F238E27FC236}">
                  <a16:creationId xmlns:a16="http://schemas.microsoft.com/office/drawing/2014/main" id="{F777DB04-84EC-F21A-D6BE-C79476446C0C}"/>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764;p73">
              <a:extLst>
                <a:ext uri="{FF2B5EF4-FFF2-40B4-BE49-F238E27FC236}">
                  <a16:creationId xmlns:a16="http://schemas.microsoft.com/office/drawing/2014/main" id="{F55C1736-E3D6-53C1-FABD-7CA360C51252}"/>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765;p73">
              <a:extLst>
                <a:ext uri="{FF2B5EF4-FFF2-40B4-BE49-F238E27FC236}">
                  <a16:creationId xmlns:a16="http://schemas.microsoft.com/office/drawing/2014/main" id="{AA84F9F7-4866-C64D-63D4-71596BFFDBB6}"/>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766;p73">
              <a:extLst>
                <a:ext uri="{FF2B5EF4-FFF2-40B4-BE49-F238E27FC236}">
                  <a16:creationId xmlns:a16="http://schemas.microsoft.com/office/drawing/2014/main" id="{1C882CC9-F6B3-603D-E7B5-B3124DB60641}"/>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767;p73">
              <a:extLst>
                <a:ext uri="{FF2B5EF4-FFF2-40B4-BE49-F238E27FC236}">
                  <a16:creationId xmlns:a16="http://schemas.microsoft.com/office/drawing/2014/main" id="{4E36A6A9-C71E-B22A-1814-501F1FEB4E21}"/>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768;p73">
              <a:extLst>
                <a:ext uri="{FF2B5EF4-FFF2-40B4-BE49-F238E27FC236}">
                  <a16:creationId xmlns:a16="http://schemas.microsoft.com/office/drawing/2014/main" id="{4610C2BC-9E07-DB55-6AE6-209753062130}"/>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769;p73">
              <a:extLst>
                <a:ext uri="{FF2B5EF4-FFF2-40B4-BE49-F238E27FC236}">
                  <a16:creationId xmlns:a16="http://schemas.microsoft.com/office/drawing/2014/main" id="{33DDCB12-4416-4574-8767-632AFAFA58EC}"/>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770;p73">
              <a:extLst>
                <a:ext uri="{FF2B5EF4-FFF2-40B4-BE49-F238E27FC236}">
                  <a16:creationId xmlns:a16="http://schemas.microsoft.com/office/drawing/2014/main" id="{AB3DED21-861A-3EF5-9031-E84F09E9D6C5}"/>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771;p73">
              <a:extLst>
                <a:ext uri="{FF2B5EF4-FFF2-40B4-BE49-F238E27FC236}">
                  <a16:creationId xmlns:a16="http://schemas.microsoft.com/office/drawing/2014/main" id="{CD516862-6452-B1B7-00A9-68C00D198D00}"/>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772;p73">
              <a:extLst>
                <a:ext uri="{FF2B5EF4-FFF2-40B4-BE49-F238E27FC236}">
                  <a16:creationId xmlns:a16="http://schemas.microsoft.com/office/drawing/2014/main" id="{F2DEDEC7-4227-A1E6-06AF-B0326A10B4C3}"/>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773;p73">
              <a:extLst>
                <a:ext uri="{FF2B5EF4-FFF2-40B4-BE49-F238E27FC236}">
                  <a16:creationId xmlns:a16="http://schemas.microsoft.com/office/drawing/2014/main" id="{5AF44DA3-2921-D0DE-4E97-B54C2F17F4D6}"/>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774;p73">
              <a:extLst>
                <a:ext uri="{FF2B5EF4-FFF2-40B4-BE49-F238E27FC236}">
                  <a16:creationId xmlns:a16="http://schemas.microsoft.com/office/drawing/2014/main" id="{531DD9AC-7816-5ACD-702C-25ACFD862F20}"/>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775;p73">
              <a:extLst>
                <a:ext uri="{FF2B5EF4-FFF2-40B4-BE49-F238E27FC236}">
                  <a16:creationId xmlns:a16="http://schemas.microsoft.com/office/drawing/2014/main" id="{1A4CB9C3-236B-3A47-117F-9B772C1AE4A8}"/>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776;p73">
              <a:extLst>
                <a:ext uri="{FF2B5EF4-FFF2-40B4-BE49-F238E27FC236}">
                  <a16:creationId xmlns:a16="http://schemas.microsoft.com/office/drawing/2014/main" id="{F0324EC6-3B90-CC22-B4AB-D71E794B01C4}"/>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777;p73">
              <a:extLst>
                <a:ext uri="{FF2B5EF4-FFF2-40B4-BE49-F238E27FC236}">
                  <a16:creationId xmlns:a16="http://schemas.microsoft.com/office/drawing/2014/main" id="{E9BE1BE9-D611-321F-AB8C-F913329F3411}"/>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778;p73">
              <a:extLst>
                <a:ext uri="{FF2B5EF4-FFF2-40B4-BE49-F238E27FC236}">
                  <a16:creationId xmlns:a16="http://schemas.microsoft.com/office/drawing/2014/main" id="{BB1CDCB0-BFBA-5112-A2CA-C548A2AC2B1A}"/>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779;p73">
              <a:extLst>
                <a:ext uri="{FF2B5EF4-FFF2-40B4-BE49-F238E27FC236}">
                  <a16:creationId xmlns:a16="http://schemas.microsoft.com/office/drawing/2014/main" id="{EEBEDC4C-A5DF-15FA-46E4-030E4B0F8F58}"/>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780;p73">
              <a:extLst>
                <a:ext uri="{FF2B5EF4-FFF2-40B4-BE49-F238E27FC236}">
                  <a16:creationId xmlns:a16="http://schemas.microsoft.com/office/drawing/2014/main" id="{A5577C59-203D-38EB-E3C5-268A1E0E11C6}"/>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781;p73">
              <a:extLst>
                <a:ext uri="{FF2B5EF4-FFF2-40B4-BE49-F238E27FC236}">
                  <a16:creationId xmlns:a16="http://schemas.microsoft.com/office/drawing/2014/main" id="{23BA506B-A232-ABBC-ACB3-7930B59A6AF3}"/>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782;p73">
              <a:extLst>
                <a:ext uri="{FF2B5EF4-FFF2-40B4-BE49-F238E27FC236}">
                  <a16:creationId xmlns:a16="http://schemas.microsoft.com/office/drawing/2014/main" id="{EBE93EBD-B4D0-8F0B-6204-CDA53E9ED85C}"/>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783;p73">
              <a:extLst>
                <a:ext uri="{FF2B5EF4-FFF2-40B4-BE49-F238E27FC236}">
                  <a16:creationId xmlns:a16="http://schemas.microsoft.com/office/drawing/2014/main" id="{5D143084-F073-D40F-16C9-0A35AEDD3E37}"/>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784;p73">
              <a:extLst>
                <a:ext uri="{FF2B5EF4-FFF2-40B4-BE49-F238E27FC236}">
                  <a16:creationId xmlns:a16="http://schemas.microsoft.com/office/drawing/2014/main" id="{036461C0-9017-A9D4-3DA9-9464D9D23A6B}"/>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785;p73">
              <a:extLst>
                <a:ext uri="{FF2B5EF4-FFF2-40B4-BE49-F238E27FC236}">
                  <a16:creationId xmlns:a16="http://schemas.microsoft.com/office/drawing/2014/main" id="{2073FD9C-9728-D2D7-36D6-7727CD173351}"/>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786;p73">
              <a:extLst>
                <a:ext uri="{FF2B5EF4-FFF2-40B4-BE49-F238E27FC236}">
                  <a16:creationId xmlns:a16="http://schemas.microsoft.com/office/drawing/2014/main" id="{0D76E5E4-BF6F-CEC0-2CB1-3C92F3386A3C}"/>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787;p73">
              <a:extLst>
                <a:ext uri="{FF2B5EF4-FFF2-40B4-BE49-F238E27FC236}">
                  <a16:creationId xmlns:a16="http://schemas.microsoft.com/office/drawing/2014/main" id="{ADF8040F-B02E-0E58-0ADF-B51F7B85D858}"/>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788;p73">
              <a:extLst>
                <a:ext uri="{FF2B5EF4-FFF2-40B4-BE49-F238E27FC236}">
                  <a16:creationId xmlns:a16="http://schemas.microsoft.com/office/drawing/2014/main" id="{CE20F96E-8D0C-C67C-851A-A3A3C52872EF}"/>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89;p73">
              <a:extLst>
                <a:ext uri="{FF2B5EF4-FFF2-40B4-BE49-F238E27FC236}">
                  <a16:creationId xmlns:a16="http://schemas.microsoft.com/office/drawing/2014/main" id="{1CBC049F-D901-301B-4FD4-0602A3A772A1}"/>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90;p73">
              <a:extLst>
                <a:ext uri="{FF2B5EF4-FFF2-40B4-BE49-F238E27FC236}">
                  <a16:creationId xmlns:a16="http://schemas.microsoft.com/office/drawing/2014/main" id="{6D21E7A7-1DE1-E7C5-6804-E50117DD9771}"/>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91;p73">
              <a:extLst>
                <a:ext uri="{FF2B5EF4-FFF2-40B4-BE49-F238E27FC236}">
                  <a16:creationId xmlns:a16="http://schemas.microsoft.com/office/drawing/2014/main" id="{95F17552-FCE5-1F92-AAE7-B66765E6E06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92;p73">
              <a:extLst>
                <a:ext uri="{FF2B5EF4-FFF2-40B4-BE49-F238E27FC236}">
                  <a16:creationId xmlns:a16="http://schemas.microsoft.com/office/drawing/2014/main" id="{2E226885-72FC-7B0B-0181-F9F0C30CB534}"/>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93;p73">
              <a:extLst>
                <a:ext uri="{FF2B5EF4-FFF2-40B4-BE49-F238E27FC236}">
                  <a16:creationId xmlns:a16="http://schemas.microsoft.com/office/drawing/2014/main" id="{0BA5501E-538C-3A12-11A1-95BEDBC38CD9}"/>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94;p73">
              <a:extLst>
                <a:ext uri="{FF2B5EF4-FFF2-40B4-BE49-F238E27FC236}">
                  <a16:creationId xmlns:a16="http://schemas.microsoft.com/office/drawing/2014/main" id="{9B7F2CAC-D373-D90E-F280-F2C3DCCE0D51}"/>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95;p73">
              <a:extLst>
                <a:ext uri="{FF2B5EF4-FFF2-40B4-BE49-F238E27FC236}">
                  <a16:creationId xmlns:a16="http://schemas.microsoft.com/office/drawing/2014/main" id="{AC0412A7-3F27-B265-BD9B-3B521D98F430}"/>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96;p73">
              <a:extLst>
                <a:ext uri="{FF2B5EF4-FFF2-40B4-BE49-F238E27FC236}">
                  <a16:creationId xmlns:a16="http://schemas.microsoft.com/office/drawing/2014/main" id="{DDA73F62-FEA5-7B01-5B3F-B3B176CC7C76}"/>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97;p73">
              <a:extLst>
                <a:ext uri="{FF2B5EF4-FFF2-40B4-BE49-F238E27FC236}">
                  <a16:creationId xmlns:a16="http://schemas.microsoft.com/office/drawing/2014/main" id="{70E40BFB-1BF3-F495-9AA5-B7E7E22F196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98;p73">
              <a:extLst>
                <a:ext uri="{FF2B5EF4-FFF2-40B4-BE49-F238E27FC236}">
                  <a16:creationId xmlns:a16="http://schemas.microsoft.com/office/drawing/2014/main" id="{2A2C301C-BBFF-1715-3A02-7D6AAE3A8C15}"/>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99;p73">
              <a:extLst>
                <a:ext uri="{FF2B5EF4-FFF2-40B4-BE49-F238E27FC236}">
                  <a16:creationId xmlns:a16="http://schemas.microsoft.com/office/drawing/2014/main" id="{1ECF1A14-E3BD-4416-C35E-80908D9A1D91}"/>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800;p73">
              <a:extLst>
                <a:ext uri="{FF2B5EF4-FFF2-40B4-BE49-F238E27FC236}">
                  <a16:creationId xmlns:a16="http://schemas.microsoft.com/office/drawing/2014/main" id="{129FFE87-116B-D878-F461-CD2FE81F923C}"/>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801;p73">
              <a:extLst>
                <a:ext uri="{FF2B5EF4-FFF2-40B4-BE49-F238E27FC236}">
                  <a16:creationId xmlns:a16="http://schemas.microsoft.com/office/drawing/2014/main" id="{D5D53FD4-031D-1CA7-30EA-391F846A06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802;p73">
              <a:extLst>
                <a:ext uri="{FF2B5EF4-FFF2-40B4-BE49-F238E27FC236}">
                  <a16:creationId xmlns:a16="http://schemas.microsoft.com/office/drawing/2014/main" id="{1F45EE1F-33A7-CDEC-8054-69D35CCB96F0}"/>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803;p73">
              <a:extLst>
                <a:ext uri="{FF2B5EF4-FFF2-40B4-BE49-F238E27FC236}">
                  <a16:creationId xmlns:a16="http://schemas.microsoft.com/office/drawing/2014/main" id="{8BD41874-3993-5732-C832-52703C9EAD92}"/>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804;p73">
              <a:extLst>
                <a:ext uri="{FF2B5EF4-FFF2-40B4-BE49-F238E27FC236}">
                  <a16:creationId xmlns:a16="http://schemas.microsoft.com/office/drawing/2014/main" id="{2123A2F1-FBE2-215C-3883-32A3918C1F4C}"/>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805;p73">
              <a:extLst>
                <a:ext uri="{FF2B5EF4-FFF2-40B4-BE49-F238E27FC236}">
                  <a16:creationId xmlns:a16="http://schemas.microsoft.com/office/drawing/2014/main" id="{539FAA41-D837-E5B6-A7A7-54ACDAA0C672}"/>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806;p73">
              <a:extLst>
                <a:ext uri="{FF2B5EF4-FFF2-40B4-BE49-F238E27FC236}">
                  <a16:creationId xmlns:a16="http://schemas.microsoft.com/office/drawing/2014/main" id="{6EC84EF0-4447-7159-EFBF-8C26C01B07FF}"/>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807;p73">
              <a:extLst>
                <a:ext uri="{FF2B5EF4-FFF2-40B4-BE49-F238E27FC236}">
                  <a16:creationId xmlns:a16="http://schemas.microsoft.com/office/drawing/2014/main" id="{026793A1-D487-DECA-C3ED-CAA975ECB8CD}"/>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808;p73">
              <a:extLst>
                <a:ext uri="{FF2B5EF4-FFF2-40B4-BE49-F238E27FC236}">
                  <a16:creationId xmlns:a16="http://schemas.microsoft.com/office/drawing/2014/main" id="{6EA679AA-33E8-AEFD-8C8F-A4651FDA2D8B}"/>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809;p73">
              <a:extLst>
                <a:ext uri="{FF2B5EF4-FFF2-40B4-BE49-F238E27FC236}">
                  <a16:creationId xmlns:a16="http://schemas.microsoft.com/office/drawing/2014/main" id="{37BAB800-2E24-F29C-A429-F6C264F19DC0}"/>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810;p73">
              <a:extLst>
                <a:ext uri="{FF2B5EF4-FFF2-40B4-BE49-F238E27FC236}">
                  <a16:creationId xmlns:a16="http://schemas.microsoft.com/office/drawing/2014/main" id="{7FD7BDBF-C219-1815-FFBC-01726F06FEC5}"/>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811;p73">
              <a:extLst>
                <a:ext uri="{FF2B5EF4-FFF2-40B4-BE49-F238E27FC236}">
                  <a16:creationId xmlns:a16="http://schemas.microsoft.com/office/drawing/2014/main" id="{C2DC9DFA-2029-6C59-A358-A3DA4819DDA9}"/>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812;p73">
              <a:extLst>
                <a:ext uri="{FF2B5EF4-FFF2-40B4-BE49-F238E27FC236}">
                  <a16:creationId xmlns:a16="http://schemas.microsoft.com/office/drawing/2014/main" id="{9CD04DF2-D8AC-29C8-9DC8-275BCBAF6736}"/>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813;p73">
              <a:extLst>
                <a:ext uri="{FF2B5EF4-FFF2-40B4-BE49-F238E27FC236}">
                  <a16:creationId xmlns:a16="http://schemas.microsoft.com/office/drawing/2014/main" id="{F6B4C1D5-2EE3-9337-9690-4BB9DBD03DFC}"/>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814;p73">
              <a:extLst>
                <a:ext uri="{FF2B5EF4-FFF2-40B4-BE49-F238E27FC236}">
                  <a16:creationId xmlns:a16="http://schemas.microsoft.com/office/drawing/2014/main" id="{FA38094C-60C2-D8DF-90BC-ED04A7ED96D1}"/>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815;p73">
              <a:extLst>
                <a:ext uri="{FF2B5EF4-FFF2-40B4-BE49-F238E27FC236}">
                  <a16:creationId xmlns:a16="http://schemas.microsoft.com/office/drawing/2014/main" id="{6616927E-7322-89BF-AE6A-A8E89800F40B}"/>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816;p73">
              <a:extLst>
                <a:ext uri="{FF2B5EF4-FFF2-40B4-BE49-F238E27FC236}">
                  <a16:creationId xmlns:a16="http://schemas.microsoft.com/office/drawing/2014/main" id="{B276709A-949F-C293-4754-CC7CABF6205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817;p73">
              <a:extLst>
                <a:ext uri="{FF2B5EF4-FFF2-40B4-BE49-F238E27FC236}">
                  <a16:creationId xmlns:a16="http://schemas.microsoft.com/office/drawing/2014/main" id="{8DC99355-AEAE-71AB-2DBC-1CC843012357}"/>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818;p73">
              <a:extLst>
                <a:ext uri="{FF2B5EF4-FFF2-40B4-BE49-F238E27FC236}">
                  <a16:creationId xmlns:a16="http://schemas.microsoft.com/office/drawing/2014/main" id="{D9B9D629-D3D7-1E43-7DA3-FD145E671C39}"/>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819;p73">
              <a:extLst>
                <a:ext uri="{FF2B5EF4-FFF2-40B4-BE49-F238E27FC236}">
                  <a16:creationId xmlns:a16="http://schemas.microsoft.com/office/drawing/2014/main" id="{F3A200CD-AB5F-A4B2-BE11-382660C89B1E}"/>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820;p73">
              <a:extLst>
                <a:ext uri="{FF2B5EF4-FFF2-40B4-BE49-F238E27FC236}">
                  <a16:creationId xmlns:a16="http://schemas.microsoft.com/office/drawing/2014/main" id="{770CDDED-AEEA-2BFD-0C19-A11C14F3DDCB}"/>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821;p73">
              <a:extLst>
                <a:ext uri="{FF2B5EF4-FFF2-40B4-BE49-F238E27FC236}">
                  <a16:creationId xmlns:a16="http://schemas.microsoft.com/office/drawing/2014/main" id="{1B35C6CC-E456-F845-B2F8-3C1DB96B7BBE}"/>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822;p73">
              <a:extLst>
                <a:ext uri="{FF2B5EF4-FFF2-40B4-BE49-F238E27FC236}">
                  <a16:creationId xmlns:a16="http://schemas.microsoft.com/office/drawing/2014/main" id="{565D612E-E012-E5B9-29E6-8BE61ED5914C}"/>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823;p73">
              <a:extLst>
                <a:ext uri="{FF2B5EF4-FFF2-40B4-BE49-F238E27FC236}">
                  <a16:creationId xmlns:a16="http://schemas.microsoft.com/office/drawing/2014/main" id="{670AFFF3-5E0F-A861-9C5B-9349881B3B9B}"/>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824;p73">
              <a:extLst>
                <a:ext uri="{FF2B5EF4-FFF2-40B4-BE49-F238E27FC236}">
                  <a16:creationId xmlns:a16="http://schemas.microsoft.com/office/drawing/2014/main" id="{A6671842-2755-A810-F7AD-8D5CB4A392F5}"/>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825;p73">
              <a:extLst>
                <a:ext uri="{FF2B5EF4-FFF2-40B4-BE49-F238E27FC236}">
                  <a16:creationId xmlns:a16="http://schemas.microsoft.com/office/drawing/2014/main" id="{1D362FC9-D832-E1CA-C638-7B40ECFAB16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826;p73">
              <a:extLst>
                <a:ext uri="{FF2B5EF4-FFF2-40B4-BE49-F238E27FC236}">
                  <a16:creationId xmlns:a16="http://schemas.microsoft.com/office/drawing/2014/main" id="{6E97E942-401D-1F0C-F682-DB85E96EB643}"/>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827;p73">
              <a:extLst>
                <a:ext uri="{FF2B5EF4-FFF2-40B4-BE49-F238E27FC236}">
                  <a16:creationId xmlns:a16="http://schemas.microsoft.com/office/drawing/2014/main" id="{0EF88128-39E1-B1B6-A2B7-A9F6CECB24C6}"/>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828;p73">
              <a:extLst>
                <a:ext uri="{FF2B5EF4-FFF2-40B4-BE49-F238E27FC236}">
                  <a16:creationId xmlns:a16="http://schemas.microsoft.com/office/drawing/2014/main" id="{BEA4C815-1A66-DA92-341F-9F5A601C31CD}"/>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829;p73">
              <a:extLst>
                <a:ext uri="{FF2B5EF4-FFF2-40B4-BE49-F238E27FC236}">
                  <a16:creationId xmlns:a16="http://schemas.microsoft.com/office/drawing/2014/main" id="{EDDDFBE1-E665-DFA5-2E26-0AB08D92C081}"/>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830;p73">
              <a:extLst>
                <a:ext uri="{FF2B5EF4-FFF2-40B4-BE49-F238E27FC236}">
                  <a16:creationId xmlns:a16="http://schemas.microsoft.com/office/drawing/2014/main" id="{4E2BAEAB-C3C9-9714-0408-F8328B0B49FC}"/>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831;p73">
              <a:extLst>
                <a:ext uri="{FF2B5EF4-FFF2-40B4-BE49-F238E27FC236}">
                  <a16:creationId xmlns:a16="http://schemas.microsoft.com/office/drawing/2014/main" id="{F8241A2D-CA65-BEBE-F1CE-FA27ADDA35A4}"/>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832;p73">
              <a:extLst>
                <a:ext uri="{FF2B5EF4-FFF2-40B4-BE49-F238E27FC236}">
                  <a16:creationId xmlns:a16="http://schemas.microsoft.com/office/drawing/2014/main" id="{6FBDD69D-CF4D-64A8-142A-3D35B9B70D31}"/>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833;p73">
              <a:extLst>
                <a:ext uri="{FF2B5EF4-FFF2-40B4-BE49-F238E27FC236}">
                  <a16:creationId xmlns:a16="http://schemas.microsoft.com/office/drawing/2014/main" id="{345ED827-B787-BDC4-247E-BDBF25B82E8B}"/>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34;p73">
              <a:extLst>
                <a:ext uri="{FF2B5EF4-FFF2-40B4-BE49-F238E27FC236}">
                  <a16:creationId xmlns:a16="http://schemas.microsoft.com/office/drawing/2014/main" id="{20E46D53-8CFD-9717-E997-599256226E2E}"/>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835;p73">
              <a:extLst>
                <a:ext uri="{FF2B5EF4-FFF2-40B4-BE49-F238E27FC236}">
                  <a16:creationId xmlns:a16="http://schemas.microsoft.com/office/drawing/2014/main" id="{29233D20-A004-65F9-0E32-77F8C10DB000}"/>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836;p73">
              <a:extLst>
                <a:ext uri="{FF2B5EF4-FFF2-40B4-BE49-F238E27FC236}">
                  <a16:creationId xmlns:a16="http://schemas.microsoft.com/office/drawing/2014/main" id="{BA4B9762-162B-FD34-7324-0B3EFABCB61B}"/>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837;p73">
              <a:extLst>
                <a:ext uri="{FF2B5EF4-FFF2-40B4-BE49-F238E27FC236}">
                  <a16:creationId xmlns:a16="http://schemas.microsoft.com/office/drawing/2014/main" id="{50E8181A-0B4F-5D74-3780-0FC14E66051A}"/>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838;p73">
              <a:extLst>
                <a:ext uri="{FF2B5EF4-FFF2-40B4-BE49-F238E27FC236}">
                  <a16:creationId xmlns:a16="http://schemas.microsoft.com/office/drawing/2014/main" id="{69F5F270-C6B3-D586-A9A7-733EE955E10F}"/>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839;p73">
              <a:extLst>
                <a:ext uri="{FF2B5EF4-FFF2-40B4-BE49-F238E27FC236}">
                  <a16:creationId xmlns:a16="http://schemas.microsoft.com/office/drawing/2014/main" id="{D3E3C3FD-282F-B476-8D2E-05A9B2DAC28F}"/>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840;p73">
              <a:extLst>
                <a:ext uri="{FF2B5EF4-FFF2-40B4-BE49-F238E27FC236}">
                  <a16:creationId xmlns:a16="http://schemas.microsoft.com/office/drawing/2014/main" id="{6275240F-5C0E-94DB-0A76-B7D2CF9B4CA4}"/>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841;p73">
              <a:extLst>
                <a:ext uri="{FF2B5EF4-FFF2-40B4-BE49-F238E27FC236}">
                  <a16:creationId xmlns:a16="http://schemas.microsoft.com/office/drawing/2014/main" id="{73FC20DD-51C7-A9C6-32BA-C2F524BD1C15}"/>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842;p73">
              <a:extLst>
                <a:ext uri="{FF2B5EF4-FFF2-40B4-BE49-F238E27FC236}">
                  <a16:creationId xmlns:a16="http://schemas.microsoft.com/office/drawing/2014/main" id="{9915C3A5-8E98-F5A4-4341-87B1AB426B51}"/>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843;p73">
              <a:extLst>
                <a:ext uri="{FF2B5EF4-FFF2-40B4-BE49-F238E27FC236}">
                  <a16:creationId xmlns:a16="http://schemas.microsoft.com/office/drawing/2014/main" id="{87FB6A51-6FFF-E450-8F2B-48DE7006EEBD}"/>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844;p73">
              <a:extLst>
                <a:ext uri="{FF2B5EF4-FFF2-40B4-BE49-F238E27FC236}">
                  <a16:creationId xmlns:a16="http://schemas.microsoft.com/office/drawing/2014/main" id="{CEBDE10E-39A6-5979-344C-623EACCA131B}"/>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845;p73">
              <a:extLst>
                <a:ext uri="{FF2B5EF4-FFF2-40B4-BE49-F238E27FC236}">
                  <a16:creationId xmlns:a16="http://schemas.microsoft.com/office/drawing/2014/main" id="{C0484C2A-0252-6B0E-EC03-1C34D5EB16CF}"/>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846;p73">
              <a:extLst>
                <a:ext uri="{FF2B5EF4-FFF2-40B4-BE49-F238E27FC236}">
                  <a16:creationId xmlns:a16="http://schemas.microsoft.com/office/drawing/2014/main" id="{489C61EF-8114-A752-3C6C-ED2A6BC5E32F}"/>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847;p73">
              <a:extLst>
                <a:ext uri="{FF2B5EF4-FFF2-40B4-BE49-F238E27FC236}">
                  <a16:creationId xmlns:a16="http://schemas.microsoft.com/office/drawing/2014/main" id="{90EF0B90-246C-1270-74FE-EA6094035A3A}"/>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848;p73">
              <a:extLst>
                <a:ext uri="{FF2B5EF4-FFF2-40B4-BE49-F238E27FC236}">
                  <a16:creationId xmlns:a16="http://schemas.microsoft.com/office/drawing/2014/main" id="{F449A1E2-FF2C-3CF1-5434-14C524155339}"/>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849;p73">
              <a:extLst>
                <a:ext uri="{FF2B5EF4-FFF2-40B4-BE49-F238E27FC236}">
                  <a16:creationId xmlns:a16="http://schemas.microsoft.com/office/drawing/2014/main" id="{5977661D-606C-EE33-1E98-7AE4E8683AEF}"/>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850;p73">
              <a:extLst>
                <a:ext uri="{FF2B5EF4-FFF2-40B4-BE49-F238E27FC236}">
                  <a16:creationId xmlns:a16="http://schemas.microsoft.com/office/drawing/2014/main" id="{55991937-F991-F96E-DDC3-4C4A1CA9699C}"/>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851;p73">
              <a:extLst>
                <a:ext uri="{FF2B5EF4-FFF2-40B4-BE49-F238E27FC236}">
                  <a16:creationId xmlns:a16="http://schemas.microsoft.com/office/drawing/2014/main" id="{CCAFE821-4144-B9D4-2B06-6805DFF89C62}"/>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852;p73">
              <a:extLst>
                <a:ext uri="{FF2B5EF4-FFF2-40B4-BE49-F238E27FC236}">
                  <a16:creationId xmlns:a16="http://schemas.microsoft.com/office/drawing/2014/main" id="{C2D7A0C1-77CB-CF04-7B6C-3A46EDCB80CD}"/>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853;p73">
              <a:extLst>
                <a:ext uri="{FF2B5EF4-FFF2-40B4-BE49-F238E27FC236}">
                  <a16:creationId xmlns:a16="http://schemas.microsoft.com/office/drawing/2014/main" id="{2FDE343E-1385-7CB4-71C6-5377ADF7BF22}"/>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854;p73">
              <a:extLst>
                <a:ext uri="{FF2B5EF4-FFF2-40B4-BE49-F238E27FC236}">
                  <a16:creationId xmlns:a16="http://schemas.microsoft.com/office/drawing/2014/main" id="{E798ECA3-CD37-E0FF-D06F-258A4654F19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855;p73">
              <a:extLst>
                <a:ext uri="{FF2B5EF4-FFF2-40B4-BE49-F238E27FC236}">
                  <a16:creationId xmlns:a16="http://schemas.microsoft.com/office/drawing/2014/main" id="{6D384471-83CA-A6F1-DE8F-D3F45E36D55A}"/>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856;p73">
              <a:extLst>
                <a:ext uri="{FF2B5EF4-FFF2-40B4-BE49-F238E27FC236}">
                  <a16:creationId xmlns:a16="http://schemas.microsoft.com/office/drawing/2014/main" id="{D80611B0-95F8-E3F9-9A9D-765FEF2CCBA4}"/>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857;p73">
              <a:extLst>
                <a:ext uri="{FF2B5EF4-FFF2-40B4-BE49-F238E27FC236}">
                  <a16:creationId xmlns:a16="http://schemas.microsoft.com/office/drawing/2014/main" id="{92A80842-AC17-903E-FD22-E79498FD304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858;p73">
              <a:extLst>
                <a:ext uri="{FF2B5EF4-FFF2-40B4-BE49-F238E27FC236}">
                  <a16:creationId xmlns:a16="http://schemas.microsoft.com/office/drawing/2014/main" id="{D03C769F-01EA-E6D2-88A4-68DBF950832E}"/>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859;p73">
              <a:extLst>
                <a:ext uri="{FF2B5EF4-FFF2-40B4-BE49-F238E27FC236}">
                  <a16:creationId xmlns:a16="http://schemas.microsoft.com/office/drawing/2014/main" id="{87FE8232-91A4-3D53-E72E-72F2C6C76D82}"/>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860;p73">
              <a:extLst>
                <a:ext uri="{FF2B5EF4-FFF2-40B4-BE49-F238E27FC236}">
                  <a16:creationId xmlns:a16="http://schemas.microsoft.com/office/drawing/2014/main" id="{7331523A-FCC1-BC52-52EB-8EA0B60FB45E}"/>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861;p73">
              <a:extLst>
                <a:ext uri="{FF2B5EF4-FFF2-40B4-BE49-F238E27FC236}">
                  <a16:creationId xmlns:a16="http://schemas.microsoft.com/office/drawing/2014/main" id="{3B0B55C9-E6EA-2E57-2C1D-6793B77D1453}"/>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862;p73">
              <a:extLst>
                <a:ext uri="{FF2B5EF4-FFF2-40B4-BE49-F238E27FC236}">
                  <a16:creationId xmlns:a16="http://schemas.microsoft.com/office/drawing/2014/main" id="{328004E5-022D-A8E6-39EF-450F0718E8D6}"/>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863;p73">
              <a:extLst>
                <a:ext uri="{FF2B5EF4-FFF2-40B4-BE49-F238E27FC236}">
                  <a16:creationId xmlns:a16="http://schemas.microsoft.com/office/drawing/2014/main" id="{8C565FB7-74E0-C07F-074A-917C1AE5F495}"/>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864;p73">
              <a:extLst>
                <a:ext uri="{FF2B5EF4-FFF2-40B4-BE49-F238E27FC236}">
                  <a16:creationId xmlns:a16="http://schemas.microsoft.com/office/drawing/2014/main" id="{086093F7-0E6B-9578-DB9D-E7F842A3BD13}"/>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865;p73">
              <a:extLst>
                <a:ext uri="{FF2B5EF4-FFF2-40B4-BE49-F238E27FC236}">
                  <a16:creationId xmlns:a16="http://schemas.microsoft.com/office/drawing/2014/main" id="{88D9C33D-BC8F-C2D2-8FC2-F7AB9812067A}"/>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866;p73">
              <a:extLst>
                <a:ext uri="{FF2B5EF4-FFF2-40B4-BE49-F238E27FC236}">
                  <a16:creationId xmlns:a16="http://schemas.microsoft.com/office/drawing/2014/main" id="{E23A29A3-83ED-762D-CE71-674CA08AE02F}"/>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867;p73">
              <a:extLst>
                <a:ext uri="{FF2B5EF4-FFF2-40B4-BE49-F238E27FC236}">
                  <a16:creationId xmlns:a16="http://schemas.microsoft.com/office/drawing/2014/main" id="{651F739F-7A7D-8684-927A-8BD17447FFCD}"/>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868;p73">
              <a:extLst>
                <a:ext uri="{FF2B5EF4-FFF2-40B4-BE49-F238E27FC236}">
                  <a16:creationId xmlns:a16="http://schemas.microsoft.com/office/drawing/2014/main" id="{AAB8BE6B-0B0E-AABF-AD31-57942252EC7B}"/>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869;p73">
              <a:extLst>
                <a:ext uri="{FF2B5EF4-FFF2-40B4-BE49-F238E27FC236}">
                  <a16:creationId xmlns:a16="http://schemas.microsoft.com/office/drawing/2014/main" id="{7F2F4682-6D00-0B1D-DE32-8A8A7FB72CF1}"/>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870;p73">
              <a:extLst>
                <a:ext uri="{FF2B5EF4-FFF2-40B4-BE49-F238E27FC236}">
                  <a16:creationId xmlns:a16="http://schemas.microsoft.com/office/drawing/2014/main" id="{FDB41245-0D73-4B6A-9C3A-5720CE6C3C85}"/>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871;p73">
              <a:extLst>
                <a:ext uri="{FF2B5EF4-FFF2-40B4-BE49-F238E27FC236}">
                  <a16:creationId xmlns:a16="http://schemas.microsoft.com/office/drawing/2014/main" id="{CC2596C0-2798-7874-3366-53B68627E426}"/>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872;p73">
              <a:extLst>
                <a:ext uri="{FF2B5EF4-FFF2-40B4-BE49-F238E27FC236}">
                  <a16:creationId xmlns:a16="http://schemas.microsoft.com/office/drawing/2014/main" id="{0BF1A41F-BA0E-5CAA-263B-8671B72472A8}"/>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873;p73">
              <a:extLst>
                <a:ext uri="{FF2B5EF4-FFF2-40B4-BE49-F238E27FC236}">
                  <a16:creationId xmlns:a16="http://schemas.microsoft.com/office/drawing/2014/main" id="{246C744B-2644-43D2-B407-36778CFF3367}"/>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874;p73">
              <a:extLst>
                <a:ext uri="{FF2B5EF4-FFF2-40B4-BE49-F238E27FC236}">
                  <a16:creationId xmlns:a16="http://schemas.microsoft.com/office/drawing/2014/main" id="{67C5CEB2-0F2D-CDA9-D2E6-19575DD25FF3}"/>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875;p73">
              <a:extLst>
                <a:ext uri="{FF2B5EF4-FFF2-40B4-BE49-F238E27FC236}">
                  <a16:creationId xmlns:a16="http://schemas.microsoft.com/office/drawing/2014/main" id="{B52179E9-DA7C-0228-D783-32372BFE42B9}"/>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876;p73">
              <a:extLst>
                <a:ext uri="{FF2B5EF4-FFF2-40B4-BE49-F238E27FC236}">
                  <a16:creationId xmlns:a16="http://schemas.microsoft.com/office/drawing/2014/main" id="{1391D576-8E09-9F45-DCF5-F6A865B90CB7}"/>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877;p73">
              <a:extLst>
                <a:ext uri="{FF2B5EF4-FFF2-40B4-BE49-F238E27FC236}">
                  <a16:creationId xmlns:a16="http://schemas.microsoft.com/office/drawing/2014/main" id="{76C932DB-E444-8648-CF50-013F5D219B98}"/>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878;p73">
              <a:extLst>
                <a:ext uri="{FF2B5EF4-FFF2-40B4-BE49-F238E27FC236}">
                  <a16:creationId xmlns:a16="http://schemas.microsoft.com/office/drawing/2014/main" id="{E6A6FD50-521D-5690-78C8-3B2A7FDFB92A}"/>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879;p73">
              <a:extLst>
                <a:ext uri="{FF2B5EF4-FFF2-40B4-BE49-F238E27FC236}">
                  <a16:creationId xmlns:a16="http://schemas.microsoft.com/office/drawing/2014/main" id="{4B2EC7CA-D378-3748-7561-F9EBD1A94408}"/>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880;p73">
              <a:extLst>
                <a:ext uri="{FF2B5EF4-FFF2-40B4-BE49-F238E27FC236}">
                  <a16:creationId xmlns:a16="http://schemas.microsoft.com/office/drawing/2014/main" id="{33620E24-6F53-2B9F-F5F9-0DDE4246117F}"/>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881;p73">
              <a:extLst>
                <a:ext uri="{FF2B5EF4-FFF2-40B4-BE49-F238E27FC236}">
                  <a16:creationId xmlns:a16="http://schemas.microsoft.com/office/drawing/2014/main" id="{43FDC7CA-2735-5F31-7261-BD7C5F64747C}"/>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882;p73">
              <a:extLst>
                <a:ext uri="{FF2B5EF4-FFF2-40B4-BE49-F238E27FC236}">
                  <a16:creationId xmlns:a16="http://schemas.microsoft.com/office/drawing/2014/main" id="{D8AB0EE0-2725-4EE0-8D78-54B18ECD5CA3}"/>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883;p73">
              <a:extLst>
                <a:ext uri="{FF2B5EF4-FFF2-40B4-BE49-F238E27FC236}">
                  <a16:creationId xmlns:a16="http://schemas.microsoft.com/office/drawing/2014/main" id="{2358092A-CFC2-BF5F-6ECC-AE9B22E55990}"/>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884;p73">
              <a:extLst>
                <a:ext uri="{FF2B5EF4-FFF2-40B4-BE49-F238E27FC236}">
                  <a16:creationId xmlns:a16="http://schemas.microsoft.com/office/drawing/2014/main" id="{E88CABB5-50E8-57FD-3B7D-42FC9568F3F7}"/>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885;p73">
              <a:extLst>
                <a:ext uri="{FF2B5EF4-FFF2-40B4-BE49-F238E27FC236}">
                  <a16:creationId xmlns:a16="http://schemas.microsoft.com/office/drawing/2014/main" id="{D6F268EA-F091-3142-96A7-8D6A22263BC6}"/>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86;p73">
              <a:extLst>
                <a:ext uri="{FF2B5EF4-FFF2-40B4-BE49-F238E27FC236}">
                  <a16:creationId xmlns:a16="http://schemas.microsoft.com/office/drawing/2014/main" id="{EF86114C-84ED-1B4A-D72A-EF47433F4A02}"/>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87;p73">
              <a:extLst>
                <a:ext uri="{FF2B5EF4-FFF2-40B4-BE49-F238E27FC236}">
                  <a16:creationId xmlns:a16="http://schemas.microsoft.com/office/drawing/2014/main" id="{B001A711-AE16-59D7-C080-BC11D943A400}"/>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88;p73">
              <a:extLst>
                <a:ext uri="{FF2B5EF4-FFF2-40B4-BE49-F238E27FC236}">
                  <a16:creationId xmlns:a16="http://schemas.microsoft.com/office/drawing/2014/main" id="{B0E436C0-FBA4-DA5D-5F09-085589952D1A}"/>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89;p73">
              <a:extLst>
                <a:ext uri="{FF2B5EF4-FFF2-40B4-BE49-F238E27FC236}">
                  <a16:creationId xmlns:a16="http://schemas.microsoft.com/office/drawing/2014/main" id="{38374DBB-E82E-6C03-D489-CF423977467A}"/>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90;p73">
              <a:extLst>
                <a:ext uri="{FF2B5EF4-FFF2-40B4-BE49-F238E27FC236}">
                  <a16:creationId xmlns:a16="http://schemas.microsoft.com/office/drawing/2014/main" id="{59257D5B-97F2-D537-CD2E-CDF38BB73C2C}"/>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91;p73">
              <a:extLst>
                <a:ext uri="{FF2B5EF4-FFF2-40B4-BE49-F238E27FC236}">
                  <a16:creationId xmlns:a16="http://schemas.microsoft.com/office/drawing/2014/main" id="{F273438E-229A-8835-DF39-A25006133532}"/>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92;p73">
              <a:extLst>
                <a:ext uri="{FF2B5EF4-FFF2-40B4-BE49-F238E27FC236}">
                  <a16:creationId xmlns:a16="http://schemas.microsoft.com/office/drawing/2014/main" id="{138132EF-6D1F-4617-75CD-0B8E62EB4665}"/>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93;p73">
              <a:extLst>
                <a:ext uri="{FF2B5EF4-FFF2-40B4-BE49-F238E27FC236}">
                  <a16:creationId xmlns:a16="http://schemas.microsoft.com/office/drawing/2014/main" id="{3861A5F6-74E3-DB27-AE2D-E000E65F2B68}"/>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94;p73">
              <a:extLst>
                <a:ext uri="{FF2B5EF4-FFF2-40B4-BE49-F238E27FC236}">
                  <a16:creationId xmlns:a16="http://schemas.microsoft.com/office/drawing/2014/main" id="{C7FB5869-CF21-F184-115E-677245FD925F}"/>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5;p73">
              <a:extLst>
                <a:ext uri="{FF2B5EF4-FFF2-40B4-BE49-F238E27FC236}">
                  <a16:creationId xmlns:a16="http://schemas.microsoft.com/office/drawing/2014/main" id="{4F70B9C9-49D1-B787-44C0-D8284995E3A8}"/>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896;p73">
              <a:extLst>
                <a:ext uri="{FF2B5EF4-FFF2-40B4-BE49-F238E27FC236}">
                  <a16:creationId xmlns:a16="http://schemas.microsoft.com/office/drawing/2014/main" id="{17778D12-1A47-D792-CBB3-ACB5315E42C4}"/>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897;p73">
              <a:extLst>
                <a:ext uri="{FF2B5EF4-FFF2-40B4-BE49-F238E27FC236}">
                  <a16:creationId xmlns:a16="http://schemas.microsoft.com/office/drawing/2014/main" id="{79226826-6E7F-1E7B-B1B8-B757171858A8}"/>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898;p73">
              <a:extLst>
                <a:ext uri="{FF2B5EF4-FFF2-40B4-BE49-F238E27FC236}">
                  <a16:creationId xmlns:a16="http://schemas.microsoft.com/office/drawing/2014/main" id="{A152B2B1-B137-A95C-D466-9E5D1721421A}"/>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899;p73">
              <a:extLst>
                <a:ext uri="{FF2B5EF4-FFF2-40B4-BE49-F238E27FC236}">
                  <a16:creationId xmlns:a16="http://schemas.microsoft.com/office/drawing/2014/main" id="{7C51CF98-A77B-6325-29CE-5902DD375D4A}"/>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00;p73">
              <a:extLst>
                <a:ext uri="{FF2B5EF4-FFF2-40B4-BE49-F238E27FC236}">
                  <a16:creationId xmlns:a16="http://schemas.microsoft.com/office/drawing/2014/main" id="{C0240383-009D-9CC8-EC1C-C9CEE7EF0488}"/>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01;p73">
              <a:extLst>
                <a:ext uri="{FF2B5EF4-FFF2-40B4-BE49-F238E27FC236}">
                  <a16:creationId xmlns:a16="http://schemas.microsoft.com/office/drawing/2014/main" id="{DD698D58-B4E1-7BE5-2C44-2AB1761416FF}"/>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02;p73">
              <a:extLst>
                <a:ext uri="{FF2B5EF4-FFF2-40B4-BE49-F238E27FC236}">
                  <a16:creationId xmlns:a16="http://schemas.microsoft.com/office/drawing/2014/main" id="{FD75A3DA-E5C1-C60F-4A4B-9D4A03E04CF2}"/>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03;p73">
              <a:extLst>
                <a:ext uri="{FF2B5EF4-FFF2-40B4-BE49-F238E27FC236}">
                  <a16:creationId xmlns:a16="http://schemas.microsoft.com/office/drawing/2014/main" id="{F97BF55C-0A06-B50E-2ED6-3227C194E8D7}"/>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04;p73">
              <a:extLst>
                <a:ext uri="{FF2B5EF4-FFF2-40B4-BE49-F238E27FC236}">
                  <a16:creationId xmlns:a16="http://schemas.microsoft.com/office/drawing/2014/main" id="{6B50C122-6F5A-EB8E-8927-8568D9EE1646}"/>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05;p73">
              <a:extLst>
                <a:ext uri="{FF2B5EF4-FFF2-40B4-BE49-F238E27FC236}">
                  <a16:creationId xmlns:a16="http://schemas.microsoft.com/office/drawing/2014/main" id="{C7C6708E-2F5C-BE8D-2036-A3D5EAE30CDD}"/>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906;p73">
              <a:extLst>
                <a:ext uri="{FF2B5EF4-FFF2-40B4-BE49-F238E27FC236}">
                  <a16:creationId xmlns:a16="http://schemas.microsoft.com/office/drawing/2014/main" id="{F99F3529-2864-F4FD-78F8-776496ADA6F5}"/>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907;p73">
              <a:extLst>
                <a:ext uri="{FF2B5EF4-FFF2-40B4-BE49-F238E27FC236}">
                  <a16:creationId xmlns:a16="http://schemas.microsoft.com/office/drawing/2014/main" id="{2FEEA466-215B-95B1-6B1A-1286AD7680ED}"/>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908;p73">
              <a:extLst>
                <a:ext uri="{FF2B5EF4-FFF2-40B4-BE49-F238E27FC236}">
                  <a16:creationId xmlns:a16="http://schemas.microsoft.com/office/drawing/2014/main" id="{AC60D3B8-7FB4-BA04-FC0E-B40CDA7DB6A7}"/>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909;p73">
              <a:extLst>
                <a:ext uri="{FF2B5EF4-FFF2-40B4-BE49-F238E27FC236}">
                  <a16:creationId xmlns:a16="http://schemas.microsoft.com/office/drawing/2014/main" id="{7C649CEB-D8A7-849C-5391-D8BE637FAC17}"/>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910;p73">
              <a:extLst>
                <a:ext uri="{FF2B5EF4-FFF2-40B4-BE49-F238E27FC236}">
                  <a16:creationId xmlns:a16="http://schemas.microsoft.com/office/drawing/2014/main" id="{712C9784-D6FC-7492-821E-EFA8C094B76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911;p73">
              <a:extLst>
                <a:ext uri="{FF2B5EF4-FFF2-40B4-BE49-F238E27FC236}">
                  <a16:creationId xmlns:a16="http://schemas.microsoft.com/office/drawing/2014/main" id="{D1B53C44-039B-E8E0-CF9A-7024E73BCDE2}"/>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912;p73">
              <a:extLst>
                <a:ext uri="{FF2B5EF4-FFF2-40B4-BE49-F238E27FC236}">
                  <a16:creationId xmlns:a16="http://schemas.microsoft.com/office/drawing/2014/main" id="{8237E9D5-05B5-33CD-04D2-C5C5EA114DB1}"/>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913;p73">
              <a:extLst>
                <a:ext uri="{FF2B5EF4-FFF2-40B4-BE49-F238E27FC236}">
                  <a16:creationId xmlns:a16="http://schemas.microsoft.com/office/drawing/2014/main" id="{7EE01C53-AA8B-1F3B-85F3-07F1CB9C95D6}"/>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914;p73">
              <a:extLst>
                <a:ext uri="{FF2B5EF4-FFF2-40B4-BE49-F238E27FC236}">
                  <a16:creationId xmlns:a16="http://schemas.microsoft.com/office/drawing/2014/main" id="{F92F4ADD-759D-3097-91D3-F115722DE92A}"/>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915;p73">
              <a:extLst>
                <a:ext uri="{FF2B5EF4-FFF2-40B4-BE49-F238E27FC236}">
                  <a16:creationId xmlns:a16="http://schemas.microsoft.com/office/drawing/2014/main" id="{321E2BDB-B30B-189C-C615-29EF94B1E581}"/>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916;p73">
              <a:extLst>
                <a:ext uri="{FF2B5EF4-FFF2-40B4-BE49-F238E27FC236}">
                  <a16:creationId xmlns:a16="http://schemas.microsoft.com/office/drawing/2014/main" id="{D330895D-9FC9-920A-18B1-407C84343957}"/>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917;p73">
              <a:extLst>
                <a:ext uri="{FF2B5EF4-FFF2-40B4-BE49-F238E27FC236}">
                  <a16:creationId xmlns:a16="http://schemas.microsoft.com/office/drawing/2014/main" id="{793B7594-B07D-E7C5-CEB3-3200D64165B4}"/>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918;p73">
              <a:extLst>
                <a:ext uri="{FF2B5EF4-FFF2-40B4-BE49-F238E27FC236}">
                  <a16:creationId xmlns:a16="http://schemas.microsoft.com/office/drawing/2014/main" id="{3745C1E0-462F-1466-D43A-2E0847F7431F}"/>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919;p73">
              <a:extLst>
                <a:ext uri="{FF2B5EF4-FFF2-40B4-BE49-F238E27FC236}">
                  <a16:creationId xmlns:a16="http://schemas.microsoft.com/office/drawing/2014/main" id="{CB2EF853-169A-D770-37B5-878BFC3F3EC3}"/>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920;p73">
              <a:extLst>
                <a:ext uri="{FF2B5EF4-FFF2-40B4-BE49-F238E27FC236}">
                  <a16:creationId xmlns:a16="http://schemas.microsoft.com/office/drawing/2014/main" id="{ABDCC7DB-17C0-19A4-532D-C330C00E54F9}"/>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921;p73">
              <a:extLst>
                <a:ext uri="{FF2B5EF4-FFF2-40B4-BE49-F238E27FC236}">
                  <a16:creationId xmlns:a16="http://schemas.microsoft.com/office/drawing/2014/main" id="{261930C6-F1C7-FBCD-B345-237F8FA470A8}"/>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922;p73">
              <a:extLst>
                <a:ext uri="{FF2B5EF4-FFF2-40B4-BE49-F238E27FC236}">
                  <a16:creationId xmlns:a16="http://schemas.microsoft.com/office/drawing/2014/main" id="{38A58074-CB68-9CD1-4779-E487BDFD7EAD}"/>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923;p73">
              <a:extLst>
                <a:ext uri="{FF2B5EF4-FFF2-40B4-BE49-F238E27FC236}">
                  <a16:creationId xmlns:a16="http://schemas.microsoft.com/office/drawing/2014/main" id="{A5CAB80E-379B-9814-1D69-3064AA70406E}"/>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924;p73">
              <a:extLst>
                <a:ext uri="{FF2B5EF4-FFF2-40B4-BE49-F238E27FC236}">
                  <a16:creationId xmlns:a16="http://schemas.microsoft.com/office/drawing/2014/main" id="{559378AB-4E10-243A-5C6E-191AF9B8DF30}"/>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925;p73">
              <a:extLst>
                <a:ext uri="{FF2B5EF4-FFF2-40B4-BE49-F238E27FC236}">
                  <a16:creationId xmlns:a16="http://schemas.microsoft.com/office/drawing/2014/main" id="{52F8443D-F21E-ED7D-B1F1-45F7B2E505CC}"/>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926;p73">
              <a:extLst>
                <a:ext uri="{FF2B5EF4-FFF2-40B4-BE49-F238E27FC236}">
                  <a16:creationId xmlns:a16="http://schemas.microsoft.com/office/drawing/2014/main" id="{073D91F7-A4A6-4139-F8A2-09FBF49CE0BD}"/>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927;p73">
              <a:extLst>
                <a:ext uri="{FF2B5EF4-FFF2-40B4-BE49-F238E27FC236}">
                  <a16:creationId xmlns:a16="http://schemas.microsoft.com/office/drawing/2014/main" id="{6C033FC5-2761-532F-35CA-2AF3655E489B}"/>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928;p73">
              <a:extLst>
                <a:ext uri="{FF2B5EF4-FFF2-40B4-BE49-F238E27FC236}">
                  <a16:creationId xmlns:a16="http://schemas.microsoft.com/office/drawing/2014/main" id="{D8AB85D7-1A79-9FCE-881D-A5BF2A1A6DE3}"/>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929;p73">
              <a:extLst>
                <a:ext uri="{FF2B5EF4-FFF2-40B4-BE49-F238E27FC236}">
                  <a16:creationId xmlns:a16="http://schemas.microsoft.com/office/drawing/2014/main" id="{A1CA6449-BD72-7C15-F7B2-D6E9AA667BDE}"/>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930;p73">
              <a:extLst>
                <a:ext uri="{FF2B5EF4-FFF2-40B4-BE49-F238E27FC236}">
                  <a16:creationId xmlns:a16="http://schemas.microsoft.com/office/drawing/2014/main" id="{6FC4F071-377B-852A-A37E-DAA48BC802D6}"/>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931;p73">
              <a:extLst>
                <a:ext uri="{FF2B5EF4-FFF2-40B4-BE49-F238E27FC236}">
                  <a16:creationId xmlns:a16="http://schemas.microsoft.com/office/drawing/2014/main" id="{BFA350A0-DBD3-750E-11C9-9504A8DD2BB5}"/>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932;p73">
              <a:extLst>
                <a:ext uri="{FF2B5EF4-FFF2-40B4-BE49-F238E27FC236}">
                  <a16:creationId xmlns:a16="http://schemas.microsoft.com/office/drawing/2014/main" id="{9F203AC9-73CC-C7AD-6855-6748DBBB7453}"/>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933;p73">
              <a:extLst>
                <a:ext uri="{FF2B5EF4-FFF2-40B4-BE49-F238E27FC236}">
                  <a16:creationId xmlns:a16="http://schemas.microsoft.com/office/drawing/2014/main" id="{2E8B86AC-1FCE-0FDA-B22C-DB1F89B81A4F}"/>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934;p73">
              <a:extLst>
                <a:ext uri="{FF2B5EF4-FFF2-40B4-BE49-F238E27FC236}">
                  <a16:creationId xmlns:a16="http://schemas.microsoft.com/office/drawing/2014/main" id="{E8D1D169-B8FC-85A0-E96E-EB547D7BD255}"/>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935;p73">
              <a:extLst>
                <a:ext uri="{FF2B5EF4-FFF2-40B4-BE49-F238E27FC236}">
                  <a16:creationId xmlns:a16="http://schemas.microsoft.com/office/drawing/2014/main" id="{C07EEEC5-8D44-2114-4424-1201645A955E}"/>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936;p73">
              <a:extLst>
                <a:ext uri="{FF2B5EF4-FFF2-40B4-BE49-F238E27FC236}">
                  <a16:creationId xmlns:a16="http://schemas.microsoft.com/office/drawing/2014/main" id="{70DBD466-E801-F89A-7FE5-9A4D2F8AC0A7}"/>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937;p73">
              <a:extLst>
                <a:ext uri="{FF2B5EF4-FFF2-40B4-BE49-F238E27FC236}">
                  <a16:creationId xmlns:a16="http://schemas.microsoft.com/office/drawing/2014/main" id="{7D67947B-7704-93D8-BA93-7EE9BE585D69}"/>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938;p73">
              <a:extLst>
                <a:ext uri="{FF2B5EF4-FFF2-40B4-BE49-F238E27FC236}">
                  <a16:creationId xmlns:a16="http://schemas.microsoft.com/office/drawing/2014/main" id="{8C6643EA-B7C5-8558-90D9-2F624AA0FE07}"/>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939;p73">
              <a:extLst>
                <a:ext uri="{FF2B5EF4-FFF2-40B4-BE49-F238E27FC236}">
                  <a16:creationId xmlns:a16="http://schemas.microsoft.com/office/drawing/2014/main" id="{DF264644-C873-0C90-73AC-D96A3436E726}"/>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940;p73">
              <a:extLst>
                <a:ext uri="{FF2B5EF4-FFF2-40B4-BE49-F238E27FC236}">
                  <a16:creationId xmlns:a16="http://schemas.microsoft.com/office/drawing/2014/main" id="{7BDA7D77-9012-4765-5AC5-4116D31D81BA}"/>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941;p73">
              <a:extLst>
                <a:ext uri="{FF2B5EF4-FFF2-40B4-BE49-F238E27FC236}">
                  <a16:creationId xmlns:a16="http://schemas.microsoft.com/office/drawing/2014/main" id="{8E3552F0-8423-6362-53BA-DC203BD1C1B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942;p73">
              <a:extLst>
                <a:ext uri="{FF2B5EF4-FFF2-40B4-BE49-F238E27FC236}">
                  <a16:creationId xmlns:a16="http://schemas.microsoft.com/office/drawing/2014/main" id="{5B0A9A03-DA46-BDFD-7B9B-0C2FEFFD8604}"/>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943;p73">
              <a:extLst>
                <a:ext uri="{FF2B5EF4-FFF2-40B4-BE49-F238E27FC236}">
                  <a16:creationId xmlns:a16="http://schemas.microsoft.com/office/drawing/2014/main" id="{95FF4E7E-40F4-0120-F919-E8346B7E5F9E}"/>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944;p73">
              <a:extLst>
                <a:ext uri="{FF2B5EF4-FFF2-40B4-BE49-F238E27FC236}">
                  <a16:creationId xmlns:a16="http://schemas.microsoft.com/office/drawing/2014/main" id="{552F90D7-B859-50FF-FBAD-ECD2014CDF28}"/>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945;p73">
              <a:extLst>
                <a:ext uri="{FF2B5EF4-FFF2-40B4-BE49-F238E27FC236}">
                  <a16:creationId xmlns:a16="http://schemas.microsoft.com/office/drawing/2014/main" id="{FE3198EF-59D0-7A6B-9EA9-82A78926DF5C}"/>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946;p73">
              <a:extLst>
                <a:ext uri="{FF2B5EF4-FFF2-40B4-BE49-F238E27FC236}">
                  <a16:creationId xmlns:a16="http://schemas.microsoft.com/office/drawing/2014/main" id="{B7018FF8-71FA-DE47-1B17-08E85CBB479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947;p73">
              <a:extLst>
                <a:ext uri="{FF2B5EF4-FFF2-40B4-BE49-F238E27FC236}">
                  <a16:creationId xmlns:a16="http://schemas.microsoft.com/office/drawing/2014/main" id="{7BAF5BA6-BD8F-C060-1C0F-B0EF72B8D9C4}"/>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948;p73">
              <a:extLst>
                <a:ext uri="{FF2B5EF4-FFF2-40B4-BE49-F238E27FC236}">
                  <a16:creationId xmlns:a16="http://schemas.microsoft.com/office/drawing/2014/main" id="{B8B90495-9C22-AC0B-D676-56645F14BB54}"/>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949;p73">
              <a:extLst>
                <a:ext uri="{FF2B5EF4-FFF2-40B4-BE49-F238E27FC236}">
                  <a16:creationId xmlns:a16="http://schemas.microsoft.com/office/drawing/2014/main" id="{CCD86DE4-04E2-CE4A-0811-AA829294680A}"/>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950;p73">
              <a:extLst>
                <a:ext uri="{FF2B5EF4-FFF2-40B4-BE49-F238E27FC236}">
                  <a16:creationId xmlns:a16="http://schemas.microsoft.com/office/drawing/2014/main" id="{7848CBAA-9936-95AE-8BD1-B4E3CD18B767}"/>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951;p73">
              <a:extLst>
                <a:ext uri="{FF2B5EF4-FFF2-40B4-BE49-F238E27FC236}">
                  <a16:creationId xmlns:a16="http://schemas.microsoft.com/office/drawing/2014/main" id="{4217C150-86D1-5C38-AE60-8A6004CA56AF}"/>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952;p73">
              <a:extLst>
                <a:ext uri="{FF2B5EF4-FFF2-40B4-BE49-F238E27FC236}">
                  <a16:creationId xmlns:a16="http://schemas.microsoft.com/office/drawing/2014/main" id="{2C7E482C-D402-0751-284C-33D1A44A7A95}"/>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953;p73">
              <a:extLst>
                <a:ext uri="{FF2B5EF4-FFF2-40B4-BE49-F238E27FC236}">
                  <a16:creationId xmlns:a16="http://schemas.microsoft.com/office/drawing/2014/main" id="{D29E9BDC-68EB-9041-6D4A-F2995FB8B1F5}"/>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954;p73">
              <a:extLst>
                <a:ext uri="{FF2B5EF4-FFF2-40B4-BE49-F238E27FC236}">
                  <a16:creationId xmlns:a16="http://schemas.microsoft.com/office/drawing/2014/main" id="{A54F3019-0600-C41A-16C7-D2F1279B0D4C}"/>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955;p73">
              <a:extLst>
                <a:ext uri="{FF2B5EF4-FFF2-40B4-BE49-F238E27FC236}">
                  <a16:creationId xmlns:a16="http://schemas.microsoft.com/office/drawing/2014/main" id="{DC8D3AB1-B48D-63FD-0AB4-23F367376CEB}"/>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956;p73">
              <a:extLst>
                <a:ext uri="{FF2B5EF4-FFF2-40B4-BE49-F238E27FC236}">
                  <a16:creationId xmlns:a16="http://schemas.microsoft.com/office/drawing/2014/main" id="{3C538131-2A7C-4C15-DF60-4784600E5112}"/>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957;p73">
              <a:extLst>
                <a:ext uri="{FF2B5EF4-FFF2-40B4-BE49-F238E27FC236}">
                  <a16:creationId xmlns:a16="http://schemas.microsoft.com/office/drawing/2014/main" id="{D970CC6D-E2C6-C95F-7263-95E5BAB4E6DF}"/>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958;p73">
              <a:extLst>
                <a:ext uri="{FF2B5EF4-FFF2-40B4-BE49-F238E27FC236}">
                  <a16:creationId xmlns:a16="http://schemas.microsoft.com/office/drawing/2014/main" id="{184A69BA-3165-F3BF-7AAC-B924E141B4DC}"/>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959;p73">
              <a:extLst>
                <a:ext uri="{FF2B5EF4-FFF2-40B4-BE49-F238E27FC236}">
                  <a16:creationId xmlns:a16="http://schemas.microsoft.com/office/drawing/2014/main" id="{E9D376E8-F2EA-32A2-8B7F-8ED3171F49C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960;p73">
              <a:extLst>
                <a:ext uri="{FF2B5EF4-FFF2-40B4-BE49-F238E27FC236}">
                  <a16:creationId xmlns:a16="http://schemas.microsoft.com/office/drawing/2014/main" id="{A165ED4F-8C02-E124-A601-A5B9473F3D22}"/>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961;p73">
              <a:extLst>
                <a:ext uri="{FF2B5EF4-FFF2-40B4-BE49-F238E27FC236}">
                  <a16:creationId xmlns:a16="http://schemas.microsoft.com/office/drawing/2014/main" id="{BD4A7302-162B-34BD-E6C5-28C29BAB5075}"/>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962;p73">
              <a:extLst>
                <a:ext uri="{FF2B5EF4-FFF2-40B4-BE49-F238E27FC236}">
                  <a16:creationId xmlns:a16="http://schemas.microsoft.com/office/drawing/2014/main" id="{0D071E4F-9BFA-E1B9-4978-F6944F100237}"/>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963;p73">
              <a:extLst>
                <a:ext uri="{FF2B5EF4-FFF2-40B4-BE49-F238E27FC236}">
                  <a16:creationId xmlns:a16="http://schemas.microsoft.com/office/drawing/2014/main" id="{BB243AC1-BB3B-F8A9-246F-3C3D55488501}"/>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964;p73">
              <a:extLst>
                <a:ext uri="{FF2B5EF4-FFF2-40B4-BE49-F238E27FC236}">
                  <a16:creationId xmlns:a16="http://schemas.microsoft.com/office/drawing/2014/main" id="{6DD52061-E6F9-11A7-403C-806367CF1680}"/>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965;p73">
              <a:extLst>
                <a:ext uri="{FF2B5EF4-FFF2-40B4-BE49-F238E27FC236}">
                  <a16:creationId xmlns:a16="http://schemas.microsoft.com/office/drawing/2014/main" id="{9E21C312-2CA0-9197-AE66-2B0D11509C22}"/>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966;p73">
              <a:extLst>
                <a:ext uri="{FF2B5EF4-FFF2-40B4-BE49-F238E27FC236}">
                  <a16:creationId xmlns:a16="http://schemas.microsoft.com/office/drawing/2014/main" id="{C0E9E5B6-2A72-7687-1CDB-783EF50F30C1}"/>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967;p73">
              <a:extLst>
                <a:ext uri="{FF2B5EF4-FFF2-40B4-BE49-F238E27FC236}">
                  <a16:creationId xmlns:a16="http://schemas.microsoft.com/office/drawing/2014/main" id="{7431D685-31DD-B8DF-E69F-7B450D9639F6}"/>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968;p73">
              <a:extLst>
                <a:ext uri="{FF2B5EF4-FFF2-40B4-BE49-F238E27FC236}">
                  <a16:creationId xmlns:a16="http://schemas.microsoft.com/office/drawing/2014/main" id="{F72C217C-E977-C1A4-FAFF-631355BB85F3}"/>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969;p73">
              <a:extLst>
                <a:ext uri="{FF2B5EF4-FFF2-40B4-BE49-F238E27FC236}">
                  <a16:creationId xmlns:a16="http://schemas.microsoft.com/office/drawing/2014/main" id="{B0A4D3E5-7FD2-1BB1-B402-34AE88296558}"/>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970;p73">
              <a:extLst>
                <a:ext uri="{FF2B5EF4-FFF2-40B4-BE49-F238E27FC236}">
                  <a16:creationId xmlns:a16="http://schemas.microsoft.com/office/drawing/2014/main" id="{822EBD66-4EBA-14F3-E4FC-68A6978BE5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971;p73">
              <a:extLst>
                <a:ext uri="{FF2B5EF4-FFF2-40B4-BE49-F238E27FC236}">
                  <a16:creationId xmlns:a16="http://schemas.microsoft.com/office/drawing/2014/main" id="{21F771AF-9F2E-0D0C-87A2-044A878D75B4}"/>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972;p73">
              <a:extLst>
                <a:ext uri="{FF2B5EF4-FFF2-40B4-BE49-F238E27FC236}">
                  <a16:creationId xmlns:a16="http://schemas.microsoft.com/office/drawing/2014/main" id="{2DEF80E1-C218-1236-4845-DD758810BBBB}"/>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973;p73">
              <a:extLst>
                <a:ext uri="{FF2B5EF4-FFF2-40B4-BE49-F238E27FC236}">
                  <a16:creationId xmlns:a16="http://schemas.microsoft.com/office/drawing/2014/main" id="{F2BC70B3-1BCE-41F4-9E7C-CF0CED36290D}"/>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974;p73">
              <a:extLst>
                <a:ext uri="{FF2B5EF4-FFF2-40B4-BE49-F238E27FC236}">
                  <a16:creationId xmlns:a16="http://schemas.microsoft.com/office/drawing/2014/main" id="{158FB03A-DCE5-F003-8E54-F2832E5D6278}"/>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975;p73">
              <a:extLst>
                <a:ext uri="{FF2B5EF4-FFF2-40B4-BE49-F238E27FC236}">
                  <a16:creationId xmlns:a16="http://schemas.microsoft.com/office/drawing/2014/main" id="{B96D48C5-0F5E-FFA1-F8F7-D4F7794CA0FF}"/>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976;p73">
              <a:extLst>
                <a:ext uri="{FF2B5EF4-FFF2-40B4-BE49-F238E27FC236}">
                  <a16:creationId xmlns:a16="http://schemas.microsoft.com/office/drawing/2014/main" id="{77672C15-8E82-1ED3-D873-BEEF845A3B2B}"/>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977;p73">
              <a:extLst>
                <a:ext uri="{FF2B5EF4-FFF2-40B4-BE49-F238E27FC236}">
                  <a16:creationId xmlns:a16="http://schemas.microsoft.com/office/drawing/2014/main" id="{7302B5D5-D8E3-426A-CD9F-E3194986E998}"/>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978;p73">
              <a:extLst>
                <a:ext uri="{FF2B5EF4-FFF2-40B4-BE49-F238E27FC236}">
                  <a16:creationId xmlns:a16="http://schemas.microsoft.com/office/drawing/2014/main" id="{8FB25776-49D6-533E-6228-9F6792528315}"/>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979;p73">
              <a:extLst>
                <a:ext uri="{FF2B5EF4-FFF2-40B4-BE49-F238E27FC236}">
                  <a16:creationId xmlns:a16="http://schemas.microsoft.com/office/drawing/2014/main" id="{DE19AC6D-5B46-6A20-25F9-C4B24B769C09}"/>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980;p73">
              <a:extLst>
                <a:ext uri="{FF2B5EF4-FFF2-40B4-BE49-F238E27FC236}">
                  <a16:creationId xmlns:a16="http://schemas.microsoft.com/office/drawing/2014/main" id="{9B376531-221A-C054-427A-F4ACA0173718}"/>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981;p73">
              <a:extLst>
                <a:ext uri="{FF2B5EF4-FFF2-40B4-BE49-F238E27FC236}">
                  <a16:creationId xmlns:a16="http://schemas.microsoft.com/office/drawing/2014/main" id="{3B7909E1-190D-351A-708F-DBB1913B861A}"/>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982;p73">
              <a:extLst>
                <a:ext uri="{FF2B5EF4-FFF2-40B4-BE49-F238E27FC236}">
                  <a16:creationId xmlns:a16="http://schemas.microsoft.com/office/drawing/2014/main" id="{DD71B37C-1E2D-B1ED-6841-A955E3D9492B}"/>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983;p73">
              <a:extLst>
                <a:ext uri="{FF2B5EF4-FFF2-40B4-BE49-F238E27FC236}">
                  <a16:creationId xmlns:a16="http://schemas.microsoft.com/office/drawing/2014/main" id="{36F6E3BB-FAE6-94D7-33F2-4666367EBD79}"/>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984;p73">
              <a:extLst>
                <a:ext uri="{FF2B5EF4-FFF2-40B4-BE49-F238E27FC236}">
                  <a16:creationId xmlns:a16="http://schemas.microsoft.com/office/drawing/2014/main" id="{6E13208E-1401-81B9-8E8A-6178F4449EBE}"/>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985;p73">
              <a:extLst>
                <a:ext uri="{FF2B5EF4-FFF2-40B4-BE49-F238E27FC236}">
                  <a16:creationId xmlns:a16="http://schemas.microsoft.com/office/drawing/2014/main" id="{7CC59C7A-DE32-5523-3C79-F28B2AB1292E}"/>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986;p73">
              <a:extLst>
                <a:ext uri="{FF2B5EF4-FFF2-40B4-BE49-F238E27FC236}">
                  <a16:creationId xmlns:a16="http://schemas.microsoft.com/office/drawing/2014/main" id="{70A51EFD-36D4-2C58-B76C-8D36BFD1FC8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987;p73">
              <a:extLst>
                <a:ext uri="{FF2B5EF4-FFF2-40B4-BE49-F238E27FC236}">
                  <a16:creationId xmlns:a16="http://schemas.microsoft.com/office/drawing/2014/main" id="{5A1D5A41-D6ED-7C3E-646B-C7308D207762}"/>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988;p73">
              <a:extLst>
                <a:ext uri="{FF2B5EF4-FFF2-40B4-BE49-F238E27FC236}">
                  <a16:creationId xmlns:a16="http://schemas.microsoft.com/office/drawing/2014/main" id="{10DA78BE-966C-1C1E-F4BD-D3D6918B1325}"/>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989;p73">
              <a:extLst>
                <a:ext uri="{FF2B5EF4-FFF2-40B4-BE49-F238E27FC236}">
                  <a16:creationId xmlns:a16="http://schemas.microsoft.com/office/drawing/2014/main" id="{07477485-B8BD-55E9-F618-F084AECF3A96}"/>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990;p73">
              <a:extLst>
                <a:ext uri="{FF2B5EF4-FFF2-40B4-BE49-F238E27FC236}">
                  <a16:creationId xmlns:a16="http://schemas.microsoft.com/office/drawing/2014/main" id="{B34DD7BB-332A-C329-57C5-54D7C1D33032}"/>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991;p73">
              <a:extLst>
                <a:ext uri="{FF2B5EF4-FFF2-40B4-BE49-F238E27FC236}">
                  <a16:creationId xmlns:a16="http://schemas.microsoft.com/office/drawing/2014/main" id="{F4C37447-EE1C-C637-752F-B4B9B2F55A5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992;p73">
              <a:extLst>
                <a:ext uri="{FF2B5EF4-FFF2-40B4-BE49-F238E27FC236}">
                  <a16:creationId xmlns:a16="http://schemas.microsoft.com/office/drawing/2014/main" id="{3F5AD520-43B9-38EE-CB46-DC93EF1906A7}"/>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993;p73">
              <a:extLst>
                <a:ext uri="{FF2B5EF4-FFF2-40B4-BE49-F238E27FC236}">
                  <a16:creationId xmlns:a16="http://schemas.microsoft.com/office/drawing/2014/main" id="{D029820F-E5CC-B989-D5A9-0B0DAF5DD6C0}"/>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994;p73">
              <a:extLst>
                <a:ext uri="{FF2B5EF4-FFF2-40B4-BE49-F238E27FC236}">
                  <a16:creationId xmlns:a16="http://schemas.microsoft.com/office/drawing/2014/main" id="{6613875B-AD4C-7599-4FD7-5C627028F682}"/>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995;p73">
              <a:extLst>
                <a:ext uri="{FF2B5EF4-FFF2-40B4-BE49-F238E27FC236}">
                  <a16:creationId xmlns:a16="http://schemas.microsoft.com/office/drawing/2014/main" id="{BF0DF5CC-843B-DAEB-1A06-4DAF5A486A5C}"/>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996;p73">
              <a:extLst>
                <a:ext uri="{FF2B5EF4-FFF2-40B4-BE49-F238E27FC236}">
                  <a16:creationId xmlns:a16="http://schemas.microsoft.com/office/drawing/2014/main" id="{6CBF0686-0209-6D93-FBC4-ED09119E2E38}"/>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997;p73">
              <a:extLst>
                <a:ext uri="{FF2B5EF4-FFF2-40B4-BE49-F238E27FC236}">
                  <a16:creationId xmlns:a16="http://schemas.microsoft.com/office/drawing/2014/main" id="{F73FBAF8-1E3D-067E-DAF4-91324A1D661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998;p73">
              <a:extLst>
                <a:ext uri="{FF2B5EF4-FFF2-40B4-BE49-F238E27FC236}">
                  <a16:creationId xmlns:a16="http://schemas.microsoft.com/office/drawing/2014/main" id="{05270F7C-ADD7-0C9E-F6F5-801C0FE518BA}"/>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999;p73">
              <a:extLst>
                <a:ext uri="{FF2B5EF4-FFF2-40B4-BE49-F238E27FC236}">
                  <a16:creationId xmlns:a16="http://schemas.microsoft.com/office/drawing/2014/main" id="{C05D52A4-132F-1639-5663-762C6E68CEF9}"/>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000;p73">
              <a:extLst>
                <a:ext uri="{FF2B5EF4-FFF2-40B4-BE49-F238E27FC236}">
                  <a16:creationId xmlns:a16="http://schemas.microsoft.com/office/drawing/2014/main" id="{513CC81A-DDF0-E493-D209-DE62B815F4F6}"/>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001;p73">
              <a:extLst>
                <a:ext uri="{FF2B5EF4-FFF2-40B4-BE49-F238E27FC236}">
                  <a16:creationId xmlns:a16="http://schemas.microsoft.com/office/drawing/2014/main" id="{AE76384F-3354-4CB9-137A-E8E405C9E650}"/>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002;p73">
              <a:extLst>
                <a:ext uri="{FF2B5EF4-FFF2-40B4-BE49-F238E27FC236}">
                  <a16:creationId xmlns:a16="http://schemas.microsoft.com/office/drawing/2014/main" id="{2547BF7F-642A-0CC4-6CC4-4C0E5567F725}"/>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003;p73">
              <a:extLst>
                <a:ext uri="{FF2B5EF4-FFF2-40B4-BE49-F238E27FC236}">
                  <a16:creationId xmlns:a16="http://schemas.microsoft.com/office/drawing/2014/main" id="{4315572C-EC09-9BA2-987B-E3E059CEEE3F}"/>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004;p73">
              <a:extLst>
                <a:ext uri="{FF2B5EF4-FFF2-40B4-BE49-F238E27FC236}">
                  <a16:creationId xmlns:a16="http://schemas.microsoft.com/office/drawing/2014/main" id="{679717A5-7F12-0784-64EC-BF7422C79090}"/>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005;p73">
              <a:extLst>
                <a:ext uri="{FF2B5EF4-FFF2-40B4-BE49-F238E27FC236}">
                  <a16:creationId xmlns:a16="http://schemas.microsoft.com/office/drawing/2014/main" id="{7DDBB224-C457-351C-6936-F18EAF8D2779}"/>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006;p73">
              <a:extLst>
                <a:ext uri="{FF2B5EF4-FFF2-40B4-BE49-F238E27FC236}">
                  <a16:creationId xmlns:a16="http://schemas.microsoft.com/office/drawing/2014/main" id="{9B613469-D80F-74AF-923B-F5C903BBD4FE}"/>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007;p73">
              <a:extLst>
                <a:ext uri="{FF2B5EF4-FFF2-40B4-BE49-F238E27FC236}">
                  <a16:creationId xmlns:a16="http://schemas.microsoft.com/office/drawing/2014/main" id="{59C56544-012D-45BB-E411-4AD534C17851}"/>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008;p73">
              <a:extLst>
                <a:ext uri="{FF2B5EF4-FFF2-40B4-BE49-F238E27FC236}">
                  <a16:creationId xmlns:a16="http://schemas.microsoft.com/office/drawing/2014/main" id="{90C002DC-352D-588C-91CF-11F7A5BCE94A}"/>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009;p73">
              <a:extLst>
                <a:ext uri="{FF2B5EF4-FFF2-40B4-BE49-F238E27FC236}">
                  <a16:creationId xmlns:a16="http://schemas.microsoft.com/office/drawing/2014/main" id="{579001DF-6107-9666-8D0E-08D5EE273C23}"/>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010;p73">
              <a:extLst>
                <a:ext uri="{FF2B5EF4-FFF2-40B4-BE49-F238E27FC236}">
                  <a16:creationId xmlns:a16="http://schemas.microsoft.com/office/drawing/2014/main" id="{C14A0A00-FD39-51D4-66EF-76E6210EFD02}"/>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011;p73">
              <a:extLst>
                <a:ext uri="{FF2B5EF4-FFF2-40B4-BE49-F238E27FC236}">
                  <a16:creationId xmlns:a16="http://schemas.microsoft.com/office/drawing/2014/main" id="{F56F1C45-15A3-6666-A924-561F74940C4C}"/>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012;p73">
              <a:extLst>
                <a:ext uri="{FF2B5EF4-FFF2-40B4-BE49-F238E27FC236}">
                  <a16:creationId xmlns:a16="http://schemas.microsoft.com/office/drawing/2014/main" id="{F3CF7791-EB14-0EA1-21F8-3608D044FE0D}"/>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013;p73">
              <a:extLst>
                <a:ext uri="{FF2B5EF4-FFF2-40B4-BE49-F238E27FC236}">
                  <a16:creationId xmlns:a16="http://schemas.microsoft.com/office/drawing/2014/main" id="{FED175FD-0D29-7BB0-AD04-78E2BC271DD8}"/>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014;p73">
              <a:extLst>
                <a:ext uri="{FF2B5EF4-FFF2-40B4-BE49-F238E27FC236}">
                  <a16:creationId xmlns:a16="http://schemas.microsoft.com/office/drawing/2014/main" id="{6D8538D4-1582-D96E-1F6F-C541564A2001}"/>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015;p73">
              <a:extLst>
                <a:ext uri="{FF2B5EF4-FFF2-40B4-BE49-F238E27FC236}">
                  <a16:creationId xmlns:a16="http://schemas.microsoft.com/office/drawing/2014/main" id="{7DCD3B0F-854E-3563-D8FC-0AD98CE7AE61}"/>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016;p73">
              <a:extLst>
                <a:ext uri="{FF2B5EF4-FFF2-40B4-BE49-F238E27FC236}">
                  <a16:creationId xmlns:a16="http://schemas.microsoft.com/office/drawing/2014/main" id="{5FB79B4A-C35E-2B39-76F8-1359D857E629}"/>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017;p73">
              <a:extLst>
                <a:ext uri="{FF2B5EF4-FFF2-40B4-BE49-F238E27FC236}">
                  <a16:creationId xmlns:a16="http://schemas.microsoft.com/office/drawing/2014/main" id="{2A3FE9B5-4F0F-5020-4EF5-176FD39069CF}"/>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018;p73">
              <a:extLst>
                <a:ext uri="{FF2B5EF4-FFF2-40B4-BE49-F238E27FC236}">
                  <a16:creationId xmlns:a16="http://schemas.microsoft.com/office/drawing/2014/main" id="{0EFF340E-C93C-203A-3BA6-741007630BC8}"/>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019;p73">
              <a:extLst>
                <a:ext uri="{FF2B5EF4-FFF2-40B4-BE49-F238E27FC236}">
                  <a16:creationId xmlns:a16="http://schemas.microsoft.com/office/drawing/2014/main" id="{A8DFB3C8-B24F-3C62-9DAB-29559A0A86AB}"/>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020;p73">
              <a:extLst>
                <a:ext uri="{FF2B5EF4-FFF2-40B4-BE49-F238E27FC236}">
                  <a16:creationId xmlns:a16="http://schemas.microsoft.com/office/drawing/2014/main" id="{FF73D2A7-9C07-B02A-921E-C1CFD2D9376E}"/>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021;p73">
              <a:extLst>
                <a:ext uri="{FF2B5EF4-FFF2-40B4-BE49-F238E27FC236}">
                  <a16:creationId xmlns:a16="http://schemas.microsoft.com/office/drawing/2014/main" id="{4FED6AC9-E985-EDA7-D9F7-8BED06574A05}"/>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022;p73">
              <a:extLst>
                <a:ext uri="{FF2B5EF4-FFF2-40B4-BE49-F238E27FC236}">
                  <a16:creationId xmlns:a16="http://schemas.microsoft.com/office/drawing/2014/main" id="{81B36CBB-75B1-C3FE-6ED5-9766A554ACE3}"/>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23;p73">
              <a:extLst>
                <a:ext uri="{FF2B5EF4-FFF2-40B4-BE49-F238E27FC236}">
                  <a16:creationId xmlns:a16="http://schemas.microsoft.com/office/drawing/2014/main" id="{FF300D40-8F82-DFDE-5523-ADC8D196FA38}"/>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024;p73">
              <a:extLst>
                <a:ext uri="{FF2B5EF4-FFF2-40B4-BE49-F238E27FC236}">
                  <a16:creationId xmlns:a16="http://schemas.microsoft.com/office/drawing/2014/main" id="{5726EF96-E63A-60FE-AC2A-8BD831887970}"/>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025;p73">
              <a:extLst>
                <a:ext uri="{FF2B5EF4-FFF2-40B4-BE49-F238E27FC236}">
                  <a16:creationId xmlns:a16="http://schemas.microsoft.com/office/drawing/2014/main" id="{B3C28A4C-7DA0-E53C-375B-EE9D0ECAF98A}"/>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026;p73">
              <a:extLst>
                <a:ext uri="{FF2B5EF4-FFF2-40B4-BE49-F238E27FC236}">
                  <a16:creationId xmlns:a16="http://schemas.microsoft.com/office/drawing/2014/main" id="{DA8EC052-C810-566B-9919-0478199FB73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027;p73">
              <a:extLst>
                <a:ext uri="{FF2B5EF4-FFF2-40B4-BE49-F238E27FC236}">
                  <a16:creationId xmlns:a16="http://schemas.microsoft.com/office/drawing/2014/main" id="{D01BDCB3-FB7F-B164-1FFD-1CAEA80EC75E}"/>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028;p73">
              <a:extLst>
                <a:ext uri="{FF2B5EF4-FFF2-40B4-BE49-F238E27FC236}">
                  <a16:creationId xmlns:a16="http://schemas.microsoft.com/office/drawing/2014/main" id="{6FBA57D5-E8A8-C2F7-84C5-FF33EE48DDCD}"/>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029;p73">
              <a:extLst>
                <a:ext uri="{FF2B5EF4-FFF2-40B4-BE49-F238E27FC236}">
                  <a16:creationId xmlns:a16="http://schemas.microsoft.com/office/drawing/2014/main" id="{2B7735FB-7D4F-E614-F00C-5F0066A64DCC}"/>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030;p73">
              <a:extLst>
                <a:ext uri="{FF2B5EF4-FFF2-40B4-BE49-F238E27FC236}">
                  <a16:creationId xmlns:a16="http://schemas.microsoft.com/office/drawing/2014/main" id="{A9169C45-D8AF-B9C3-D82B-C832E78CE62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031;p73">
              <a:extLst>
                <a:ext uri="{FF2B5EF4-FFF2-40B4-BE49-F238E27FC236}">
                  <a16:creationId xmlns:a16="http://schemas.microsoft.com/office/drawing/2014/main" id="{258BC340-8715-6948-6BB1-0060D170D12D}"/>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032;p73">
              <a:extLst>
                <a:ext uri="{FF2B5EF4-FFF2-40B4-BE49-F238E27FC236}">
                  <a16:creationId xmlns:a16="http://schemas.microsoft.com/office/drawing/2014/main" id="{C1CE483F-C4E3-B72D-83A0-1EE348032211}"/>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033;p73">
              <a:extLst>
                <a:ext uri="{FF2B5EF4-FFF2-40B4-BE49-F238E27FC236}">
                  <a16:creationId xmlns:a16="http://schemas.microsoft.com/office/drawing/2014/main" id="{1D619636-0A51-5792-4A1E-6BEA15D5C0BA}"/>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034;p73">
              <a:extLst>
                <a:ext uri="{FF2B5EF4-FFF2-40B4-BE49-F238E27FC236}">
                  <a16:creationId xmlns:a16="http://schemas.microsoft.com/office/drawing/2014/main" id="{A3662D17-5C6F-C077-A7B2-B33AEE7FC8DB}"/>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035;p73">
              <a:extLst>
                <a:ext uri="{FF2B5EF4-FFF2-40B4-BE49-F238E27FC236}">
                  <a16:creationId xmlns:a16="http://schemas.microsoft.com/office/drawing/2014/main" id="{B3154F89-D5C5-848C-0AF9-FF580DF5D09B}"/>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036;p73">
              <a:extLst>
                <a:ext uri="{FF2B5EF4-FFF2-40B4-BE49-F238E27FC236}">
                  <a16:creationId xmlns:a16="http://schemas.microsoft.com/office/drawing/2014/main" id="{314CD81A-0B31-75F6-5118-D545DB971B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037;p73">
              <a:extLst>
                <a:ext uri="{FF2B5EF4-FFF2-40B4-BE49-F238E27FC236}">
                  <a16:creationId xmlns:a16="http://schemas.microsoft.com/office/drawing/2014/main" id="{4FB873C6-3DB6-E86C-05F1-B144B87331D5}"/>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038;p73">
              <a:extLst>
                <a:ext uri="{FF2B5EF4-FFF2-40B4-BE49-F238E27FC236}">
                  <a16:creationId xmlns:a16="http://schemas.microsoft.com/office/drawing/2014/main" id="{9FB60F72-8934-EC96-E90B-B972628B6620}"/>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039;p73">
              <a:extLst>
                <a:ext uri="{FF2B5EF4-FFF2-40B4-BE49-F238E27FC236}">
                  <a16:creationId xmlns:a16="http://schemas.microsoft.com/office/drawing/2014/main" id="{D7D5F5F6-56FA-1ADA-5CC7-C71A422A61FC}"/>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040;p73">
              <a:extLst>
                <a:ext uri="{FF2B5EF4-FFF2-40B4-BE49-F238E27FC236}">
                  <a16:creationId xmlns:a16="http://schemas.microsoft.com/office/drawing/2014/main" id="{9CE8E243-3A78-0D2C-5121-1D5B8CCF6E3C}"/>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041;p73">
              <a:extLst>
                <a:ext uri="{FF2B5EF4-FFF2-40B4-BE49-F238E27FC236}">
                  <a16:creationId xmlns:a16="http://schemas.microsoft.com/office/drawing/2014/main" id="{51BEE4C9-31E3-177B-31AC-ED9741687F5C}"/>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042;p73">
              <a:extLst>
                <a:ext uri="{FF2B5EF4-FFF2-40B4-BE49-F238E27FC236}">
                  <a16:creationId xmlns:a16="http://schemas.microsoft.com/office/drawing/2014/main" id="{C0BAE3EC-B42F-7FAE-3D06-12D0021964BD}"/>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043;p73">
              <a:extLst>
                <a:ext uri="{FF2B5EF4-FFF2-40B4-BE49-F238E27FC236}">
                  <a16:creationId xmlns:a16="http://schemas.microsoft.com/office/drawing/2014/main" id="{64C26CF6-A309-8BB3-BF2F-3BF3526E3AF6}"/>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044;p73">
              <a:extLst>
                <a:ext uri="{FF2B5EF4-FFF2-40B4-BE49-F238E27FC236}">
                  <a16:creationId xmlns:a16="http://schemas.microsoft.com/office/drawing/2014/main" id="{91A241D8-8E59-F907-9635-D821812E39D9}"/>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045;p73">
              <a:extLst>
                <a:ext uri="{FF2B5EF4-FFF2-40B4-BE49-F238E27FC236}">
                  <a16:creationId xmlns:a16="http://schemas.microsoft.com/office/drawing/2014/main" id="{3FEDC384-B80D-6750-8759-B6299F45A147}"/>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046;p73">
              <a:extLst>
                <a:ext uri="{FF2B5EF4-FFF2-40B4-BE49-F238E27FC236}">
                  <a16:creationId xmlns:a16="http://schemas.microsoft.com/office/drawing/2014/main" id="{DC6FCFCF-FE01-5B42-A281-D9116E3D61C7}"/>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047;p73">
              <a:extLst>
                <a:ext uri="{FF2B5EF4-FFF2-40B4-BE49-F238E27FC236}">
                  <a16:creationId xmlns:a16="http://schemas.microsoft.com/office/drawing/2014/main" id="{DE2385D9-852A-38B7-7F8A-425507BFFC46}"/>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048;p73">
              <a:extLst>
                <a:ext uri="{FF2B5EF4-FFF2-40B4-BE49-F238E27FC236}">
                  <a16:creationId xmlns:a16="http://schemas.microsoft.com/office/drawing/2014/main" id="{2816BD74-A8D6-7E17-8B2B-962ADE02DA3D}"/>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049;p73">
              <a:extLst>
                <a:ext uri="{FF2B5EF4-FFF2-40B4-BE49-F238E27FC236}">
                  <a16:creationId xmlns:a16="http://schemas.microsoft.com/office/drawing/2014/main" id="{31F6B243-9F8E-0A36-121F-70DE0A49F88F}"/>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050;p73">
              <a:extLst>
                <a:ext uri="{FF2B5EF4-FFF2-40B4-BE49-F238E27FC236}">
                  <a16:creationId xmlns:a16="http://schemas.microsoft.com/office/drawing/2014/main" id="{7EA70D5B-0D8A-B9EC-2719-91D241A92139}"/>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051;p73">
              <a:extLst>
                <a:ext uri="{FF2B5EF4-FFF2-40B4-BE49-F238E27FC236}">
                  <a16:creationId xmlns:a16="http://schemas.microsoft.com/office/drawing/2014/main" id="{56B30365-D577-28F0-553D-66BD1D12D428}"/>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052;p73">
              <a:extLst>
                <a:ext uri="{FF2B5EF4-FFF2-40B4-BE49-F238E27FC236}">
                  <a16:creationId xmlns:a16="http://schemas.microsoft.com/office/drawing/2014/main" id="{3078B23A-7D61-D7BE-A7D7-DB3EDB9F4FFF}"/>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053;p73">
              <a:extLst>
                <a:ext uri="{FF2B5EF4-FFF2-40B4-BE49-F238E27FC236}">
                  <a16:creationId xmlns:a16="http://schemas.microsoft.com/office/drawing/2014/main" id="{0C443378-7796-AC88-9A37-FE272E38C6ED}"/>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054;p73">
              <a:extLst>
                <a:ext uri="{FF2B5EF4-FFF2-40B4-BE49-F238E27FC236}">
                  <a16:creationId xmlns:a16="http://schemas.microsoft.com/office/drawing/2014/main" id="{556D271E-1CF0-70EC-DF4B-03519ADFA62C}"/>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055;p73">
              <a:extLst>
                <a:ext uri="{FF2B5EF4-FFF2-40B4-BE49-F238E27FC236}">
                  <a16:creationId xmlns:a16="http://schemas.microsoft.com/office/drawing/2014/main" id="{D8FEB401-F250-4053-4222-3297C6B0201A}"/>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056;p73">
              <a:extLst>
                <a:ext uri="{FF2B5EF4-FFF2-40B4-BE49-F238E27FC236}">
                  <a16:creationId xmlns:a16="http://schemas.microsoft.com/office/drawing/2014/main" id="{E8AEB07E-5F69-091B-A1D9-BC5533178C08}"/>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057;p73">
              <a:extLst>
                <a:ext uri="{FF2B5EF4-FFF2-40B4-BE49-F238E27FC236}">
                  <a16:creationId xmlns:a16="http://schemas.microsoft.com/office/drawing/2014/main" id="{DC1505E2-A658-927B-6AE7-CC54F955ABA2}"/>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058;p73">
              <a:extLst>
                <a:ext uri="{FF2B5EF4-FFF2-40B4-BE49-F238E27FC236}">
                  <a16:creationId xmlns:a16="http://schemas.microsoft.com/office/drawing/2014/main" id="{537D31D3-19F5-21F4-7E78-6CB0399A7BE7}"/>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059;p73">
              <a:extLst>
                <a:ext uri="{FF2B5EF4-FFF2-40B4-BE49-F238E27FC236}">
                  <a16:creationId xmlns:a16="http://schemas.microsoft.com/office/drawing/2014/main" id="{D8573CD4-26A2-9868-776E-B00B6285C457}"/>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060;p73">
              <a:extLst>
                <a:ext uri="{FF2B5EF4-FFF2-40B4-BE49-F238E27FC236}">
                  <a16:creationId xmlns:a16="http://schemas.microsoft.com/office/drawing/2014/main" id="{95769C55-314C-7900-7B6C-904281CE482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061;p73">
              <a:extLst>
                <a:ext uri="{FF2B5EF4-FFF2-40B4-BE49-F238E27FC236}">
                  <a16:creationId xmlns:a16="http://schemas.microsoft.com/office/drawing/2014/main" id="{93CCF181-6DB6-DAED-B7AA-671C4D16E9AE}"/>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062;p73">
              <a:extLst>
                <a:ext uri="{FF2B5EF4-FFF2-40B4-BE49-F238E27FC236}">
                  <a16:creationId xmlns:a16="http://schemas.microsoft.com/office/drawing/2014/main" id="{72FC98F7-D778-BCF1-2844-37CF98A5D2AB}"/>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063;p73">
              <a:extLst>
                <a:ext uri="{FF2B5EF4-FFF2-40B4-BE49-F238E27FC236}">
                  <a16:creationId xmlns:a16="http://schemas.microsoft.com/office/drawing/2014/main" id="{14E9FFA7-D2E4-AD36-D8EF-EC09EF3C5423}"/>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064;p73">
              <a:extLst>
                <a:ext uri="{FF2B5EF4-FFF2-40B4-BE49-F238E27FC236}">
                  <a16:creationId xmlns:a16="http://schemas.microsoft.com/office/drawing/2014/main" id="{31A4E5EF-B932-3106-DFAA-7EAFB5DA34C2}"/>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065;p73">
              <a:extLst>
                <a:ext uri="{FF2B5EF4-FFF2-40B4-BE49-F238E27FC236}">
                  <a16:creationId xmlns:a16="http://schemas.microsoft.com/office/drawing/2014/main" id="{FC754D67-E083-171C-0E57-040FDD327A8A}"/>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066;p73">
              <a:extLst>
                <a:ext uri="{FF2B5EF4-FFF2-40B4-BE49-F238E27FC236}">
                  <a16:creationId xmlns:a16="http://schemas.microsoft.com/office/drawing/2014/main" id="{3E561D17-A16D-8A8E-9F77-35CCD8F1ACA3}"/>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067;p73">
              <a:extLst>
                <a:ext uri="{FF2B5EF4-FFF2-40B4-BE49-F238E27FC236}">
                  <a16:creationId xmlns:a16="http://schemas.microsoft.com/office/drawing/2014/main" id="{AB0E1874-9E9E-09B6-842B-BA8C576E1ABD}"/>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068;p73">
              <a:extLst>
                <a:ext uri="{FF2B5EF4-FFF2-40B4-BE49-F238E27FC236}">
                  <a16:creationId xmlns:a16="http://schemas.microsoft.com/office/drawing/2014/main" id="{9186B193-DF06-53C8-6D88-3BA2187E642C}"/>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069;p73">
              <a:extLst>
                <a:ext uri="{FF2B5EF4-FFF2-40B4-BE49-F238E27FC236}">
                  <a16:creationId xmlns:a16="http://schemas.microsoft.com/office/drawing/2014/main" id="{C3D243A6-0A4E-C60D-D087-54F223D0A27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070;p73">
              <a:extLst>
                <a:ext uri="{FF2B5EF4-FFF2-40B4-BE49-F238E27FC236}">
                  <a16:creationId xmlns:a16="http://schemas.microsoft.com/office/drawing/2014/main" id="{40F93CB3-270E-2953-0CB9-E3C4790CA1E7}"/>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071;p73">
              <a:extLst>
                <a:ext uri="{FF2B5EF4-FFF2-40B4-BE49-F238E27FC236}">
                  <a16:creationId xmlns:a16="http://schemas.microsoft.com/office/drawing/2014/main" id="{6FF91CF3-665C-9705-D305-7C69920A9621}"/>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072;p73">
              <a:extLst>
                <a:ext uri="{FF2B5EF4-FFF2-40B4-BE49-F238E27FC236}">
                  <a16:creationId xmlns:a16="http://schemas.microsoft.com/office/drawing/2014/main" id="{BC2BB19A-124E-4C5C-F0F8-D6B679FE16EB}"/>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073;p73">
              <a:extLst>
                <a:ext uri="{FF2B5EF4-FFF2-40B4-BE49-F238E27FC236}">
                  <a16:creationId xmlns:a16="http://schemas.microsoft.com/office/drawing/2014/main" id="{6F009FF9-6590-8D97-D5EC-21CB2193EE80}"/>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074;p73">
              <a:extLst>
                <a:ext uri="{FF2B5EF4-FFF2-40B4-BE49-F238E27FC236}">
                  <a16:creationId xmlns:a16="http://schemas.microsoft.com/office/drawing/2014/main" id="{4C1DD487-C2E5-5387-F80B-6B5CBEFFB026}"/>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075;p73">
              <a:extLst>
                <a:ext uri="{FF2B5EF4-FFF2-40B4-BE49-F238E27FC236}">
                  <a16:creationId xmlns:a16="http://schemas.microsoft.com/office/drawing/2014/main" id="{444422DB-4091-10E5-C8CB-6F5F03EE1640}"/>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076;p73">
              <a:extLst>
                <a:ext uri="{FF2B5EF4-FFF2-40B4-BE49-F238E27FC236}">
                  <a16:creationId xmlns:a16="http://schemas.microsoft.com/office/drawing/2014/main" id="{658E77A5-2342-C284-AFA2-10361F87B969}"/>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077;p73">
              <a:extLst>
                <a:ext uri="{FF2B5EF4-FFF2-40B4-BE49-F238E27FC236}">
                  <a16:creationId xmlns:a16="http://schemas.microsoft.com/office/drawing/2014/main" id="{0F986317-6B14-9707-225D-B6C8C6D64BE9}"/>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078;p73">
              <a:extLst>
                <a:ext uri="{FF2B5EF4-FFF2-40B4-BE49-F238E27FC236}">
                  <a16:creationId xmlns:a16="http://schemas.microsoft.com/office/drawing/2014/main" id="{A31B465F-FA43-8F07-0D51-8EDE2D3C3607}"/>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079;p73">
              <a:extLst>
                <a:ext uri="{FF2B5EF4-FFF2-40B4-BE49-F238E27FC236}">
                  <a16:creationId xmlns:a16="http://schemas.microsoft.com/office/drawing/2014/main" id="{E63D0052-FB8D-D171-4149-C24DD230702D}"/>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080;p73">
              <a:extLst>
                <a:ext uri="{FF2B5EF4-FFF2-40B4-BE49-F238E27FC236}">
                  <a16:creationId xmlns:a16="http://schemas.microsoft.com/office/drawing/2014/main" id="{8C291274-B7F2-FBDD-3558-0D9F5182C929}"/>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081;p73">
              <a:extLst>
                <a:ext uri="{FF2B5EF4-FFF2-40B4-BE49-F238E27FC236}">
                  <a16:creationId xmlns:a16="http://schemas.microsoft.com/office/drawing/2014/main" id="{A6BB9B58-A496-4A7C-03F9-7C89E8CF4E19}"/>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082;p73">
              <a:extLst>
                <a:ext uri="{FF2B5EF4-FFF2-40B4-BE49-F238E27FC236}">
                  <a16:creationId xmlns:a16="http://schemas.microsoft.com/office/drawing/2014/main" id="{352F16C1-4E29-5825-9787-39ECA6230C25}"/>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083;p73">
              <a:extLst>
                <a:ext uri="{FF2B5EF4-FFF2-40B4-BE49-F238E27FC236}">
                  <a16:creationId xmlns:a16="http://schemas.microsoft.com/office/drawing/2014/main" id="{E71FDF30-791D-CA42-83DB-D48AE472DAE3}"/>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084;p73">
              <a:extLst>
                <a:ext uri="{FF2B5EF4-FFF2-40B4-BE49-F238E27FC236}">
                  <a16:creationId xmlns:a16="http://schemas.microsoft.com/office/drawing/2014/main" id="{F802AF64-1DDA-D282-CEE2-F62ABA8AEFEE}"/>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085;p73">
              <a:extLst>
                <a:ext uri="{FF2B5EF4-FFF2-40B4-BE49-F238E27FC236}">
                  <a16:creationId xmlns:a16="http://schemas.microsoft.com/office/drawing/2014/main" id="{CF6160DA-392C-8E22-DA05-7E6340D4B70C}"/>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086;p73">
              <a:extLst>
                <a:ext uri="{FF2B5EF4-FFF2-40B4-BE49-F238E27FC236}">
                  <a16:creationId xmlns:a16="http://schemas.microsoft.com/office/drawing/2014/main" id="{14EB7490-C779-0CD0-E830-B7ED495D8BDB}"/>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087;p73">
              <a:extLst>
                <a:ext uri="{FF2B5EF4-FFF2-40B4-BE49-F238E27FC236}">
                  <a16:creationId xmlns:a16="http://schemas.microsoft.com/office/drawing/2014/main" id="{0455B190-DD47-242F-C60B-08D11782B2F6}"/>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088;p73">
              <a:extLst>
                <a:ext uri="{FF2B5EF4-FFF2-40B4-BE49-F238E27FC236}">
                  <a16:creationId xmlns:a16="http://schemas.microsoft.com/office/drawing/2014/main" id="{4665469E-25FD-7553-EC3B-4E113E1A2118}"/>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089;p73">
              <a:extLst>
                <a:ext uri="{FF2B5EF4-FFF2-40B4-BE49-F238E27FC236}">
                  <a16:creationId xmlns:a16="http://schemas.microsoft.com/office/drawing/2014/main" id="{9B54AE8F-7BEB-23FF-D028-8BA6A10368C6}"/>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090;p73">
              <a:extLst>
                <a:ext uri="{FF2B5EF4-FFF2-40B4-BE49-F238E27FC236}">
                  <a16:creationId xmlns:a16="http://schemas.microsoft.com/office/drawing/2014/main" id="{BF73CA6D-BFB2-806B-2E23-AEC8FA84EE4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091;p73">
              <a:extLst>
                <a:ext uri="{FF2B5EF4-FFF2-40B4-BE49-F238E27FC236}">
                  <a16:creationId xmlns:a16="http://schemas.microsoft.com/office/drawing/2014/main" id="{697A2390-80EA-D315-00EB-55A033503A11}"/>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092;p73">
              <a:extLst>
                <a:ext uri="{FF2B5EF4-FFF2-40B4-BE49-F238E27FC236}">
                  <a16:creationId xmlns:a16="http://schemas.microsoft.com/office/drawing/2014/main" id="{727B707D-4043-466D-B4F9-3C4F5F5CB61E}"/>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093;p73">
              <a:extLst>
                <a:ext uri="{FF2B5EF4-FFF2-40B4-BE49-F238E27FC236}">
                  <a16:creationId xmlns:a16="http://schemas.microsoft.com/office/drawing/2014/main" id="{43DA6164-F9F3-0F5E-07D4-DEA5B06C185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094;p73">
              <a:extLst>
                <a:ext uri="{FF2B5EF4-FFF2-40B4-BE49-F238E27FC236}">
                  <a16:creationId xmlns:a16="http://schemas.microsoft.com/office/drawing/2014/main" id="{F8D2789A-90C6-F212-1944-9220362BE96A}"/>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095;p73">
              <a:extLst>
                <a:ext uri="{FF2B5EF4-FFF2-40B4-BE49-F238E27FC236}">
                  <a16:creationId xmlns:a16="http://schemas.microsoft.com/office/drawing/2014/main" id="{BA2F12D1-557D-0464-B350-D5B8BEAD8844}"/>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096;p73">
              <a:extLst>
                <a:ext uri="{FF2B5EF4-FFF2-40B4-BE49-F238E27FC236}">
                  <a16:creationId xmlns:a16="http://schemas.microsoft.com/office/drawing/2014/main" id="{821C409D-C933-53AC-E4B0-08CCD22DCB5D}"/>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097;p73">
              <a:extLst>
                <a:ext uri="{FF2B5EF4-FFF2-40B4-BE49-F238E27FC236}">
                  <a16:creationId xmlns:a16="http://schemas.microsoft.com/office/drawing/2014/main" id="{F1DB3ECC-0942-A535-0710-FC757B8E71CC}"/>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098;p73">
              <a:extLst>
                <a:ext uri="{FF2B5EF4-FFF2-40B4-BE49-F238E27FC236}">
                  <a16:creationId xmlns:a16="http://schemas.microsoft.com/office/drawing/2014/main" id="{E2673A13-7875-FC37-7FB6-73F18F08CE46}"/>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099;p73">
              <a:extLst>
                <a:ext uri="{FF2B5EF4-FFF2-40B4-BE49-F238E27FC236}">
                  <a16:creationId xmlns:a16="http://schemas.microsoft.com/office/drawing/2014/main" id="{1D9772C9-B124-44DF-E87D-D89655A452CB}"/>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100;p73">
              <a:extLst>
                <a:ext uri="{FF2B5EF4-FFF2-40B4-BE49-F238E27FC236}">
                  <a16:creationId xmlns:a16="http://schemas.microsoft.com/office/drawing/2014/main" id="{484B5811-5079-5201-732E-F2098C00FD06}"/>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101;p73">
              <a:extLst>
                <a:ext uri="{FF2B5EF4-FFF2-40B4-BE49-F238E27FC236}">
                  <a16:creationId xmlns:a16="http://schemas.microsoft.com/office/drawing/2014/main" id="{21857288-5F2F-9FEC-6C0C-2657EF74D58C}"/>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102;p73">
              <a:extLst>
                <a:ext uri="{FF2B5EF4-FFF2-40B4-BE49-F238E27FC236}">
                  <a16:creationId xmlns:a16="http://schemas.microsoft.com/office/drawing/2014/main" id="{9873C2A7-EF02-B04E-651B-9924A05243BC}"/>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103;p73">
              <a:extLst>
                <a:ext uri="{FF2B5EF4-FFF2-40B4-BE49-F238E27FC236}">
                  <a16:creationId xmlns:a16="http://schemas.microsoft.com/office/drawing/2014/main" id="{78393198-B800-AAA4-F4BD-EE0322FE0606}"/>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104;p73">
              <a:extLst>
                <a:ext uri="{FF2B5EF4-FFF2-40B4-BE49-F238E27FC236}">
                  <a16:creationId xmlns:a16="http://schemas.microsoft.com/office/drawing/2014/main" id="{516DFAD8-75C2-9885-095C-060CEC4F03F5}"/>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105;p73">
              <a:extLst>
                <a:ext uri="{FF2B5EF4-FFF2-40B4-BE49-F238E27FC236}">
                  <a16:creationId xmlns:a16="http://schemas.microsoft.com/office/drawing/2014/main" id="{4E1FAC7E-0166-ED4F-E5DF-CD5D25843F3F}"/>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106;p73">
              <a:extLst>
                <a:ext uri="{FF2B5EF4-FFF2-40B4-BE49-F238E27FC236}">
                  <a16:creationId xmlns:a16="http://schemas.microsoft.com/office/drawing/2014/main" id="{3777B254-ED3D-6F66-6482-38305F6C3185}"/>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107;p73">
              <a:extLst>
                <a:ext uri="{FF2B5EF4-FFF2-40B4-BE49-F238E27FC236}">
                  <a16:creationId xmlns:a16="http://schemas.microsoft.com/office/drawing/2014/main" id="{7265B9F5-488A-996E-047C-73F1C3ECC5FE}"/>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108;p73">
              <a:extLst>
                <a:ext uri="{FF2B5EF4-FFF2-40B4-BE49-F238E27FC236}">
                  <a16:creationId xmlns:a16="http://schemas.microsoft.com/office/drawing/2014/main" id="{1B53AD17-E75D-644F-BC9B-210F805B0D37}"/>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109;p73">
              <a:extLst>
                <a:ext uri="{FF2B5EF4-FFF2-40B4-BE49-F238E27FC236}">
                  <a16:creationId xmlns:a16="http://schemas.microsoft.com/office/drawing/2014/main" id="{C999296B-8CF3-6D7D-E389-165F628888D7}"/>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110;p73">
              <a:extLst>
                <a:ext uri="{FF2B5EF4-FFF2-40B4-BE49-F238E27FC236}">
                  <a16:creationId xmlns:a16="http://schemas.microsoft.com/office/drawing/2014/main" id="{E2EC615D-67BC-F13D-7857-744C46E76429}"/>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111;p73">
              <a:extLst>
                <a:ext uri="{FF2B5EF4-FFF2-40B4-BE49-F238E27FC236}">
                  <a16:creationId xmlns:a16="http://schemas.microsoft.com/office/drawing/2014/main" id="{9C7B970B-EA6F-8444-5558-7557E8787779}"/>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112;p73">
              <a:extLst>
                <a:ext uri="{FF2B5EF4-FFF2-40B4-BE49-F238E27FC236}">
                  <a16:creationId xmlns:a16="http://schemas.microsoft.com/office/drawing/2014/main" id="{A62F2DB1-7300-939B-92A7-7AE052938AF7}"/>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113;p73">
              <a:extLst>
                <a:ext uri="{FF2B5EF4-FFF2-40B4-BE49-F238E27FC236}">
                  <a16:creationId xmlns:a16="http://schemas.microsoft.com/office/drawing/2014/main" id="{7B6037C7-6F1B-15F0-E782-758BEC203A67}"/>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114;p73">
              <a:extLst>
                <a:ext uri="{FF2B5EF4-FFF2-40B4-BE49-F238E27FC236}">
                  <a16:creationId xmlns:a16="http://schemas.microsoft.com/office/drawing/2014/main" id="{0D2BB7F3-9A1A-A47C-CE4C-069CCB7CA757}"/>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115;p73">
              <a:extLst>
                <a:ext uri="{FF2B5EF4-FFF2-40B4-BE49-F238E27FC236}">
                  <a16:creationId xmlns:a16="http://schemas.microsoft.com/office/drawing/2014/main" id="{ADCA09C4-1A63-D2A1-9597-97F0BB687638}"/>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116;p73">
              <a:extLst>
                <a:ext uri="{FF2B5EF4-FFF2-40B4-BE49-F238E27FC236}">
                  <a16:creationId xmlns:a16="http://schemas.microsoft.com/office/drawing/2014/main" id="{ADFE9DDE-194E-BB1F-793B-2C2113E947D1}"/>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117;p73">
              <a:extLst>
                <a:ext uri="{FF2B5EF4-FFF2-40B4-BE49-F238E27FC236}">
                  <a16:creationId xmlns:a16="http://schemas.microsoft.com/office/drawing/2014/main" id="{E64BB60E-0CF3-7B87-5CF3-A51AEA2524D4}"/>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118;p73">
              <a:extLst>
                <a:ext uri="{FF2B5EF4-FFF2-40B4-BE49-F238E27FC236}">
                  <a16:creationId xmlns:a16="http://schemas.microsoft.com/office/drawing/2014/main" id="{5D5E6FDF-262A-DDD9-E58F-2139A5C8B60F}"/>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19;p73">
              <a:extLst>
                <a:ext uri="{FF2B5EF4-FFF2-40B4-BE49-F238E27FC236}">
                  <a16:creationId xmlns:a16="http://schemas.microsoft.com/office/drawing/2014/main" id="{887EB6C7-4293-A635-6F0E-44CEDFAE1C3E}"/>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0;p73">
              <a:extLst>
                <a:ext uri="{FF2B5EF4-FFF2-40B4-BE49-F238E27FC236}">
                  <a16:creationId xmlns:a16="http://schemas.microsoft.com/office/drawing/2014/main" id="{CE2DD4CD-3EDD-F0CA-0365-2D40F488CFC2}"/>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1;p73">
              <a:extLst>
                <a:ext uri="{FF2B5EF4-FFF2-40B4-BE49-F238E27FC236}">
                  <a16:creationId xmlns:a16="http://schemas.microsoft.com/office/drawing/2014/main" id="{887532D8-F717-A697-63E9-AA216E59075B}"/>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2;p73">
              <a:extLst>
                <a:ext uri="{FF2B5EF4-FFF2-40B4-BE49-F238E27FC236}">
                  <a16:creationId xmlns:a16="http://schemas.microsoft.com/office/drawing/2014/main" id="{8DC5C694-AF0F-7EA4-8C11-EAF5E2D3BB49}"/>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3;p73">
              <a:extLst>
                <a:ext uri="{FF2B5EF4-FFF2-40B4-BE49-F238E27FC236}">
                  <a16:creationId xmlns:a16="http://schemas.microsoft.com/office/drawing/2014/main" id="{353A5DD8-5E06-CA5B-8CF2-F9B285206E1E}"/>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4;p73">
              <a:extLst>
                <a:ext uri="{FF2B5EF4-FFF2-40B4-BE49-F238E27FC236}">
                  <a16:creationId xmlns:a16="http://schemas.microsoft.com/office/drawing/2014/main" id="{EC0613A3-0120-ACB9-36A4-FDE71B84CEEA}"/>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25;p73">
              <a:extLst>
                <a:ext uri="{FF2B5EF4-FFF2-40B4-BE49-F238E27FC236}">
                  <a16:creationId xmlns:a16="http://schemas.microsoft.com/office/drawing/2014/main" id="{35C1B292-357D-24F5-0AE5-C14BBB7A70A0}"/>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26;p73">
              <a:extLst>
                <a:ext uri="{FF2B5EF4-FFF2-40B4-BE49-F238E27FC236}">
                  <a16:creationId xmlns:a16="http://schemas.microsoft.com/office/drawing/2014/main" id="{9C8F8D3B-C182-D05B-16D5-9A1D558A59DD}"/>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27;p73">
              <a:extLst>
                <a:ext uri="{FF2B5EF4-FFF2-40B4-BE49-F238E27FC236}">
                  <a16:creationId xmlns:a16="http://schemas.microsoft.com/office/drawing/2014/main" id="{4563A5DE-424C-FCB2-5EBE-786CAA25D0AE}"/>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28;p73">
              <a:extLst>
                <a:ext uri="{FF2B5EF4-FFF2-40B4-BE49-F238E27FC236}">
                  <a16:creationId xmlns:a16="http://schemas.microsoft.com/office/drawing/2014/main" id="{1801197B-2B76-4D53-644A-B3A108C8B72B}"/>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29;p73">
              <a:extLst>
                <a:ext uri="{FF2B5EF4-FFF2-40B4-BE49-F238E27FC236}">
                  <a16:creationId xmlns:a16="http://schemas.microsoft.com/office/drawing/2014/main" id="{93259A9A-BA0C-36ED-85C1-69135F45EB7D}"/>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0;p73">
              <a:extLst>
                <a:ext uri="{FF2B5EF4-FFF2-40B4-BE49-F238E27FC236}">
                  <a16:creationId xmlns:a16="http://schemas.microsoft.com/office/drawing/2014/main" id="{283D7A45-AA43-39FF-9285-92A99D3881D8}"/>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1;p73">
              <a:extLst>
                <a:ext uri="{FF2B5EF4-FFF2-40B4-BE49-F238E27FC236}">
                  <a16:creationId xmlns:a16="http://schemas.microsoft.com/office/drawing/2014/main" id="{72819212-9123-C58F-B491-DD92C89C4E7D}"/>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2;p73">
              <a:extLst>
                <a:ext uri="{FF2B5EF4-FFF2-40B4-BE49-F238E27FC236}">
                  <a16:creationId xmlns:a16="http://schemas.microsoft.com/office/drawing/2014/main" id="{22534778-FB72-5F0D-4FDB-6CB2AA8F8577}"/>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3;p73">
              <a:extLst>
                <a:ext uri="{FF2B5EF4-FFF2-40B4-BE49-F238E27FC236}">
                  <a16:creationId xmlns:a16="http://schemas.microsoft.com/office/drawing/2014/main" id="{C89AF674-FAA6-2DFA-370D-C20B78F8F92D}"/>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4;p73">
              <a:extLst>
                <a:ext uri="{FF2B5EF4-FFF2-40B4-BE49-F238E27FC236}">
                  <a16:creationId xmlns:a16="http://schemas.microsoft.com/office/drawing/2014/main" id="{CA2F2759-B3D4-0F9C-D99E-533FABAF5808}"/>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35;p73">
              <a:extLst>
                <a:ext uri="{FF2B5EF4-FFF2-40B4-BE49-F238E27FC236}">
                  <a16:creationId xmlns:a16="http://schemas.microsoft.com/office/drawing/2014/main" id="{5B5C4472-8C09-DD86-EFAA-852A233F1C19}"/>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36;p73">
              <a:extLst>
                <a:ext uri="{FF2B5EF4-FFF2-40B4-BE49-F238E27FC236}">
                  <a16:creationId xmlns:a16="http://schemas.microsoft.com/office/drawing/2014/main" id="{EAB2BC6F-014A-370E-429E-0C7610F5C181}"/>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37;p73">
              <a:extLst>
                <a:ext uri="{FF2B5EF4-FFF2-40B4-BE49-F238E27FC236}">
                  <a16:creationId xmlns:a16="http://schemas.microsoft.com/office/drawing/2014/main" id="{E779C821-B435-972C-9D47-EEAFC723957F}"/>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38;p73">
              <a:extLst>
                <a:ext uri="{FF2B5EF4-FFF2-40B4-BE49-F238E27FC236}">
                  <a16:creationId xmlns:a16="http://schemas.microsoft.com/office/drawing/2014/main" id="{0E447A9C-859F-85F4-8F2C-5AF7F7FE7DA0}"/>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39;p73">
              <a:extLst>
                <a:ext uri="{FF2B5EF4-FFF2-40B4-BE49-F238E27FC236}">
                  <a16:creationId xmlns:a16="http://schemas.microsoft.com/office/drawing/2014/main" id="{377437A2-D496-4742-1340-D4CF23C30140}"/>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0;p73">
              <a:extLst>
                <a:ext uri="{FF2B5EF4-FFF2-40B4-BE49-F238E27FC236}">
                  <a16:creationId xmlns:a16="http://schemas.microsoft.com/office/drawing/2014/main" id="{8ADA77D5-BC5F-024E-7717-CCB47BD90D95}"/>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1;p73">
              <a:extLst>
                <a:ext uri="{FF2B5EF4-FFF2-40B4-BE49-F238E27FC236}">
                  <a16:creationId xmlns:a16="http://schemas.microsoft.com/office/drawing/2014/main" id="{B7FCFBC6-5896-80CC-7012-13E9ED2F931C}"/>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2;p73">
              <a:extLst>
                <a:ext uri="{FF2B5EF4-FFF2-40B4-BE49-F238E27FC236}">
                  <a16:creationId xmlns:a16="http://schemas.microsoft.com/office/drawing/2014/main" id="{8534B859-ECBF-C22D-58AA-5B04E6D8B86A}"/>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3;p73">
              <a:extLst>
                <a:ext uri="{FF2B5EF4-FFF2-40B4-BE49-F238E27FC236}">
                  <a16:creationId xmlns:a16="http://schemas.microsoft.com/office/drawing/2014/main" id="{16DEBA6E-F9C4-AFC4-0DDB-F02FABEDA7AC}"/>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4;p73">
              <a:extLst>
                <a:ext uri="{FF2B5EF4-FFF2-40B4-BE49-F238E27FC236}">
                  <a16:creationId xmlns:a16="http://schemas.microsoft.com/office/drawing/2014/main" id="{43107744-3F78-0A0F-66E1-08F540FD7B30}"/>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45;p73">
              <a:extLst>
                <a:ext uri="{FF2B5EF4-FFF2-40B4-BE49-F238E27FC236}">
                  <a16:creationId xmlns:a16="http://schemas.microsoft.com/office/drawing/2014/main" id="{4D8590B7-BA78-999E-1112-F677F3C22FE4}"/>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46;p73">
              <a:extLst>
                <a:ext uri="{FF2B5EF4-FFF2-40B4-BE49-F238E27FC236}">
                  <a16:creationId xmlns:a16="http://schemas.microsoft.com/office/drawing/2014/main" id="{E50BD8C3-578A-5B4C-EA61-9F334622302B}"/>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47;p73">
              <a:extLst>
                <a:ext uri="{FF2B5EF4-FFF2-40B4-BE49-F238E27FC236}">
                  <a16:creationId xmlns:a16="http://schemas.microsoft.com/office/drawing/2014/main" id="{68F6C96D-97C1-DD1C-9293-E592A3540862}"/>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48;p73">
              <a:extLst>
                <a:ext uri="{FF2B5EF4-FFF2-40B4-BE49-F238E27FC236}">
                  <a16:creationId xmlns:a16="http://schemas.microsoft.com/office/drawing/2014/main" id="{D524D0B4-09E7-8401-6407-57903F22B613}"/>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49;p73">
              <a:extLst>
                <a:ext uri="{FF2B5EF4-FFF2-40B4-BE49-F238E27FC236}">
                  <a16:creationId xmlns:a16="http://schemas.microsoft.com/office/drawing/2014/main" id="{8E94FA35-8209-262F-7F49-9AC99608D3A3}"/>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0;p73">
              <a:extLst>
                <a:ext uri="{FF2B5EF4-FFF2-40B4-BE49-F238E27FC236}">
                  <a16:creationId xmlns:a16="http://schemas.microsoft.com/office/drawing/2014/main" id="{585077CC-33F6-A7AD-2080-239074DC7AC3}"/>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1;p73">
              <a:extLst>
                <a:ext uri="{FF2B5EF4-FFF2-40B4-BE49-F238E27FC236}">
                  <a16:creationId xmlns:a16="http://schemas.microsoft.com/office/drawing/2014/main" id="{7FAC5182-C2A9-50DF-69CA-CD8E93FE376D}"/>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2;p73">
              <a:extLst>
                <a:ext uri="{FF2B5EF4-FFF2-40B4-BE49-F238E27FC236}">
                  <a16:creationId xmlns:a16="http://schemas.microsoft.com/office/drawing/2014/main" id="{8DE77ED9-5E77-629F-9979-23657BF11584}"/>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3;p73">
              <a:extLst>
                <a:ext uri="{FF2B5EF4-FFF2-40B4-BE49-F238E27FC236}">
                  <a16:creationId xmlns:a16="http://schemas.microsoft.com/office/drawing/2014/main" id="{5BCC5990-2CD1-7C48-27EE-393A95194C7E}"/>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4;p73">
              <a:extLst>
                <a:ext uri="{FF2B5EF4-FFF2-40B4-BE49-F238E27FC236}">
                  <a16:creationId xmlns:a16="http://schemas.microsoft.com/office/drawing/2014/main" id="{8765D7C4-BF74-F8B5-DD3F-C76E5459A0C5}"/>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55;p73">
              <a:extLst>
                <a:ext uri="{FF2B5EF4-FFF2-40B4-BE49-F238E27FC236}">
                  <a16:creationId xmlns:a16="http://schemas.microsoft.com/office/drawing/2014/main" id="{9DCF1E25-D016-07D0-38BE-38204608492E}"/>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56;p73">
              <a:extLst>
                <a:ext uri="{FF2B5EF4-FFF2-40B4-BE49-F238E27FC236}">
                  <a16:creationId xmlns:a16="http://schemas.microsoft.com/office/drawing/2014/main" id="{F23F28B1-3B95-B834-70D0-4D632A1FD186}"/>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57;p73">
              <a:extLst>
                <a:ext uri="{FF2B5EF4-FFF2-40B4-BE49-F238E27FC236}">
                  <a16:creationId xmlns:a16="http://schemas.microsoft.com/office/drawing/2014/main" id="{C40E9B19-5EF6-DE2F-4D3C-3A23D5D1CE58}"/>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58;p73">
              <a:extLst>
                <a:ext uri="{FF2B5EF4-FFF2-40B4-BE49-F238E27FC236}">
                  <a16:creationId xmlns:a16="http://schemas.microsoft.com/office/drawing/2014/main" id="{2BD17D2E-E1ED-0A54-C4B1-7344A08BD485}"/>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59;p73">
              <a:extLst>
                <a:ext uri="{FF2B5EF4-FFF2-40B4-BE49-F238E27FC236}">
                  <a16:creationId xmlns:a16="http://schemas.microsoft.com/office/drawing/2014/main" id="{E3CE0252-2AB3-5869-BF20-FDB2E20787F3}"/>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0;p73">
              <a:extLst>
                <a:ext uri="{FF2B5EF4-FFF2-40B4-BE49-F238E27FC236}">
                  <a16:creationId xmlns:a16="http://schemas.microsoft.com/office/drawing/2014/main" id="{D58338B5-1ECC-229E-10FD-D5BF3B50F52C}"/>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1;p73">
              <a:extLst>
                <a:ext uri="{FF2B5EF4-FFF2-40B4-BE49-F238E27FC236}">
                  <a16:creationId xmlns:a16="http://schemas.microsoft.com/office/drawing/2014/main" id="{22A865B7-AF87-2804-CD9B-90E6AD4B766C}"/>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2;p73">
              <a:extLst>
                <a:ext uri="{FF2B5EF4-FFF2-40B4-BE49-F238E27FC236}">
                  <a16:creationId xmlns:a16="http://schemas.microsoft.com/office/drawing/2014/main" id="{58139213-98A9-76F6-9648-BEA662020A8B}"/>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3;p73">
              <a:extLst>
                <a:ext uri="{FF2B5EF4-FFF2-40B4-BE49-F238E27FC236}">
                  <a16:creationId xmlns:a16="http://schemas.microsoft.com/office/drawing/2014/main" id="{E54D707E-ABDE-506D-B21D-CB03AFB17F63}"/>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4;p73">
              <a:extLst>
                <a:ext uri="{FF2B5EF4-FFF2-40B4-BE49-F238E27FC236}">
                  <a16:creationId xmlns:a16="http://schemas.microsoft.com/office/drawing/2014/main" id="{EDF46571-983C-C0EF-1211-2B6A4365575F}"/>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65;p73">
              <a:extLst>
                <a:ext uri="{FF2B5EF4-FFF2-40B4-BE49-F238E27FC236}">
                  <a16:creationId xmlns:a16="http://schemas.microsoft.com/office/drawing/2014/main" id="{5D01F160-C80F-FA40-8B19-E7269A170B4F}"/>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66;p73">
              <a:extLst>
                <a:ext uri="{FF2B5EF4-FFF2-40B4-BE49-F238E27FC236}">
                  <a16:creationId xmlns:a16="http://schemas.microsoft.com/office/drawing/2014/main" id="{A4DCA2C1-F6C6-52AA-3920-BA85BFF1D240}"/>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67;p73">
              <a:extLst>
                <a:ext uri="{FF2B5EF4-FFF2-40B4-BE49-F238E27FC236}">
                  <a16:creationId xmlns:a16="http://schemas.microsoft.com/office/drawing/2014/main" id="{FEE2A0E9-0599-6CC3-7147-5E71E6784D43}"/>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68;p73">
              <a:extLst>
                <a:ext uri="{FF2B5EF4-FFF2-40B4-BE49-F238E27FC236}">
                  <a16:creationId xmlns:a16="http://schemas.microsoft.com/office/drawing/2014/main" id="{46312253-907A-837B-D7E6-49306CDB80A3}"/>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69;p73">
              <a:extLst>
                <a:ext uri="{FF2B5EF4-FFF2-40B4-BE49-F238E27FC236}">
                  <a16:creationId xmlns:a16="http://schemas.microsoft.com/office/drawing/2014/main" id="{13CE3AB2-461D-14B5-0613-A6BFDA923953}"/>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0;p73">
              <a:extLst>
                <a:ext uri="{FF2B5EF4-FFF2-40B4-BE49-F238E27FC236}">
                  <a16:creationId xmlns:a16="http://schemas.microsoft.com/office/drawing/2014/main" id="{86EAEEDF-9CF2-4787-C08B-E390E2FA34E4}"/>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171;p73">
              <a:extLst>
                <a:ext uri="{FF2B5EF4-FFF2-40B4-BE49-F238E27FC236}">
                  <a16:creationId xmlns:a16="http://schemas.microsoft.com/office/drawing/2014/main" id="{31D37A03-7F5D-B477-09AD-223381A41EDC}"/>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2;p73">
              <a:extLst>
                <a:ext uri="{FF2B5EF4-FFF2-40B4-BE49-F238E27FC236}">
                  <a16:creationId xmlns:a16="http://schemas.microsoft.com/office/drawing/2014/main" id="{6644A632-8ECB-7B06-7111-38A1631C4C1E}"/>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173;p73">
              <a:extLst>
                <a:ext uri="{FF2B5EF4-FFF2-40B4-BE49-F238E27FC236}">
                  <a16:creationId xmlns:a16="http://schemas.microsoft.com/office/drawing/2014/main" id="{E8AAF90A-AAF6-9CB9-7077-286CE28DC1A9}"/>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174;p73">
              <a:extLst>
                <a:ext uri="{FF2B5EF4-FFF2-40B4-BE49-F238E27FC236}">
                  <a16:creationId xmlns:a16="http://schemas.microsoft.com/office/drawing/2014/main" id="{0D69438C-7381-E03B-5E1A-2D1440593444}"/>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175;p73">
              <a:extLst>
                <a:ext uri="{FF2B5EF4-FFF2-40B4-BE49-F238E27FC236}">
                  <a16:creationId xmlns:a16="http://schemas.microsoft.com/office/drawing/2014/main" id="{27FFCB5C-049F-47BF-8586-26206A453C44}"/>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176;p73">
              <a:extLst>
                <a:ext uri="{FF2B5EF4-FFF2-40B4-BE49-F238E27FC236}">
                  <a16:creationId xmlns:a16="http://schemas.microsoft.com/office/drawing/2014/main" id="{95083645-2F7B-4183-0A42-906467E168C5}"/>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177;p73">
              <a:extLst>
                <a:ext uri="{FF2B5EF4-FFF2-40B4-BE49-F238E27FC236}">
                  <a16:creationId xmlns:a16="http://schemas.microsoft.com/office/drawing/2014/main" id="{A1F6BD30-2138-C212-913A-F24B402D5C04}"/>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178;p73">
              <a:extLst>
                <a:ext uri="{FF2B5EF4-FFF2-40B4-BE49-F238E27FC236}">
                  <a16:creationId xmlns:a16="http://schemas.microsoft.com/office/drawing/2014/main" id="{BBB31333-A5DD-2230-6925-5704C8FF963F}"/>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179;p73">
              <a:extLst>
                <a:ext uri="{FF2B5EF4-FFF2-40B4-BE49-F238E27FC236}">
                  <a16:creationId xmlns:a16="http://schemas.microsoft.com/office/drawing/2014/main" id="{20331F4D-E7E4-AF2A-1BC7-FACBB6485687}"/>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180;p73">
              <a:extLst>
                <a:ext uri="{FF2B5EF4-FFF2-40B4-BE49-F238E27FC236}">
                  <a16:creationId xmlns:a16="http://schemas.microsoft.com/office/drawing/2014/main" id="{D913A947-C4D5-E396-D6B9-06F6BB2A4002}"/>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181;p73">
              <a:extLst>
                <a:ext uri="{FF2B5EF4-FFF2-40B4-BE49-F238E27FC236}">
                  <a16:creationId xmlns:a16="http://schemas.microsoft.com/office/drawing/2014/main" id="{196D7FBC-1510-04E9-0F7D-C7F2FF2BCDF1}"/>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182;p73">
              <a:extLst>
                <a:ext uri="{FF2B5EF4-FFF2-40B4-BE49-F238E27FC236}">
                  <a16:creationId xmlns:a16="http://schemas.microsoft.com/office/drawing/2014/main" id="{B589FF42-E82A-EE18-DF7C-715A9C97A25E}"/>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183;p73">
              <a:extLst>
                <a:ext uri="{FF2B5EF4-FFF2-40B4-BE49-F238E27FC236}">
                  <a16:creationId xmlns:a16="http://schemas.microsoft.com/office/drawing/2014/main" id="{0659F41F-9E98-6B46-E1C0-BAA34EE5B0B6}"/>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184;p73">
              <a:extLst>
                <a:ext uri="{FF2B5EF4-FFF2-40B4-BE49-F238E27FC236}">
                  <a16:creationId xmlns:a16="http://schemas.microsoft.com/office/drawing/2014/main" id="{1864060F-7B27-ED09-664E-FED96CBE2F30}"/>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185;p73">
              <a:extLst>
                <a:ext uri="{FF2B5EF4-FFF2-40B4-BE49-F238E27FC236}">
                  <a16:creationId xmlns:a16="http://schemas.microsoft.com/office/drawing/2014/main" id="{701C6B09-4E64-0066-1E45-56DC2762E7CA}"/>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186;p73">
              <a:extLst>
                <a:ext uri="{FF2B5EF4-FFF2-40B4-BE49-F238E27FC236}">
                  <a16:creationId xmlns:a16="http://schemas.microsoft.com/office/drawing/2014/main" id="{8A72C2E4-A2A2-A4E7-96F1-ACCC84B4AA90}"/>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187;p73">
              <a:extLst>
                <a:ext uri="{FF2B5EF4-FFF2-40B4-BE49-F238E27FC236}">
                  <a16:creationId xmlns:a16="http://schemas.microsoft.com/office/drawing/2014/main" id="{18AD6759-B4BA-641A-470A-DB23B27A7617}"/>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188;p73">
              <a:extLst>
                <a:ext uri="{FF2B5EF4-FFF2-40B4-BE49-F238E27FC236}">
                  <a16:creationId xmlns:a16="http://schemas.microsoft.com/office/drawing/2014/main" id="{E39EAB62-FD7C-589F-2BCB-21DE83D32C7B}"/>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189;p73">
              <a:extLst>
                <a:ext uri="{FF2B5EF4-FFF2-40B4-BE49-F238E27FC236}">
                  <a16:creationId xmlns:a16="http://schemas.microsoft.com/office/drawing/2014/main" id="{503DD5CF-70A6-CC59-B046-7382D2DA53F8}"/>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190;p73">
              <a:extLst>
                <a:ext uri="{FF2B5EF4-FFF2-40B4-BE49-F238E27FC236}">
                  <a16:creationId xmlns:a16="http://schemas.microsoft.com/office/drawing/2014/main" id="{D9DE36CF-4F40-6E67-E0F8-9010C4D2CA8C}"/>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191;p73">
              <a:extLst>
                <a:ext uri="{FF2B5EF4-FFF2-40B4-BE49-F238E27FC236}">
                  <a16:creationId xmlns:a16="http://schemas.microsoft.com/office/drawing/2014/main" id="{0C9310A5-AE72-4E23-209C-AB09F310169F}"/>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192;p73">
              <a:extLst>
                <a:ext uri="{FF2B5EF4-FFF2-40B4-BE49-F238E27FC236}">
                  <a16:creationId xmlns:a16="http://schemas.microsoft.com/office/drawing/2014/main" id="{6D49C48E-C0F1-4808-CF90-A5C789AB3E89}"/>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193;p73">
              <a:extLst>
                <a:ext uri="{FF2B5EF4-FFF2-40B4-BE49-F238E27FC236}">
                  <a16:creationId xmlns:a16="http://schemas.microsoft.com/office/drawing/2014/main" id="{41DCF395-6360-0471-14B3-EE5CD9FBF52E}"/>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194;p73">
              <a:extLst>
                <a:ext uri="{FF2B5EF4-FFF2-40B4-BE49-F238E27FC236}">
                  <a16:creationId xmlns:a16="http://schemas.microsoft.com/office/drawing/2014/main" id="{26D138F8-FD72-DEC1-A7DB-BF578FD36390}"/>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195;p73">
              <a:extLst>
                <a:ext uri="{FF2B5EF4-FFF2-40B4-BE49-F238E27FC236}">
                  <a16:creationId xmlns:a16="http://schemas.microsoft.com/office/drawing/2014/main" id="{35A52DAA-DEAA-84A9-09D4-6A09426BA176}"/>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196;p73">
              <a:extLst>
                <a:ext uri="{FF2B5EF4-FFF2-40B4-BE49-F238E27FC236}">
                  <a16:creationId xmlns:a16="http://schemas.microsoft.com/office/drawing/2014/main" id="{BCE2D521-A2D0-1735-9E00-EA7CE89166DB}"/>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197;p73">
              <a:extLst>
                <a:ext uri="{FF2B5EF4-FFF2-40B4-BE49-F238E27FC236}">
                  <a16:creationId xmlns:a16="http://schemas.microsoft.com/office/drawing/2014/main" id="{BE686D73-E04C-F7D8-1DCA-1E066C11853D}"/>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198;p73">
              <a:extLst>
                <a:ext uri="{FF2B5EF4-FFF2-40B4-BE49-F238E27FC236}">
                  <a16:creationId xmlns:a16="http://schemas.microsoft.com/office/drawing/2014/main" id="{6A3D3DE5-2DEE-CCF9-87A7-AEE8FC1EE15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199;p73">
              <a:extLst>
                <a:ext uri="{FF2B5EF4-FFF2-40B4-BE49-F238E27FC236}">
                  <a16:creationId xmlns:a16="http://schemas.microsoft.com/office/drawing/2014/main" id="{69635BBD-7D1D-3739-A5FF-A36501A3CBCB}"/>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200;p73">
              <a:extLst>
                <a:ext uri="{FF2B5EF4-FFF2-40B4-BE49-F238E27FC236}">
                  <a16:creationId xmlns:a16="http://schemas.microsoft.com/office/drawing/2014/main" id="{181C7B63-20EA-60AF-DCE4-EC50FBED6B25}"/>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201;p73">
              <a:extLst>
                <a:ext uri="{FF2B5EF4-FFF2-40B4-BE49-F238E27FC236}">
                  <a16:creationId xmlns:a16="http://schemas.microsoft.com/office/drawing/2014/main" id="{68B54E1C-0709-73D6-ED7C-982DEFDB96B3}"/>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202;p73">
              <a:extLst>
                <a:ext uri="{FF2B5EF4-FFF2-40B4-BE49-F238E27FC236}">
                  <a16:creationId xmlns:a16="http://schemas.microsoft.com/office/drawing/2014/main" id="{5E2BB40D-7F30-A96A-C2B5-BF0DA40A3634}"/>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203;p73">
              <a:extLst>
                <a:ext uri="{FF2B5EF4-FFF2-40B4-BE49-F238E27FC236}">
                  <a16:creationId xmlns:a16="http://schemas.microsoft.com/office/drawing/2014/main" id="{9A5ACBE3-87A7-9FBE-F043-25760AB1534F}"/>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204;p73">
              <a:extLst>
                <a:ext uri="{FF2B5EF4-FFF2-40B4-BE49-F238E27FC236}">
                  <a16:creationId xmlns:a16="http://schemas.microsoft.com/office/drawing/2014/main" id="{B19E8BB6-AD0C-C8F8-C2B7-37D980EEC4CF}"/>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205;p73">
              <a:extLst>
                <a:ext uri="{FF2B5EF4-FFF2-40B4-BE49-F238E27FC236}">
                  <a16:creationId xmlns:a16="http://schemas.microsoft.com/office/drawing/2014/main" id="{5BF6ECCB-A01F-6149-97F5-3EBAF23BECEB}"/>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206;p73">
              <a:extLst>
                <a:ext uri="{FF2B5EF4-FFF2-40B4-BE49-F238E27FC236}">
                  <a16:creationId xmlns:a16="http://schemas.microsoft.com/office/drawing/2014/main" id="{C80764AB-E4D2-E8F4-C8DB-BB62F1BA5EBF}"/>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207;p73">
              <a:extLst>
                <a:ext uri="{FF2B5EF4-FFF2-40B4-BE49-F238E27FC236}">
                  <a16:creationId xmlns:a16="http://schemas.microsoft.com/office/drawing/2014/main" id="{37696322-8B77-8DE2-D2AC-5C345EDFAE76}"/>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208;p73">
              <a:extLst>
                <a:ext uri="{FF2B5EF4-FFF2-40B4-BE49-F238E27FC236}">
                  <a16:creationId xmlns:a16="http://schemas.microsoft.com/office/drawing/2014/main" id="{B39EDB3D-06E5-C24B-5C7A-5B8042475059}"/>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209;p73">
              <a:extLst>
                <a:ext uri="{FF2B5EF4-FFF2-40B4-BE49-F238E27FC236}">
                  <a16:creationId xmlns:a16="http://schemas.microsoft.com/office/drawing/2014/main" id="{5D73ACB0-992B-200D-5D01-5ED4B2F27019}"/>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210;p73">
              <a:extLst>
                <a:ext uri="{FF2B5EF4-FFF2-40B4-BE49-F238E27FC236}">
                  <a16:creationId xmlns:a16="http://schemas.microsoft.com/office/drawing/2014/main" id="{8CD97965-C785-973E-639E-169F35951488}"/>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211;p73">
              <a:extLst>
                <a:ext uri="{FF2B5EF4-FFF2-40B4-BE49-F238E27FC236}">
                  <a16:creationId xmlns:a16="http://schemas.microsoft.com/office/drawing/2014/main" id="{DB5A07E5-3AAF-7050-B633-6BD04B09D33E}"/>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212;p73">
              <a:extLst>
                <a:ext uri="{FF2B5EF4-FFF2-40B4-BE49-F238E27FC236}">
                  <a16:creationId xmlns:a16="http://schemas.microsoft.com/office/drawing/2014/main" id="{624D1E9F-D0EF-0E10-8EDD-EC2CC43609B1}"/>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213;p73">
              <a:extLst>
                <a:ext uri="{FF2B5EF4-FFF2-40B4-BE49-F238E27FC236}">
                  <a16:creationId xmlns:a16="http://schemas.microsoft.com/office/drawing/2014/main" id="{9D58F5B9-68C7-0817-7AC5-546D288EC230}"/>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214;p73">
              <a:extLst>
                <a:ext uri="{FF2B5EF4-FFF2-40B4-BE49-F238E27FC236}">
                  <a16:creationId xmlns:a16="http://schemas.microsoft.com/office/drawing/2014/main" id="{CAB44168-6407-A529-BAF4-B4E9EBDB8B5A}"/>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215;p73">
              <a:extLst>
                <a:ext uri="{FF2B5EF4-FFF2-40B4-BE49-F238E27FC236}">
                  <a16:creationId xmlns:a16="http://schemas.microsoft.com/office/drawing/2014/main" id="{538BB05B-32FE-8195-27CF-16D29BB106F8}"/>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216;p73">
              <a:extLst>
                <a:ext uri="{FF2B5EF4-FFF2-40B4-BE49-F238E27FC236}">
                  <a16:creationId xmlns:a16="http://schemas.microsoft.com/office/drawing/2014/main" id="{98E363F3-8AF8-F2B6-F344-04865D94F106}"/>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217;p73">
              <a:extLst>
                <a:ext uri="{FF2B5EF4-FFF2-40B4-BE49-F238E27FC236}">
                  <a16:creationId xmlns:a16="http://schemas.microsoft.com/office/drawing/2014/main" id="{2CF64F3E-9B45-9B1A-ECA0-6E5DD58FE375}"/>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218;p73">
              <a:extLst>
                <a:ext uri="{FF2B5EF4-FFF2-40B4-BE49-F238E27FC236}">
                  <a16:creationId xmlns:a16="http://schemas.microsoft.com/office/drawing/2014/main" id="{A77E230B-BA46-22E8-E6E9-0AE9A15E2379}"/>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219;p73">
              <a:extLst>
                <a:ext uri="{FF2B5EF4-FFF2-40B4-BE49-F238E27FC236}">
                  <a16:creationId xmlns:a16="http://schemas.microsoft.com/office/drawing/2014/main" id="{71ABE59C-6C38-2120-2B3D-4964AEFE82A5}"/>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220;p73">
              <a:extLst>
                <a:ext uri="{FF2B5EF4-FFF2-40B4-BE49-F238E27FC236}">
                  <a16:creationId xmlns:a16="http://schemas.microsoft.com/office/drawing/2014/main" id="{21948CC0-ED10-48B0-FFDE-431EB58FC0C8}"/>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221;p73">
              <a:extLst>
                <a:ext uri="{FF2B5EF4-FFF2-40B4-BE49-F238E27FC236}">
                  <a16:creationId xmlns:a16="http://schemas.microsoft.com/office/drawing/2014/main" id="{0BB11ED7-EA5C-C79E-80C8-8135654BA310}"/>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222;p73">
              <a:extLst>
                <a:ext uri="{FF2B5EF4-FFF2-40B4-BE49-F238E27FC236}">
                  <a16:creationId xmlns:a16="http://schemas.microsoft.com/office/drawing/2014/main" id="{5A580063-01D4-436A-1AA6-8830C8D00D1A}"/>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223;p73">
              <a:extLst>
                <a:ext uri="{FF2B5EF4-FFF2-40B4-BE49-F238E27FC236}">
                  <a16:creationId xmlns:a16="http://schemas.microsoft.com/office/drawing/2014/main" id="{DDB941E5-9725-E572-C424-7549A9FC523C}"/>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224;p73">
              <a:extLst>
                <a:ext uri="{FF2B5EF4-FFF2-40B4-BE49-F238E27FC236}">
                  <a16:creationId xmlns:a16="http://schemas.microsoft.com/office/drawing/2014/main" id="{12C7F700-0E1B-916C-6245-BD761D0E0C5D}"/>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225;p73">
              <a:extLst>
                <a:ext uri="{FF2B5EF4-FFF2-40B4-BE49-F238E27FC236}">
                  <a16:creationId xmlns:a16="http://schemas.microsoft.com/office/drawing/2014/main" id="{09F050B8-5751-5AF1-4135-E54426E9FC40}"/>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226;p73">
              <a:extLst>
                <a:ext uri="{FF2B5EF4-FFF2-40B4-BE49-F238E27FC236}">
                  <a16:creationId xmlns:a16="http://schemas.microsoft.com/office/drawing/2014/main" id="{E406F83A-9BF4-7601-F7D2-DB8C6701EB78}"/>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227;p73">
              <a:extLst>
                <a:ext uri="{FF2B5EF4-FFF2-40B4-BE49-F238E27FC236}">
                  <a16:creationId xmlns:a16="http://schemas.microsoft.com/office/drawing/2014/main" id="{903F8F92-328E-233A-6B27-684271635DD3}"/>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228;p73">
              <a:extLst>
                <a:ext uri="{FF2B5EF4-FFF2-40B4-BE49-F238E27FC236}">
                  <a16:creationId xmlns:a16="http://schemas.microsoft.com/office/drawing/2014/main" id="{65801C54-E015-AF53-9735-B8211EB71BEB}"/>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229;p73">
              <a:extLst>
                <a:ext uri="{FF2B5EF4-FFF2-40B4-BE49-F238E27FC236}">
                  <a16:creationId xmlns:a16="http://schemas.microsoft.com/office/drawing/2014/main" id="{F51653F0-5951-88C4-868D-B22B7347FD4D}"/>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230;p73">
              <a:extLst>
                <a:ext uri="{FF2B5EF4-FFF2-40B4-BE49-F238E27FC236}">
                  <a16:creationId xmlns:a16="http://schemas.microsoft.com/office/drawing/2014/main" id="{221A07FE-4DD6-F936-4BFB-41F2584F4B8B}"/>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231;p73">
              <a:extLst>
                <a:ext uri="{FF2B5EF4-FFF2-40B4-BE49-F238E27FC236}">
                  <a16:creationId xmlns:a16="http://schemas.microsoft.com/office/drawing/2014/main" id="{B013F6A3-0DBC-113E-488F-F8FDD1123413}"/>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232;p73">
              <a:extLst>
                <a:ext uri="{FF2B5EF4-FFF2-40B4-BE49-F238E27FC236}">
                  <a16:creationId xmlns:a16="http://schemas.microsoft.com/office/drawing/2014/main" id="{960442A2-7F9A-ED77-8FBA-7EA5FDD12F81}"/>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233;p73">
              <a:extLst>
                <a:ext uri="{FF2B5EF4-FFF2-40B4-BE49-F238E27FC236}">
                  <a16:creationId xmlns:a16="http://schemas.microsoft.com/office/drawing/2014/main" id="{4FB11A98-112B-519E-360F-B6D8E7794DB6}"/>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234;p73">
              <a:extLst>
                <a:ext uri="{FF2B5EF4-FFF2-40B4-BE49-F238E27FC236}">
                  <a16:creationId xmlns:a16="http://schemas.microsoft.com/office/drawing/2014/main" id="{ED5A7E88-F501-313D-6D3F-E733ED676387}"/>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235;p73">
              <a:extLst>
                <a:ext uri="{FF2B5EF4-FFF2-40B4-BE49-F238E27FC236}">
                  <a16:creationId xmlns:a16="http://schemas.microsoft.com/office/drawing/2014/main" id="{B790863E-78CC-A411-E5AF-278A7888D3C7}"/>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236;p73">
              <a:extLst>
                <a:ext uri="{FF2B5EF4-FFF2-40B4-BE49-F238E27FC236}">
                  <a16:creationId xmlns:a16="http://schemas.microsoft.com/office/drawing/2014/main" id="{80C89511-E4E1-E2A3-3C16-6584AE6224F2}"/>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237;p73">
              <a:extLst>
                <a:ext uri="{FF2B5EF4-FFF2-40B4-BE49-F238E27FC236}">
                  <a16:creationId xmlns:a16="http://schemas.microsoft.com/office/drawing/2014/main" id="{808E36DB-2587-AE32-BBEA-048F0835F89D}"/>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238;p73">
              <a:extLst>
                <a:ext uri="{FF2B5EF4-FFF2-40B4-BE49-F238E27FC236}">
                  <a16:creationId xmlns:a16="http://schemas.microsoft.com/office/drawing/2014/main" id="{6602F847-1500-55E1-1420-690A1B825296}"/>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239;p73">
              <a:extLst>
                <a:ext uri="{FF2B5EF4-FFF2-40B4-BE49-F238E27FC236}">
                  <a16:creationId xmlns:a16="http://schemas.microsoft.com/office/drawing/2014/main" id="{1810F0F6-FDCD-EDE2-7CBF-69A6539A9326}"/>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240;p73">
              <a:extLst>
                <a:ext uri="{FF2B5EF4-FFF2-40B4-BE49-F238E27FC236}">
                  <a16:creationId xmlns:a16="http://schemas.microsoft.com/office/drawing/2014/main" id="{9419C8C6-2C96-7D09-7C7C-24D55AE7EABD}"/>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241;p73">
              <a:extLst>
                <a:ext uri="{FF2B5EF4-FFF2-40B4-BE49-F238E27FC236}">
                  <a16:creationId xmlns:a16="http://schemas.microsoft.com/office/drawing/2014/main" id="{1CD6281A-453B-FA6A-D009-CD2702244650}"/>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242;p73">
              <a:extLst>
                <a:ext uri="{FF2B5EF4-FFF2-40B4-BE49-F238E27FC236}">
                  <a16:creationId xmlns:a16="http://schemas.microsoft.com/office/drawing/2014/main" id="{6CFB610E-5BB7-5D0F-BD84-F3A8BE1504E0}"/>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243;p73">
              <a:extLst>
                <a:ext uri="{FF2B5EF4-FFF2-40B4-BE49-F238E27FC236}">
                  <a16:creationId xmlns:a16="http://schemas.microsoft.com/office/drawing/2014/main" id="{88B3C550-65C1-923E-C2F7-9411FB71540B}"/>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244;p73">
              <a:extLst>
                <a:ext uri="{FF2B5EF4-FFF2-40B4-BE49-F238E27FC236}">
                  <a16:creationId xmlns:a16="http://schemas.microsoft.com/office/drawing/2014/main" id="{BD924674-037F-6696-65A0-02DA59B442AB}"/>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245;p73">
              <a:extLst>
                <a:ext uri="{FF2B5EF4-FFF2-40B4-BE49-F238E27FC236}">
                  <a16:creationId xmlns:a16="http://schemas.microsoft.com/office/drawing/2014/main" id="{409A3C51-A72B-C80E-5F41-70A41682977A}"/>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246;p73">
              <a:extLst>
                <a:ext uri="{FF2B5EF4-FFF2-40B4-BE49-F238E27FC236}">
                  <a16:creationId xmlns:a16="http://schemas.microsoft.com/office/drawing/2014/main" id="{D9F07497-D6A7-F0B6-0657-F3E6760CDF0C}"/>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247;p73">
              <a:extLst>
                <a:ext uri="{FF2B5EF4-FFF2-40B4-BE49-F238E27FC236}">
                  <a16:creationId xmlns:a16="http://schemas.microsoft.com/office/drawing/2014/main" id="{ECDD6B69-7B09-8BD6-5CE5-4DE3D5FFE461}"/>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248;p73">
              <a:extLst>
                <a:ext uri="{FF2B5EF4-FFF2-40B4-BE49-F238E27FC236}">
                  <a16:creationId xmlns:a16="http://schemas.microsoft.com/office/drawing/2014/main" id="{1E4C8181-5D82-0F67-B0FC-B1577485375E}"/>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249;p73">
              <a:extLst>
                <a:ext uri="{FF2B5EF4-FFF2-40B4-BE49-F238E27FC236}">
                  <a16:creationId xmlns:a16="http://schemas.microsoft.com/office/drawing/2014/main" id="{52352279-1577-E4B3-7BB8-4A314B8283C7}"/>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250;p73">
              <a:extLst>
                <a:ext uri="{FF2B5EF4-FFF2-40B4-BE49-F238E27FC236}">
                  <a16:creationId xmlns:a16="http://schemas.microsoft.com/office/drawing/2014/main" id="{73762CC1-B6AC-929D-ED20-6EB7ADBEB607}"/>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251;p73">
              <a:extLst>
                <a:ext uri="{FF2B5EF4-FFF2-40B4-BE49-F238E27FC236}">
                  <a16:creationId xmlns:a16="http://schemas.microsoft.com/office/drawing/2014/main" id="{C19E3CBB-B733-6CB7-36B5-1B5AA8F49B13}"/>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252;p73">
              <a:extLst>
                <a:ext uri="{FF2B5EF4-FFF2-40B4-BE49-F238E27FC236}">
                  <a16:creationId xmlns:a16="http://schemas.microsoft.com/office/drawing/2014/main" id="{69E0ACD8-40AD-6520-9818-F0CBDF1E0ACA}"/>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253;p73">
              <a:extLst>
                <a:ext uri="{FF2B5EF4-FFF2-40B4-BE49-F238E27FC236}">
                  <a16:creationId xmlns:a16="http://schemas.microsoft.com/office/drawing/2014/main" id="{7D367A48-BEC9-E8C3-E33E-952A7A4749F9}"/>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254;p73">
              <a:extLst>
                <a:ext uri="{FF2B5EF4-FFF2-40B4-BE49-F238E27FC236}">
                  <a16:creationId xmlns:a16="http://schemas.microsoft.com/office/drawing/2014/main" id="{1D43DCE6-4488-E57A-B220-D6854BD1DBE4}"/>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255;p73">
              <a:extLst>
                <a:ext uri="{FF2B5EF4-FFF2-40B4-BE49-F238E27FC236}">
                  <a16:creationId xmlns:a16="http://schemas.microsoft.com/office/drawing/2014/main" id="{1F139005-D740-5923-8638-EF0F5DCA46DC}"/>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256;p73">
              <a:extLst>
                <a:ext uri="{FF2B5EF4-FFF2-40B4-BE49-F238E27FC236}">
                  <a16:creationId xmlns:a16="http://schemas.microsoft.com/office/drawing/2014/main" id="{D6112E25-A7D1-BC78-F311-BEF4BEBFE3B8}"/>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257;p73">
              <a:extLst>
                <a:ext uri="{FF2B5EF4-FFF2-40B4-BE49-F238E27FC236}">
                  <a16:creationId xmlns:a16="http://schemas.microsoft.com/office/drawing/2014/main" id="{9595CA67-8462-AE43-8154-DE19CC949A03}"/>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258;p73">
              <a:extLst>
                <a:ext uri="{FF2B5EF4-FFF2-40B4-BE49-F238E27FC236}">
                  <a16:creationId xmlns:a16="http://schemas.microsoft.com/office/drawing/2014/main" id="{BF24D58C-4076-160C-0A83-70C9F3730A5F}"/>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259;p73">
              <a:extLst>
                <a:ext uri="{FF2B5EF4-FFF2-40B4-BE49-F238E27FC236}">
                  <a16:creationId xmlns:a16="http://schemas.microsoft.com/office/drawing/2014/main" id="{89C24DAA-A6B9-BF73-C60F-36044EA98031}"/>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260;p73">
              <a:extLst>
                <a:ext uri="{FF2B5EF4-FFF2-40B4-BE49-F238E27FC236}">
                  <a16:creationId xmlns:a16="http://schemas.microsoft.com/office/drawing/2014/main" id="{DB341262-505B-4494-1556-DC8268A7B381}"/>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261;p73">
              <a:extLst>
                <a:ext uri="{FF2B5EF4-FFF2-40B4-BE49-F238E27FC236}">
                  <a16:creationId xmlns:a16="http://schemas.microsoft.com/office/drawing/2014/main" id="{C2E44A02-878C-39BF-9869-C6F8700960D9}"/>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262;p73">
              <a:extLst>
                <a:ext uri="{FF2B5EF4-FFF2-40B4-BE49-F238E27FC236}">
                  <a16:creationId xmlns:a16="http://schemas.microsoft.com/office/drawing/2014/main" id="{C88EC65B-CA4F-D8EA-3225-C4EE143F9431}"/>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263;p73">
              <a:extLst>
                <a:ext uri="{FF2B5EF4-FFF2-40B4-BE49-F238E27FC236}">
                  <a16:creationId xmlns:a16="http://schemas.microsoft.com/office/drawing/2014/main" id="{371E4DF9-89C3-E6E0-B207-229083DBC3DF}"/>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264;p73">
              <a:extLst>
                <a:ext uri="{FF2B5EF4-FFF2-40B4-BE49-F238E27FC236}">
                  <a16:creationId xmlns:a16="http://schemas.microsoft.com/office/drawing/2014/main" id="{4C469F8F-B3B2-AABA-09A7-9B1374D26FC7}"/>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265;p73">
              <a:extLst>
                <a:ext uri="{FF2B5EF4-FFF2-40B4-BE49-F238E27FC236}">
                  <a16:creationId xmlns:a16="http://schemas.microsoft.com/office/drawing/2014/main" id="{B729B16E-BA9D-8ACF-7450-AA233A57DDF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266;p73">
              <a:extLst>
                <a:ext uri="{FF2B5EF4-FFF2-40B4-BE49-F238E27FC236}">
                  <a16:creationId xmlns:a16="http://schemas.microsoft.com/office/drawing/2014/main" id="{15EF7F7B-472D-F8C0-10BD-49601A2DF5E0}"/>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267;p73">
              <a:extLst>
                <a:ext uri="{FF2B5EF4-FFF2-40B4-BE49-F238E27FC236}">
                  <a16:creationId xmlns:a16="http://schemas.microsoft.com/office/drawing/2014/main" id="{A8DE6766-D07A-1591-7110-2936AD567B2F}"/>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268;p73">
              <a:extLst>
                <a:ext uri="{FF2B5EF4-FFF2-40B4-BE49-F238E27FC236}">
                  <a16:creationId xmlns:a16="http://schemas.microsoft.com/office/drawing/2014/main" id="{EEA8163D-5737-EEA1-F1F4-AAA13F381A8C}"/>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269;p73">
              <a:extLst>
                <a:ext uri="{FF2B5EF4-FFF2-40B4-BE49-F238E27FC236}">
                  <a16:creationId xmlns:a16="http://schemas.microsoft.com/office/drawing/2014/main" id="{CE4E90D1-5FB6-A544-A5A0-3C9596D83187}"/>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270;p73">
              <a:extLst>
                <a:ext uri="{FF2B5EF4-FFF2-40B4-BE49-F238E27FC236}">
                  <a16:creationId xmlns:a16="http://schemas.microsoft.com/office/drawing/2014/main" id="{6F79D96D-37BF-3575-2BF1-2595D00F4A5E}"/>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271;p73">
              <a:extLst>
                <a:ext uri="{FF2B5EF4-FFF2-40B4-BE49-F238E27FC236}">
                  <a16:creationId xmlns:a16="http://schemas.microsoft.com/office/drawing/2014/main" id="{30461A4D-4DCF-AD24-EB49-DCD3BB3A9EEC}"/>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272;p73">
              <a:extLst>
                <a:ext uri="{FF2B5EF4-FFF2-40B4-BE49-F238E27FC236}">
                  <a16:creationId xmlns:a16="http://schemas.microsoft.com/office/drawing/2014/main" id="{E44E6A21-B2CC-A3E9-107F-05D2D2A241BD}"/>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273;p73">
              <a:extLst>
                <a:ext uri="{FF2B5EF4-FFF2-40B4-BE49-F238E27FC236}">
                  <a16:creationId xmlns:a16="http://schemas.microsoft.com/office/drawing/2014/main" id="{CE673260-897E-5D4C-1E90-215565C93536}"/>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274;p73">
              <a:extLst>
                <a:ext uri="{FF2B5EF4-FFF2-40B4-BE49-F238E27FC236}">
                  <a16:creationId xmlns:a16="http://schemas.microsoft.com/office/drawing/2014/main" id="{6CC025C2-1DCA-30F0-61AB-BFD8FC9C24C2}"/>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275;p73">
              <a:extLst>
                <a:ext uri="{FF2B5EF4-FFF2-40B4-BE49-F238E27FC236}">
                  <a16:creationId xmlns:a16="http://schemas.microsoft.com/office/drawing/2014/main" id="{E65C8A8D-D053-8778-511E-B7CD574D7FA7}"/>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276;p73">
              <a:extLst>
                <a:ext uri="{FF2B5EF4-FFF2-40B4-BE49-F238E27FC236}">
                  <a16:creationId xmlns:a16="http://schemas.microsoft.com/office/drawing/2014/main" id="{50A2B961-3F90-9BFC-5986-F9408C019B89}"/>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277;p73">
              <a:extLst>
                <a:ext uri="{FF2B5EF4-FFF2-40B4-BE49-F238E27FC236}">
                  <a16:creationId xmlns:a16="http://schemas.microsoft.com/office/drawing/2014/main" id="{F42B04DA-AD78-1A56-099B-6F5174C49397}"/>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278;p73">
              <a:extLst>
                <a:ext uri="{FF2B5EF4-FFF2-40B4-BE49-F238E27FC236}">
                  <a16:creationId xmlns:a16="http://schemas.microsoft.com/office/drawing/2014/main" id="{57097E83-BE9E-EB80-DB95-F8867716F5CB}"/>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279;p73">
              <a:extLst>
                <a:ext uri="{FF2B5EF4-FFF2-40B4-BE49-F238E27FC236}">
                  <a16:creationId xmlns:a16="http://schemas.microsoft.com/office/drawing/2014/main" id="{31299CCF-F32C-863F-D96E-380E94DD00B2}"/>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280;p73">
              <a:extLst>
                <a:ext uri="{FF2B5EF4-FFF2-40B4-BE49-F238E27FC236}">
                  <a16:creationId xmlns:a16="http://schemas.microsoft.com/office/drawing/2014/main" id="{507321DE-01B8-E81F-6C78-07D43419C51D}"/>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281;p73">
              <a:extLst>
                <a:ext uri="{FF2B5EF4-FFF2-40B4-BE49-F238E27FC236}">
                  <a16:creationId xmlns:a16="http://schemas.microsoft.com/office/drawing/2014/main" id="{60EF9978-F930-23D5-28BC-9E586954364E}"/>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282;p73">
              <a:extLst>
                <a:ext uri="{FF2B5EF4-FFF2-40B4-BE49-F238E27FC236}">
                  <a16:creationId xmlns:a16="http://schemas.microsoft.com/office/drawing/2014/main" id="{4B4C78B9-B985-E2E1-B202-3CB344E8F72E}"/>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283;p73">
              <a:extLst>
                <a:ext uri="{FF2B5EF4-FFF2-40B4-BE49-F238E27FC236}">
                  <a16:creationId xmlns:a16="http://schemas.microsoft.com/office/drawing/2014/main" id="{17C7F23D-E968-7E27-9E23-383CC66852C1}"/>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284;p73">
              <a:extLst>
                <a:ext uri="{FF2B5EF4-FFF2-40B4-BE49-F238E27FC236}">
                  <a16:creationId xmlns:a16="http://schemas.microsoft.com/office/drawing/2014/main" id="{F5BAF8BB-F2BA-3DD6-15B2-43FBE36EF73D}"/>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285;p73">
              <a:extLst>
                <a:ext uri="{FF2B5EF4-FFF2-40B4-BE49-F238E27FC236}">
                  <a16:creationId xmlns:a16="http://schemas.microsoft.com/office/drawing/2014/main" id="{481828C9-1D79-2D48-782A-5C3D2718C0E1}"/>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286;p73">
              <a:extLst>
                <a:ext uri="{FF2B5EF4-FFF2-40B4-BE49-F238E27FC236}">
                  <a16:creationId xmlns:a16="http://schemas.microsoft.com/office/drawing/2014/main" id="{E659DB89-3EBE-6590-3B19-F0AEE40CC40A}"/>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287;p73">
              <a:extLst>
                <a:ext uri="{FF2B5EF4-FFF2-40B4-BE49-F238E27FC236}">
                  <a16:creationId xmlns:a16="http://schemas.microsoft.com/office/drawing/2014/main" id="{E099594A-4F96-ACC6-3556-5FF097D9F7AA}"/>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288;p73">
              <a:extLst>
                <a:ext uri="{FF2B5EF4-FFF2-40B4-BE49-F238E27FC236}">
                  <a16:creationId xmlns:a16="http://schemas.microsoft.com/office/drawing/2014/main" id="{EE591EAE-12F1-8F30-C667-0A523FD8CA2E}"/>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289;p73">
              <a:extLst>
                <a:ext uri="{FF2B5EF4-FFF2-40B4-BE49-F238E27FC236}">
                  <a16:creationId xmlns:a16="http://schemas.microsoft.com/office/drawing/2014/main" id="{8FAAD78F-EC30-F69F-A003-0D5742B0D10F}"/>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290;p73">
              <a:extLst>
                <a:ext uri="{FF2B5EF4-FFF2-40B4-BE49-F238E27FC236}">
                  <a16:creationId xmlns:a16="http://schemas.microsoft.com/office/drawing/2014/main" id="{7D62767E-6A9A-42DB-5CF7-E9760311D11F}"/>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291;p73">
              <a:extLst>
                <a:ext uri="{FF2B5EF4-FFF2-40B4-BE49-F238E27FC236}">
                  <a16:creationId xmlns:a16="http://schemas.microsoft.com/office/drawing/2014/main" id="{74C04CB4-C9AD-2CAA-F933-ABFD2030DBBE}"/>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292;p73">
              <a:extLst>
                <a:ext uri="{FF2B5EF4-FFF2-40B4-BE49-F238E27FC236}">
                  <a16:creationId xmlns:a16="http://schemas.microsoft.com/office/drawing/2014/main" id="{D0A577E9-E3F2-93E8-F91B-820EE065A5D0}"/>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293;p73">
              <a:extLst>
                <a:ext uri="{FF2B5EF4-FFF2-40B4-BE49-F238E27FC236}">
                  <a16:creationId xmlns:a16="http://schemas.microsoft.com/office/drawing/2014/main" id="{09A0A562-6A33-C833-8EEE-4D5B45D3B816}"/>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294;p73">
              <a:extLst>
                <a:ext uri="{FF2B5EF4-FFF2-40B4-BE49-F238E27FC236}">
                  <a16:creationId xmlns:a16="http://schemas.microsoft.com/office/drawing/2014/main" id="{4C7707BE-5FD0-647E-03DB-CAA01033EEFD}"/>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295;p73">
              <a:extLst>
                <a:ext uri="{FF2B5EF4-FFF2-40B4-BE49-F238E27FC236}">
                  <a16:creationId xmlns:a16="http://schemas.microsoft.com/office/drawing/2014/main" id="{405DF5A0-CDB7-3621-86DF-019B18FFA24E}"/>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296;p73">
              <a:extLst>
                <a:ext uri="{FF2B5EF4-FFF2-40B4-BE49-F238E27FC236}">
                  <a16:creationId xmlns:a16="http://schemas.microsoft.com/office/drawing/2014/main" id="{9C8CE0DD-D366-7362-8CF1-B6726A5E64B8}"/>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297;p73">
              <a:extLst>
                <a:ext uri="{FF2B5EF4-FFF2-40B4-BE49-F238E27FC236}">
                  <a16:creationId xmlns:a16="http://schemas.microsoft.com/office/drawing/2014/main" id="{C8641AE3-187E-EA64-64F0-A02F9A400AD2}"/>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298;p73">
              <a:extLst>
                <a:ext uri="{FF2B5EF4-FFF2-40B4-BE49-F238E27FC236}">
                  <a16:creationId xmlns:a16="http://schemas.microsoft.com/office/drawing/2014/main" id="{A0F14637-8E1A-E538-274A-22EBB79A1E5B}"/>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299;p73">
              <a:extLst>
                <a:ext uri="{FF2B5EF4-FFF2-40B4-BE49-F238E27FC236}">
                  <a16:creationId xmlns:a16="http://schemas.microsoft.com/office/drawing/2014/main" id="{86E165C0-B29B-0748-13B9-A4A0892E4094}"/>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300;p73">
              <a:extLst>
                <a:ext uri="{FF2B5EF4-FFF2-40B4-BE49-F238E27FC236}">
                  <a16:creationId xmlns:a16="http://schemas.microsoft.com/office/drawing/2014/main" id="{9DFB5D64-C7D3-7984-2684-1E57EDF65FA9}"/>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301;p73">
              <a:extLst>
                <a:ext uri="{FF2B5EF4-FFF2-40B4-BE49-F238E27FC236}">
                  <a16:creationId xmlns:a16="http://schemas.microsoft.com/office/drawing/2014/main" id="{6D68D468-1901-A52A-2667-2D68D81BD4BF}"/>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302;p73">
              <a:extLst>
                <a:ext uri="{FF2B5EF4-FFF2-40B4-BE49-F238E27FC236}">
                  <a16:creationId xmlns:a16="http://schemas.microsoft.com/office/drawing/2014/main" id="{54001913-6CC5-FBF8-A432-6EBF2DAF79B2}"/>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303;p73">
              <a:extLst>
                <a:ext uri="{FF2B5EF4-FFF2-40B4-BE49-F238E27FC236}">
                  <a16:creationId xmlns:a16="http://schemas.microsoft.com/office/drawing/2014/main" id="{219F4675-0F27-0FAE-50E9-9E214059B6ED}"/>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304;p73">
              <a:extLst>
                <a:ext uri="{FF2B5EF4-FFF2-40B4-BE49-F238E27FC236}">
                  <a16:creationId xmlns:a16="http://schemas.microsoft.com/office/drawing/2014/main" id="{0E075175-88E7-8E45-764A-9FF19571A260}"/>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305;p73">
              <a:extLst>
                <a:ext uri="{FF2B5EF4-FFF2-40B4-BE49-F238E27FC236}">
                  <a16:creationId xmlns:a16="http://schemas.microsoft.com/office/drawing/2014/main" id="{063E5191-6B45-27D8-BCCE-80722668C2FE}"/>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306;p73">
              <a:extLst>
                <a:ext uri="{FF2B5EF4-FFF2-40B4-BE49-F238E27FC236}">
                  <a16:creationId xmlns:a16="http://schemas.microsoft.com/office/drawing/2014/main" id="{03D9FF86-DB9A-010F-1B62-86FADC1C2703}"/>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307;p73">
              <a:extLst>
                <a:ext uri="{FF2B5EF4-FFF2-40B4-BE49-F238E27FC236}">
                  <a16:creationId xmlns:a16="http://schemas.microsoft.com/office/drawing/2014/main" id="{483228FD-F54E-DA75-F491-5AE44F7790FE}"/>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308;p73">
              <a:extLst>
                <a:ext uri="{FF2B5EF4-FFF2-40B4-BE49-F238E27FC236}">
                  <a16:creationId xmlns:a16="http://schemas.microsoft.com/office/drawing/2014/main" id="{BAC63165-0761-8EB9-B26A-5030D55B2024}"/>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309;p73">
              <a:extLst>
                <a:ext uri="{FF2B5EF4-FFF2-40B4-BE49-F238E27FC236}">
                  <a16:creationId xmlns:a16="http://schemas.microsoft.com/office/drawing/2014/main" id="{0C98D5D8-DA35-1172-5C14-858AF353E485}"/>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310;p73">
              <a:extLst>
                <a:ext uri="{FF2B5EF4-FFF2-40B4-BE49-F238E27FC236}">
                  <a16:creationId xmlns:a16="http://schemas.microsoft.com/office/drawing/2014/main" id="{35C83B9C-0990-DED6-3CC6-A044FCA1B2F7}"/>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311;p73">
              <a:extLst>
                <a:ext uri="{FF2B5EF4-FFF2-40B4-BE49-F238E27FC236}">
                  <a16:creationId xmlns:a16="http://schemas.microsoft.com/office/drawing/2014/main" id="{1BB7F60F-B820-9F94-FF6D-E93F4DECACAF}"/>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312;p73">
              <a:extLst>
                <a:ext uri="{FF2B5EF4-FFF2-40B4-BE49-F238E27FC236}">
                  <a16:creationId xmlns:a16="http://schemas.microsoft.com/office/drawing/2014/main" id="{48560E51-A0D0-C697-8565-8338CE6E8A85}"/>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313;p73">
              <a:extLst>
                <a:ext uri="{FF2B5EF4-FFF2-40B4-BE49-F238E27FC236}">
                  <a16:creationId xmlns:a16="http://schemas.microsoft.com/office/drawing/2014/main" id="{D684ED5D-D3FD-2AD5-0E28-4D8BC63341A5}"/>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314;p73">
              <a:extLst>
                <a:ext uri="{FF2B5EF4-FFF2-40B4-BE49-F238E27FC236}">
                  <a16:creationId xmlns:a16="http://schemas.microsoft.com/office/drawing/2014/main" id="{FEB11879-57F7-6F88-E3EB-FBA6D1C7953B}"/>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315;p73">
              <a:extLst>
                <a:ext uri="{FF2B5EF4-FFF2-40B4-BE49-F238E27FC236}">
                  <a16:creationId xmlns:a16="http://schemas.microsoft.com/office/drawing/2014/main" id="{DA9D14AF-75CA-355F-EA87-320F41EB7E9A}"/>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316;p73">
              <a:extLst>
                <a:ext uri="{FF2B5EF4-FFF2-40B4-BE49-F238E27FC236}">
                  <a16:creationId xmlns:a16="http://schemas.microsoft.com/office/drawing/2014/main" id="{1CF26717-BCE1-FA1C-AB10-E01D6FFD00F5}"/>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317;p73">
              <a:extLst>
                <a:ext uri="{FF2B5EF4-FFF2-40B4-BE49-F238E27FC236}">
                  <a16:creationId xmlns:a16="http://schemas.microsoft.com/office/drawing/2014/main" id="{5185C269-2249-E7AB-4067-9E16DFA07EB9}"/>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318;p73">
              <a:extLst>
                <a:ext uri="{FF2B5EF4-FFF2-40B4-BE49-F238E27FC236}">
                  <a16:creationId xmlns:a16="http://schemas.microsoft.com/office/drawing/2014/main" id="{6820DEFB-F563-5C9D-8150-13B0233692AD}"/>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319;p73">
              <a:extLst>
                <a:ext uri="{FF2B5EF4-FFF2-40B4-BE49-F238E27FC236}">
                  <a16:creationId xmlns:a16="http://schemas.microsoft.com/office/drawing/2014/main" id="{81D01634-E4DF-C6C1-3344-935E49AFEE5F}"/>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320;p73">
              <a:extLst>
                <a:ext uri="{FF2B5EF4-FFF2-40B4-BE49-F238E27FC236}">
                  <a16:creationId xmlns:a16="http://schemas.microsoft.com/office/drawing/2014/main" id="{E479F6FA-6D35-F7FE-9926-4709F7968E00}"/>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321;p73">
              <a:extLst>
                <a:ext uri="{FF2B5EF4-FFF2-40B4-BE49-F238E27FC236}">
                  <a16:creationId xmlns:a16="http://schemas.microsoft.com/office/drawing/2014/main" id="{3A0919EF-A38E-D6AB-3AE0-2745B6E94D22}"/>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322;p73">
              <a:extLst>
                <a:ext uri="{FF2B5EF4-FFF2-40B4-BE49-F238E27FC236}">
                  <a16:creationId xmlns:a16="http://schemas.microsoft.com/office/drawing/2014/main" id="{76F7AF3D-3238-6323-46DA-04CEBE53EBA6}"/>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323;p73">
              <a:extLst>
                <a:ext uri="{FF2B5EF4-FFF2-40B4-BE49-F238E27FC236}">
                  <a16:creationId xmlns:a16="http://schemas.microsoft.com/office/drawing/2014/main" id="{4311A502-A645-C425-2D5C-08F2CD06F682}"/>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324;p73">
              <a:extLst>
                <a:ext uri="{FF2B5EF4-FFF2-40B4-BE49-F238E27FC236}">
                  <a16:creationId xmlns:a16="http://schemas.microsoft.com/office/drawing/2014/main" id="{335E35DD-EC1A-4673-706D-8EAC1D8CADD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325;p73">
              <a:extLst>
                <a:ext uri="{FF2B5EF4-FFF2-40B4-BE49-F238E27FC236}">
                  <a16:creationId xmlns:a16="http://schemas.microsoft.com/office/drawing/2014/main" id="{42BC6624-D7F2-B94A-86AB-2695F2A92070}"/>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326;p73">
              <a:extLst>
                <a:ext uri="{FF2B5EF4-FFF2-40B4-BE49-F238E27FC236}">
                  <a16:creationId xmlns:a16="http://schemas.microsoft.com/office/drawing/2014/main" id="{2A8D9772-1D6B-D49D-FA14-2350401D5D25}"/>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327;p73">
              <a:extLst>
                <a:ext uri="{FF2B5EF4-FFF2-40B4-BE49-F238E27FC236}">
                  <a16:creationId xmlns:a16="http://schemas.microsoft.com/office/drawing/2014/main" id="{A0432CE7-894B-D672-A238-791C693FF583}"/>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328;p73">
              <a:extLst>
                <a:ext uri="{FF2B5EF4-FFF2-40B4-BE49-F238E27FC236}">
                  <a16:creationId xmlns:a16="http://schemas.microsoft.com/office/drawing/2014/main" id="{70DF999F-A97F-3334-7089-72FE31B5B523}"/>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329;p73">
              <a:extLst>
                <a:ext uri="{FF2B5EF4-FFF2-40B4-BE49-F238E27FC236}">
                  <a16:creationId xmlns:a16="http://schemas.microsoft.com/office/drawing/2014/main" id="{E61E4D4A-5DDC-D858-A0CF-4B4B2C3B2515}"/>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330;p73">
              <a:extLst>
                <a:ext uri="{FF2B5EF4-FFF2-40B4-BE49-F238E27FC236}">
                  <a16:creationId xmlns:a16="http://schemas.microsoft.com/office/drawing/2014/main" id="{37479D08-D32F-A3FB-C7E8-E5D978D5F2BF}"/>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331;p73">
              <a:extLst>
                <a:ext uri="{FF2B5EF4-FFF2-40B4-BE49-F238E27FC236}">
                  <a16:creationId xmlns:a16="http://schemas.microsoft.com/office/drawing/2014/main" id="{39B19DA6-31EB-7E72-B2B6-230E65F6F8DD}"/>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332;p73">
              <a:extLst>
                <a:ext uri="{FF2B5EF4-FFF2-40B4-BE49-F238E27FC236}">
                  <a16:creationId xmlns:a16="http://schemas.microsoft.com/office/drawing/2014/main" id="{59E83D38-08D9-9F4B-A1A8-54EB982F80B6}"/>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333;p73">
              <a:extLst>
                <a:ext uri="{FF2B5EF4-FFF2-40B4-BE49-F238E27FC236}">
                  <a16:creationId xmlns:a16="http://schemas.microsoft.com/office/drawing/2014/main" id="{8CB10BE7-F032-0EDF-DB02-513B4FBB39AB}"/>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334;p73">
              <a:extLst>
                <a:ext uri="{FF2B5EF4-FFF2-40B4-BE49-F238E27FC236}">
                  <a16:creationId xmlns:a16="http://schemas.microsoft.com/office/drawing/2014/main" id="{F3B563C4-FB9A-06F6-B3EE-1E2793BD3C41}"/>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335;p73">
              <a:extLst>
                <a:ext uri="{FF2B5EF4-FFF2-40B4-BE49-F238E27FC236}">
                  <a16:creationId xmlns:a16="http://schemas.microsoft.com/office/drawing/2014/main" id="{6ED68AC0-95B4-A409-3851-D7FB8E28726E}"/>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336;p73">
              <a:extLst>
                <a:ext uri="{FF2B5EF4-FFF2-40B4-BE49-F238E27FC236}">
                  <a16:creationId xmlns:a16="http://schemas.microsoft.com/office/drawing/2014/main" id="{F217D8FD-AB53-4C7C-8552-1409A7C82C76}"/>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337;p73">
              <a:extLst>
                <a:ext uri="{FF2B5EF4-FFF2-40B4-BE49-F238E27FC236}">
                  <a16:creationId xmlns:a16="http://schemas.microsoft.com/office/drawing/2014/main" id="{00E44D89-F9DC-D5D6-9D2F-73CA1444000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338;p73">
              <a:extLst>
                <a:ext uri="{FF2B5EF4-FFF2-40B4-BE49-F238E27FC236}">
                  <a16:creationId xmlns:a16="http://schemas.microsoft.com/office/drawing/2014/main" id="{9725B45A-20C2-0F33-62C7-32E9DDACE979}"/>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339;p73">
              <a:extLst>
                <a:ext uri="{FF2B5EF4-FFF2-40B4-BE49-F238E27FC236}">
                  <a16:creationId xmlns:a16="http://schemas.microsoft.com/office/drawing/2014/main" id="{25DFC322-D90A-11B3-46FE-FFF340BE77C0}"/>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340;p73">
              <a:extLst>
                <a:ext uri="{FF2B5EF4-FFF2-40B4-BE49-F238E27FC236}">
                  <a16:creationId xmlns:a16="http://schemas.microsoft.com/office/drawing/2014/main" id="{15014E71-06AF-FEC6-94DE-74D13F60FF6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341;p73">
              <a:extLst>
                <a:ext uri="{FF2B5EF4-FFF2-40B4-BE49-F238E27FC236}">
                  <a16:creationId xmlns:a16="http://schemas.microsoft.com/office/drawing/2014/main" id="{F1C2EF4F-2C9A-FB75-D0F4-30064293F5D7}"/>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342;p73">
              <a:extLst>
                <a:ext uri="{FF2B5EF4-FFF2-40B4-BE49-F238E27FC236}">
                  <a16:creationId xmlns:a16="http://schemas.microsoft.com/office/drawing/2014/main" id="{18D4FDC6-F997-CE98-3200-B109DC7B571D}"/>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343;p73">
              <a:extLst>
                <a:ext uri="{FF2B5EF4-FFF2-40B4-BE49-F238E27FC236}">
                  <a16:creationId xmlns:a16="http://schemas.microsoft.com/office/drawing/2014/main" id="{72379974-DD8F-3C1D-5321-DFAE30402C44}"/>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344;p73">
              <a:extLst>
                <a:ext uri="{FF2B5EF4-FFF2-40B4-BE49-F238E27FC236}">
                  <a16:creationId xmlns:a16="http://schemas.microsoft.com/office/drawing/2014/main" id="{99065E3F-D32F-6B2D-CAFD-ADC4FA182649}"/>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345;p73">
              <a:extLst>
                <a:ext uri="{FF2B5EF4-FFF2-40B4-BE49-F238E27FC236}">
                  <a16:creationId xmlns:a16="http://schemas.microsoft.com/office/drawing/2014/main" id="{197850E4-F040-3E34-81EB-F702A04D7073}"/>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346;p73">
              <a:extLst>
                <a:ext uri="{FF2B5EF4-FFF2-40B4-BE49-F238E27FC236}">
                  <a16:creationId xmlns:a16="http://schemas.microsoft.com/office/drawing/2014/main" id="{DDC4432F-DE49-5E9B-3554-9B79FF6088C4}"/>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347;p73">
              <a:extLst>
                <a:ext uri="{FF2B5EF4-FFF2-40B4-BE49-F238E27FC236}">
                  <a16:creationId xmlns:a16="http://schemas.microsoft.com/office/drawing/2014/main" id="{612F5692-25A0-15B2-01CB-6C674EA048F5}"/>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348;p73">
              <a:extLst>
                <a:ext uri="{FF2B5EF4-FFF2-40B4-BE49-F238E27FC236}">
                  <a16:creationId xmlns:a16="http://schemas.microsoft.com/office/drawing/2014/main" id="{A8A6BF9F-8CC7-EDC4-524B-4204E0F09F3A}"/>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349;p73">
              <a:extLst>
                <a:ext uri="{FF2B5EF4-FFF2-40B4-BE49-F238E27FC236}">
                  <a16:creationId xmlns:a16="http://schemas.microsoft.com/office/drawing/2014/main" id="{AA24158E-494A-F132-5072-040F873BA73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350;p73">
              <a:extLst>
                <a:ext uri="{FF2B5EF4-FFF2-40B4-BE49-F238E27FC236}">
                  <a16:creationId xmlns:a16="http://schemas.microsoft.com/office/drawing/2014/main" id="{0F2D6EE6-24B4-3F5F-E31F-6C941A958A2A}"/>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351;p73">
              <a:extLst>
                <a:ext uri="{FF2B5EF4-FFF2-40B4-BE49-F238E27FC236}">
                  <a16:creationId xmlns:a16="http://schemas.microsoft.com/office/drawing/2014/main" id="{EC93A80E-CEE5-8FE9-A134-87EA3EFA77EC}"/>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352;p73">
              <a:extLst>
                <a:ext uri="{FF2B5EF4-FFF2-40B4-BE49-F238E27FC236}">
                  <a16:creationId xmlns:a16="http://schemas.microsoft.com/office/drawing/2014/main" id="{917D36E6-4946-B4A1-D509-B7E0B3225155}"/>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353;p73">
              <a:extLst>
                <a:ext uri="{FF2B5EF4-FFF2-40B4-BE49-F238E27FC236}">
                  <a16:creationId xmlns:a16="http://schemas.microsoft.com/office/drawing/2014/main" id="{7655B8BB-7E72-08A8-D8A0-F1790B02A946}"/>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354;p73">
              <a:extLst>
                <a:ext uri="{FF2B5EF4-FFF2-40B4-BE49-F238E27FC236}">
                  <a16:creationId xmlns:a16="http://schemas.microsoft.com/office/drawing/2014/main" id="{58D68E44-463E-C90C-354C-127A60FF8053}"/>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355;p73">
              <a:extLst>
                <a:ext uri="{FF2B5EF4-FFF2-40B4-BE49-F238E27FC236}">
                  <a16:creationId xmlns:a16="http://schemas.microsoft.com/office/drawing/2014/main" id="{C0E56FCC-5CD1-AD33-812C-73A3C75960AC}"/>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356;p73">
              <a:extLst>
                <a:ext uri="{FF2B5EF4-FFF2-40B4-BE49-F238E27FC236}">
                  <a16:creationId xmlns:a16="http://schemas.microsoft.com/office/drawing/2014/main" id="{EAF1FC59-7499-C7A2-1A53-CA33C0AA30A6}"/>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357;p73">
              <a:extLst>
                <a:ext uri="{FF2B5EF4-FFF2-40B4-BE49-F238E27FC236}">
                  <a16:creationId xmlns:a16="http://schemas.microsoft.com/office/drawing/2014/main" id="{BF2FD892-DE1E-4538-510F-5819FD17CE51}"/>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358;p73">
              <a:extLst>
                <a:ext uri="{FF2B5EF4-FFF2-40B4-BE49-F238E27FC236}">
                  <a16:creationId xmlns:a16="http://schemas.microsoft.com/office/drawing/2014/main" id="{3FFD96C1-2DB2-3D00-32B1-9AC081999193}"/>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359;p73">
              <a:extLst>
                <a:ext uri="{FF2B5EF4-FFF2-40B4-BE49-F238E27FC236}">
                  <a16:creationId xmlns:a16="http://schemas.microsoft.com/office/drawing/2014/main" id="{D420B02B-F503-B3EC-81CE-A5E73D0E4B68}"/>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360;p73">
              <a:extLst>
                <a:ext uri="{FF2B5EF4-FFF2-40B4-BE49-F238E27FC236}">
                  <a16:creationId xmlns:a16="http://schemas.microsoft.com/office/drawing/2014/main" id="{CD37E317-3F40-287E-C910-30359020F1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361;p73">
              <a:extLst>
                <a:ext uri="{FF2B5EF4-FFF2-40B4-BE49-F238E27FC236}">
                  <a16:creationId xmlns:a16="http://schemas.microsoft.com/office/drawing/2014/main" id="{EFCA70B6-9F07-FF37-A37F-FBAA40062F09}"/>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362;p73">
              <a:extLst>
                <a:ext uri="{FF2B5EF4-FFF2-40B4-BE49-F238E27FC236}">
                  <a16:creationId xmlns:a16="http://schemas.microsoft.com/office/drawing/2014/main" id="{E589F519-7580-39CB-EE0A-22EA1FBF160B}"/>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363;p73">
              <a:extLst>
                <a:ext uri="{FF2B5EF4-FFF2-40B4-BE49-F238E27FC236}">
                  <a16:creationId xmlns:a16="http://schemas.microsoft.com/office/drawing/2014/main" id="{23A6D1E1-7531-0487-EE36-9B1FCDA0F876}"/>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364;p73">
              <a:extLst>
                <a:ext uri="{FF2B5EF4-FFF2-40B4-BE49-F238E27FC236}">
                  <a16:creationId xmlns:a16="http://schemas.microsoft.com/office/drawing/2014/main" id="{38750810-A8E2-6993-0969-1650832AD0CB}"/>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365;p73">
              <a:extLst>
                <a:ext uri="{FF2B5EF4-FFF2-40B4-BE49-F238E27FC236}">
                  <a16:creationId xmlns:a16="http://schemas.microsoft.com/office/drawing/2014/main" id="{3B14C7F3-5DF2-8800-89BC-1A02E5C2BCB6}"/>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366;p73">
              <a:extLst>
                <a:ext uri="{FF2B5EF4-FFF2-40B4-BE49-F238E27FC236}">
                  <a16:creationId xmlns:a16="http://schemas.microsoft.com/office/drawing/2014/main" id="{9DB2F0AB-7DE0-A057-9D97-A6BF431B5005}"/>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367;p73">
              <a:extLst>
                <a:ext uri="{FF2B5EF4-FFF2-40B4-BE49-F238E27FC236}">
                  <a16:creationId xmlns:a16="http://schemas.microsoft.com/office/drawing/2014/main" id="{F5CE8309-202D-284E-B4A7-7D912E067184}"/>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368;p73">
              <a:extLst>
                <a:ext uri="{FF2B5EF4-FFF2-40B4-BE49-F238E27FC236}">
                  <a16:creationId xmlns:a16="http://schemas.microsoft.com/office/drawing/2014/main" id="{DE2A9AFA-BD7B-F23A-AFAF-7A389410A173}"/>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369;p73">
              <a:extLst>
                <a:ext uri="{FF2B5EF4-FFF2-40B4-BE49-F238E27FC236}">
                  <a16:creationId xmlns:a16="http://schemas.microsoft.com/office/drawing/2014/main" id="{EF1BD5D6-0ED0-9D47-84E3-AFAC63B02401}"/>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370;p73">
              <a:extLst>
                <a:ext uri="{FF2B5EF4-FFF2-40B4-BE49-F238E27FC236}">
                  <a16:creationId xmlns:a16="http://schemas.microsoft.com/office/drawing/2014/main" id="{8E30BB93-035C-C946-4C46-FE27F0D0C34C}"/>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371;p73">
              <a:extLst>
                <a:ext uri="{FF2B5EF4-FFF2-40B4-BE49-F238E27FC236}">
                  <a16:creationId xmlns:a16="http://schemas.microsoft.com/office/drawing/2014/main" id="{D44B245C-8BA3-FFDD-4BAB-DAD7BAC91DE4}"/>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372;p73">
              <a:extLst>
                <a:ext uri="{FF2B5EF4-FFF2-40B4-BE49-F238E27FC236}">
                  <a16:creationId xmlns:a16="http://schemas.microsoft.com/office/drawing/2014/main" id="{05706C11-018C-B3AD-161D-A448D724EACE}"/>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373;p73">
              <a:extLst>
                <a:ext uri="{FF2B5EF4-FFF2-40B4-BE49-F238E27FC236}">
                  <a16:creationId xmlns:a16="http://schemas.microsoft.com/office/drawing/2014/main" id="{DE1FD855-0D3C-E314-D897-C09A8319FBAA}"/>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374;p73">
              <a:extLst>
                <a:ext uri="{FF2B5EF4-FFF2-40B4-BE49-F238E27FC236}">
                  <a16:creationId xmlns:a16="http://schemas.microsoft.com/office/drawing/2014/main" id="{60774CAA-9736-1DB9-BDB2-BEB330497FB7}"/>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375;p73">
              <a:extLst>
                <a:ext uri="{FF2B5EF4-FFF2-40B4-BE49-F238E27FC236}">
                  <a16:creationId xmlns:a16="http://schemas.microsoft.com/office/drawing/2014/main" id="{8043141C-1AF8-7778-8432-1CF48B7C9FBD}"/>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376;p73">
              <a:extLst>
                <a:ext uri="{FF2B5EF4-FFF2-40B4-BE49-F238E27FC236}">
                  <a16:creationId xmlns:a16="http://schemas.microsoft.com/office/drawing/2014/main" id="{4E0B157F-9732-9C10-D038-737CDB0FB144}"/>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377;p73">
              <a:extLst>
                <a:ext uri="{FF2B5EF4-FFF2-40B4-BE49-F238E27FC236}">
                  <a16:creationId xmlns:a16="http://schemas.microsoft.com/office/drawing/2014/main" id="{9E2110C4-221D-265E-33F6-B5C6FE5BD86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378;p73">
              <a:extLst>
                <a:ext uri="{FF2B5EF4-FFF2-40B4-BE49-F238E27FC236}">
                  <a16:creationId xmlns:a16="http://schemas.microsoft.com/office/drawing/2014/main" id="{4D17533E-BF92-27A6-E2DD-D23711ED1E8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379;p73">
              <a:extLst>
                <a:ext uri="{FF2B5EF4-FFF2-40B4-BE49-F238E27FC236}">
                  <a16:creationId xmlns:a16="http://schemas.microsoft.com/office/drawing/2014/main" id="{41159F18-7702-7E03-3A95-F94E6260BEB5}"/>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380;p73">
              <a:extLst>
                <a:ext uri="{FF2B5EF4-FFF2-40B4-BE49-F238E27FC236}">
                  <a16:creationId xmlns:a16="http://schemas.microsoft.com/office/drawing/2014/main" id="{1206BCF9-3921-DED6-3524-51CA6E900B4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381;p73">
              <a:extLst>
                <a:ext uri="{FF2B5EF4-FFF2-40B4-BE49-F238E27FC236}">
                  <a16:creationId xmlns:a16="http://schemas.microsoft.com/office/drawing/2014/main" id="{65611EBB-4528-AA3D-54D6-2A65A093686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382;p73">
              <a:extLst>
                <a:ext uri="{FF2B5EF4-FFF2-40B4-BE49-F238E27FC236}">
                  <a16:creationId xmlns:a16="http://schemas.microsoft.com/office/drawing/2014/main" id="{B0D6A109-F12D-17C2-D1E7-4C6B5E2C1860}"/>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383;p73">
              <a:extLst>
                <a:ext uri="{FF2B5EF4-FFF2-40B4-BE49-F238E27FC236}">
                  <a16:creationId xmlns:a16="http://schemas.microsoft.com/office/drawing/2014/main" id="{88FBB455-41B2-65FC-8CBA-2A5530BCC000}"/>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384;p73">
              <a:extLst>
                <a:ext uri="{FF2B5EF4-FFF2-40B4-BE49-F238E27FC236}">
                  <a16:creationId xmlns:a16="http://schemas.microsoft.com/office/drawing/2014/main" id="{5AD7B723-3F15-553F-F05C-764191AC5B59}"/>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385;p73">
              <a:extLst>
                <a:ext uri="{FF2B5EF4-FFF2-40B4-BE49-F238E27FC236}">
                  <a16:creationId xmlns:a16="http://schemas.microsoft.com/office/drawing/2014/main" id="{8628B5A0-7568-D3E8-CDEC-230082C12A2C}"/>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386;p73">
              <a:extLst>
                <a:ext uri="{FF2B5EF4-FFF2-40B4-BE49-F238E27FC236}">
                  <a16:creationId xmlns:a16="http://schemas.microsoft.com/office/drawing/2014/main" id="{A3E6FC66-8953-D303-2D5D-09F882E13C6B}"/>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387;p73">
              <a:extLst>
                <a:ext uri="{FF2B5EF4-FFF2-40B4-BE49-F238E27FC236}">
                  <a16:creationId xmlns:a16="http://schemas.microsoft.com/office/drawing/2014/main" id="{233FD596-94FA-5A25-4BC9-7FCC2B4F3894}"/>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388;p73">
              <a:extLst>
                <a:ext uri="{FF2B5EF4-FFF2-40B4-BE49-F238E27FC236}">
                  <a16:creationId xmlns:a16="http://schemas.microsoft.com/office/drawing/2014/main" id="{F5F51D3A-363D-5335-8B53-0B635F445387}"/>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389;p73">
              <a:extLst>
                <a:ext uri="{FF2B5EF4-FFF2-40B4-BE49-F238E27FC236}">
                  <a16:creationId xmlns:a16="http://schemas.microsoft.com/office/drawing/2014/main" id="{531311D9-A7E3-752D-065E-6713A89C9131}"/>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390;p73">
              <a:extLst>
                <a:ext uri="{FF2B5EF4-FFF2-40B4-BE49-F238E27FC236}">
                  <a16:creationId xmlns:a16="http://schemas.microsoft.com/office/drawing/2014/main" id="{84509199-5887-7658-BD2E-C455BB5A32A2}"/>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391;p73">
              <a:extLst>
                <a:ext uri="{FF2B5EF4-FFF2-40B4-BE49-F238E27FC236}">
                  <a16:creationId xmlns:a16="http://schemas.microsoft.com/office/drawing/2014/main" id="{D44B0CFB-03BF-F90C-A970-1A78968159A7}"/>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392;p73">
              <a:extLst>
                <a:ext uri="{FF2B5EF4-FFF2-40B4-BE49-F238E27FC236}">
                  <a16:creationId xmlns:a16="http://schemas.microsoft.com/office/drawing/2014/main" id="{2C68175A-9E34-C9C5-5657-DD97490237F3}"/>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393;p73">
              <a:extLst>
                <a:ext uri="{FF2B5EF4-FFF2-40B4-BE49-F238E27FC236}">
                  <a16:creationId xmlns:a16="http://schemas.microsoft.com/office/drawing/2014/main" id="{FAD12363-67E5-3812-1051-00BBBFF44D4D}"/>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394;p73">
              <a:extLst>
                <a:ext uri="{FF2B5EF4-FFF2-40B4-BE49-F238E27FC236}">
                  <a16:creationId xmlns:a16="http://schemas.microsoft.com/office/drawing/2014/main" id="{B7E2171A-0087-AF1D-4E2D-A7155A34F82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395;p73">
              <a:extLst>
                <a:ext uri="{FF2B5EF4-FFF2-40B4-BE49-F238E27FC236}">
                  <a16:creationId xmlns:a16="http://schemas.microsoft.com/office/drawing/2014/main" id="{5C47B900-5096-5E01-F2FA-871E64CABA0E}"/>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396;p73">
              <a:extLst>
                <a:ext uri="{FF2B5EF4-FFF2-40B4-BE49-F238E27FC236}">
                  <a16:creationId xmlns:a16="http://schemas.microsoft.com/office/drawing/2014/main" id="{9ECF190E-0806-2335-4429-08F1E94CDAAA}"/>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397;p73">
              <a:extLst>
                <a:ext uri="{FF2B5EF4-FFF2-40B4-BE49-F238E27FC236}">
                  <a16:creationId xmlns:a16="http://schemas.microsoft.com/office/drawing/2014/main" id="{BC9E1F20-B6C6-AF69-2887-1BC9BF5C685B}"/>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398;p73">
              <a:extLst>
                <a:ext uri="{FF2B5EF4-FFF2-40B4-BE49-F238E27FC236}">
                  <a16:creationId xmlns:a16="http://schemas.microsoft.com/office/drawing/2014/main" id="{5F2B05E6-B7DE-54AD-D879-E178B6B8AF31}"/>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399;p73">
              <a:extLst>
                <a:ext uri="{FF2B5EF4-FFF2-40B4-BE49-F238E27FC236}">
                  <a16:creationId xmlns:a16="http://schemas.microsoft.com/office/drawing/2014/main" id="{7A02722D-2BA3-202F-8725-8A6CB68CBA0C}"/>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400;p73">
              <a:extLst>
                <a:ext uri="{FF2B5EF4-FFF2-40B4-BE49-F238E27FC236}">
                  <a16:creationId xmlns:a16="http://schemas.microsoft.com/office/drawing/2014/main" id="{E29E8BE8-0CC2-52FD-BEF1-78B981106803}"/>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401;p73">
              <a:extLst>
                <a:ext uri="{FF2B5EF4-FFF2-40B4-BE49-F238E27FC236}">
                  <a16:creationId xmlns:a16="http://schemas.microsoft.com/office/drawing/2014/main" id="{D827CBC3-3DB2-A3BD-170B-C1FE87C3580C}"/>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402;p73">
              <a:extLst>
                <a:ext uri="{FF2B5EF4-FFF2-40B4-BE49-F238E27FC236}">
                  <a16:creationId xmlns:a16="http://schemas.microsoft.com/office/drawing/2014/main" id="{9A4B8B77-4594-F5C4-4BE1-41607F8DDDE9}"/>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403;p73">
              <a:extLst>
                <a:ext uri="{FF2B5EF4-FFF2-40B4-BE49-F238E27FC236}">
                  <a16:creationId xmlns:a16="http://schemas.microsoft.com/office/drawing/2014/main" id="{80811366-DD5A-3ACF-725F-14435DA9359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404;p73">
              <a:extLst>
                <a:ext uri="{FF2B5EF4-FFF2-40B4-BE49-F238E27FC236}">
                  <a16:creationId xmlns:a16="http://schemas.microsoft.com/office/drawing/2014/main" id="{A9F7FE64-474D-5209-4234-030E7A8E31EF}"/>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405;p73">
              <a:extLst>
                <a:ext uri="{FF2B5EF4-FFF2-40B4-BE49-F238E27FC236}">
                  <a16:creationId xmlns:a16="http://schemas.microsoft.com/office/drawing/2014/main" id="{66E6E571-434B-525D-D76D-BA25447628A0}"/>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406;p73">
              <a:extLst>
                <a:ext uri="{FF2B5EF4-FFF2-40B4-BE49-F238E27FC236}">
                  <a16:creationId xmlns:a16="http://schemas.microsoft.com/office/drawing/2014/main" id="{53B6070E-4B77-0D55-59A0-1F7AED76A3D5}"/>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407;p73">
              <a:extLst>
                <a:ext uri="{FF2B5EF4-FFF2-40B4-BE49-F238E27FC236}">
                  <a16:creationId xmlns:a16="http://schemas.microsoft.com/office/drawing/2014/main" id="{DB70906A-F729-50AF-7260-27C3B93AC17E}"/>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408;p73">
              <a:extLst>
                <a:ext uri="{FF2B5EF4-FFF2-40B4-BE49-F238E27FC236}">
                  <a16:creationId xmlns:a16="http://schemas.microsoft.com/office/drawing/2014/main" id="{8E82B186-44FD-BE71-4F38-81A635EECC06}"/>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409;p73">
              <a:extLst>
                <a:ext uri="{FF2B5EF4-FFF2-40B4-BE49-F238E27FC236}">
                  <a16:creationId xmlns:a16="http://schemas.microsoft.com/office/drawing/2014/main" id="{F2D987E1-55A5-2D6E-588B-811695464888}"/>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410;p73">
              <a:extLst>
                <a:ext uri="{FF2B5EF4-FFF2-40B4-BE49-F238E27FC236}">
                  <a16:creationId xmlns:a16="http://schemas.microsoft.com/office/drawing/2014/main" id="{00D8C768-6049-AD1C-1352-DC6B58562529}"/>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411;p73">
              <a:extLst>
                <a:ext uri="{FF2B5EF4-FFF2-40B4-BE49-F238E27FC236}">
                  <a16:creationId xmlns:a16="http://schemas.microsoft.com/office/drawing/2014/main" id="{B32FED85-EB8C-8CCF-AF32-71673807E53C}"/>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412;p73">
              <a:extLst>
                <a:ext uri="{FF2B5EF4-FFF2-40B4-BE49-F238E27FC236}">
                  <a16:creationId xmlns:a16="http://schemas.microsoft.com/office/drawing/2014/main" id="{ADE01AF5-EEA1-E289-303B-E5E0BBA554CF}"/>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413;p73">
              <a:extLst>
                <a:ext uri="{FF2B5EF4-FFF2-40B4-BE49-F238E27FC236}">
                  <a16:creationId xmlns:a16="http://schemas.microsoft.com/office/drawing/2014/main" id="{98BA6C6B-0C69-5681-87D8-97500F725135}"/>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414;p73">
              <a:extLst>
                <a:ext uri="{FF2B5EF4-FFF2-40B4-BE49-F238E27FC236}">
                  <a16:creationId xmlns:a16="http://schemas.microsoft.com/office/drawing/2014/main" id="{B026B338-D9E6-8E89-D9FB-2B7D67957EBD}"/>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415;p73">
              <a:extLst>
                <a:ext uri="{FF2B5EF4-FFF2-40B4-BE49-F238E27FC236}">
                  <a16:creationId xmlns:a16="http://schemas.microsoft.com/office/drawing/2014/main" id="{E5B9F49B-4ADE-1E69-5E8F-FBA0644E6816}"/>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416;p73">
              <a:extLst>
                <a:ext uri="{FF2B5EF4-FFF2-40B4-BE49-F238E27FC236}">
                  <a16:creationId xmlns:a16="http://schemas.microsoft.com/office/drawing/2014/main" id="{6DDA2D7D-DED4-735C-17D7-5096DB9F83E0}"/>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417;p73">
              <a:extLst>
                <a:ext uri="{FF2B5EF4-FFF2-40B4-BE49-F238E27FC236}">
                  <a16:creationId xmlns:a16="http://schemas.microsoft.com/office/drawing/2014/main" id="{F0E94E57-EA90-4610-DB57-FD14AAFF61FD}"/>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418;p73">
              <a:extLst>
                <a:ext uri="{FF2B5EF4-FFF2-40B4-BE49-F238E27FC236}">
                  <a16:creationId xmlns:a16="http://schemas.microsoft.com/office/drawing/2014/main" id="{FACE696D-2FB3-DBF6-C0D1-9678F0E46A14}"/>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419;p73">
              <a:extLst>
                <a:ext uri="{FF2B5EF4-FFF2-40B4-BE49-F238E27FC236}">
                  <a16:creationId xmlns:a16="http://schemas.microsoft.com/office/drawing/2014/main" id="{82DDA721-385C-630D-5890-19A91E686EFA}"/>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420;p73">
              <a:extLst>
                <a:ext uri="{FF2B5EF4-FFF2-40B4-BE49-F238E27FC236}">
                  <a16:creationId xmlns:a16="http://schemas.microsoft.com/office/drawing/2014/main" id="{D17E3A9B-F509-39C2-6CAD-789ABB230858}"/>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421;p73">
              <a:extLst>
                <a:ext uri="{FF2B5EF4-FFF2-40B4-BE49-F238E27FC236}">
                  <a16:creationId xmlns:a16="http://schemas.microsoft.com/office/drawing/2014/main" id="{B610B96C-D0F2-DB36-C7CB-27FD45296172}"/>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422;p73">
              <a:extLst>
                <a:ext uri="{FF2B5EF4-FFF2-40B4-BE49-F238E27FC236}">
                  <a16:creationId xmlns:a16="http://schemas.microsoft.com/office/drawing/2014/main" id="{26AA45FB-BC66-6EF6-E372-7A1703FDAF9A}"/>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423;p73">
              <a:extLst>
                <a:ext uri="{FF2B5EF4-FFF2-40B4-BE49-F238E27FC236}">
                  <a16:creationId xmlns:a16="http://schemas.microsoft.com/office/drawing/2014/main" id="{DC63A3D3-F28F-765C-179B-993F0A0B9E95}"/>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424;p73">
              <a:extLst>
                <a:ext uri="{FF2B5EF4-FFF2-40B4-BE49-F238E27FC236}">
                  <a16:creationId xmlns:a16="http://schemas.microsoft.com/office/drawing/2014/main" id="{96FE4E9F-E4F9-0AE3-EA72-0FDD2F61BAD3}"/>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425;p73">
              <a:extLst>
                <a:ext uri="{FF2B5EF4-FFF2-40B4-BE49-F238E27FC236}">
                  <a16:creationId xmlns:a16="http://schemas.microsoft.com/office/drawing/2014/main" id="{1FB61CFC-66E7-2051-3B02-2816E5CF38F3}"/>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426;p73">
              <a:extLst>
                <a:ext uri="{FF2B5EF4-FFF2-40B4-BE49-F238E27FC236}">
                  <a16:creationId xmlns:a16="http://schemas.microsoft.com/office/drawing/2014/main" id="{9B3C24DD-89CF-7971-A06A-3D1597A409AF}"/>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427;p73">
              <a:extLst>
                <a:ext uri="{FF2B5EF4-FFF2-40B4-BE49-F238E27FC236}">
                  <a16:creationId xmlns:a16="http://schemas.microsoft.com/office/drawing/2014/main" id="{CAFC6E0D-D986-FAF6-6060-86E372A67BEC}"/>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428;p73">
              <a:extLst>
                <a:ext uri="{FF2B5EF4-FFF2-40B4-BE49-F238E27FC236}">
                  <a16:creationId xmlns:a16="http://schemas.microsoft.com/office/drawing/2014/main" id="{C165FCF0-79D9-0959-D14B-61222B9FA6C3}"/>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429;p73">
              <a:extLst>
                <a:ext uri="{FF2B5EF4-FFF2-40B4-BE49-F238E27FC236}">
                  <a16:creationId xmlns:a16="http://schemas.microsoft.com/office/drawing/2014/main" id="{25FF96E9-FC5E-C52A-129A-69A1590A0EC4}"/>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430;p73">
              <a:extLst>
                <a:ext uri="{FF2B5EF4-FFF2-40B4-BE49-F238E27FC236}">
                  <a16:creationId xmlns:a16="http://schemas.microsoft.com/office/drawing/2014/main" id="{C2D275CB-D772-6816-D58B-9CCF7B4D729F}"/>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431;p73">
              <a:extLst>
                <a:ext uri="{FF2B5EF4-FFF2-40B4-BE49-F238E27FC236}">
                  <a16:creationId xmlns:a16="http://schemas.microsoft.com/office/drawing/2014/main" id="{E6D0B119-D0CC-3C8B-8421-8045B2276820}"/>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432;p73">
              <a:extLst>
                <a:ext uri="{FF2B5EF4-FFF2-40B4-BE49-F238E27FC236}">
                  <a16:creationId xmlns:a16="http://schemas.microsoft.com/office/drawing/2014/main" id="{BFBCF47C-EABC-A4FD-76C2-27EA737D9BD8}"/>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433;p73">
              <a:extLst>
                <a:ext uri="{FF2B5EF4-FFF2-40B4-BE49-F238E27FC236}">
                  <a16:creationId xmlns:a16="http://schemas.microsoft.com/office/drawing/2014/main" id="{2F062FDF-36CB-0017-F5B7-9C6AA2836194}"/>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434;p73">
              <a:extLst>
                <a:ext uri="{FF2B5EF4-FFF2-40B4-BE49-F238E27FC236}">
                  <a16:creationId xmlns:a16="http://schemas.microsoft.com/office/drawing/2014/main" id="{4D05A66A-79F7-5E62-867F-020CC5C77D0D}"/>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435;p73">
              <a:extLst>
                <a:ext uri="{FF2B5EF4-FFF2-40B4-BE49-F238E27FC236}">
                  <a16:creationId xmlns:a16="http://schemas.microsoft.com/office/drawing/2014/main" id="{6048AB4A-AFA0-9F2E-068A-739E4BC77EAA}"/>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436;p73">
              <a:extLst>
                <a:ext uri="{FF2B5EF4-FFF2-40B4-BE49-F238E27FC236}">
                  <a16:creationId xmlns:a16="http://schemas.microsoft.com/office/drawing/2014/main" id="{CF76EE10-93F5-8BAB-3CB4-601F0029EF46}"/>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437;p73">
              <a:extLst>
                <a:ext uri="{FF2B5EF4-FFF2-40B4-BE49-F238E27FC236}">
                  <a16:creationId xmlns:a16="http://schemas.microsoft.com/office/drawing/2014/main" id="{A13E2CCB-166B-D786-F410-35A02EC20EB5}"/>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438;p73">
              <a:extLst>
                <a:ext uri="{FF2B5EF4-FFF2-40B4-BE49-F238E27FC236}">
                  <a16:creationId xmlns:a16="http://schemas.microsoft.com/office/drawing/2014/main" id="{B03EB356-ABD2-AFA5-36EA-4F5F614F4E9B}"/>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439;p73">
              <a:extLst>
                <a:ext uri="{FF2B5EF4-FFF2-40B4-BE49-F238E27FC236}">
                  <a16:creationId xmlns:a16="http://schemas.microsoft.com/office/drawing/2014/main" id="{9B6EBB02-6A8D-AC5C-0FFA-108E5DCBD59B}"/>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440;p73">
              <a:extLst>
                <a:ext uri="{FF2B5EF4-FFF2-40B4-BE49-F238E27FC236}">
                  <a16:creationId xmlns:a16="http://schemas.microsoft.com/office/drawing/2014/main" id="{72720731-92AA-239C-F1C8-9CBEC05EC833}"/>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441;p73">
              <a:extLst>
                <a:ext uri="{FF2B5EF4-FFF2-40B4-BE49-F238E27FC236}">
                  <a16:creationId xmlns:a16="http://schemas.microsoft.com/office/drawing/2014/main" id="{1F8FA6A4-81D3-3B96-7BC1-D310ADC2F194}"/>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442;p73">
              <a:extLst>
                <a:ext uri="{FF2B5EF4-FFF2-40B4-BE49-F238E27FC236}">
                  <a16:creationId xmlns:a16="http://schemas.microsoft.com/office/drawing/2014/main" id="{DFB6D946-9171-9396-FEB7-109041F880C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443;p73">
              <a:extLst>
                <a:ext uri="{FF2B5EF4-FFF2-40B4-BE49-F238E27FC236}">
                  <a16:creationId xmlns:a16="http://schemas.microsoft.com/office/drawing/2014/main" id="{6DBC26D4-8307-3F46-88DA-37CFC4A78E91}"/>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444;p73">
              <a:extLst>
                <a:ext uri="{FF2B5EF4-FFF2-40B4-BE49-F238E27FC236}">
                  <a16:creationId xmlns:a16="http://schemas.microsoft.com/office/drawing/2014/main" id="{98CE55B2-7B40-DACF-66B4-ED6B20FB5AE2}"/>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445;p73">
              <a:extLst>
                <a:ext uri="{FF2B5EF4-FFF2-40B4-BE49-F238E27FC236}">
                  <a16:creationId xmlns:a16="http://schemas.microsoft.com/office/drawing/2014/main" id="{03615190-ACBE-8FF1-1D5D-6AC068834FD4}"/>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446;p73">
              <a:extLst>
                <a:ext uri="{FF2B5EF4-FFF2-40B4-BE49-F238E27FC236}">
                  <a16:creationId xmlns:a16="http://schemas.microsoft.com/office/drawing/2014/main" id="{F47EE52C-DF12-B0BA-4C93-943B431D80A8}"/>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447;p73">
              <a:extLst>
                <a:ext uri="{FF2B5EF4-FFF2-40B4-BE49-F238E27FC236}">
                  <a16:creationId xmlns:a16="http://schemas.microsoft.com/office/drawing/2014/main" id="{C9B0C6D4-8093-7501-13BE-EFC87E392C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448;p73">
              <a:extLst>
                <a:ext uri="{FF2B5EF4-FFF2-40B4-BE49-F238E27FC236}">
                  <a16:creationId xmlns:a16="http://schemas.microsoft.com/office/drawing/2014/main" id="{2FBA1405-2286-A551-71BE-F018B9FEBE5B}"/>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449;p73">
              <a:extLst>
                <a:ext uri="{FF2B5EF4-FFF2-40B4-BE49-F238E27FC236}">
                  <a16:creationId xmlns:a16="http://schemas.microsoft.com/office/drawing/2014/main" id="{785CED71-E21F-F4B7-31FF-A2D760D4DA8C}"/>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450;p73">
              <a:extLst>
                <a:ext uri="{FF2B5EF4-FFF2-40B4-BE49-F238E27FC236}">
                  <a16:creationId xmlns:a16="http://schemas.microsoft.com/office/drawing/2014/main" id="{DBDC5AAE-C2B1-410C-1B25-5B9897449E43}"/>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451;p73">
              <a:extLst>
                <a:ext uri="{FF2B5EF4-FFF2-40B4-BE49-F238E27FC236}">
                  <a16:creationId xmlns:a16="http://schemas.microsoft.com/office/drawing/2014/main" id="{18F210F7-527F-6892-C39F-1A1C493B1469}"/>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452;p73">
              <a:extLst>
                <a:ext uri="{FF2B5EF4-FFF2-40B4-BE49-F238E27FC236}">
                  <a16:creationId xmlns:a16="http://schemas.microsoft.com/office/drawing/2014/main" id="{23F43867-52C1-CAA2-D9BD-2AF0C30C9CDE}"/>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453;p73">
              <a:extLst>
                <a:ext uri="{FF2B5EF4-FFF2-40B4-BE49-F238E27FC236}">
                  <a16:creationId xmlns:a16="http://schemas.microsoft.com/office/drawing/2014/main" id="{3798A7BD-388A-F172-18F1-D5C81FE64470}"/>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454;p73">
              <a:extLst>
                <a:ext uri="{FF2B5EF4-FFF2-40B4-BE49-F238E27FC236}">
                  <a16:creationId xmlns:a16="http://schemas.microsoft.com/office/drawing/2014/main" id="{75BEACD0-F777-3510-B40B-7ED0C81BC6C2}"/>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455;p73">
              <a:extLst>
                <a:ext uri="{FF2B5EF4-FFF2-40B4-BE49-F238E27FC236}">
                  <a16:creationId xmlns:a16="http://schemas.microsoft.com/office/drawing/2014/main" id="{C643A2E3-2C0A-A1F5-89D9-3530CEEAD886}"/>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456;p73">
              <a:extLst>
                <a:ext uri="{FF2B5EF4-FFF2-40B4-BE49-F238E27FC236}">
                  <a16:creationId xmlns:a16="http://schemas.microsoft.com/office/drawing/2014/main" id="{307C5262-3C9F-E9C2-9487-CB86584F6C90}"/>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457;p73">
              <a:extLst>
                <a:ext uri="{FF2B5EF4-FFF2-40B4-BE49-F238E27FC236}">
                  <a16:creationId xmlns:a16="http://schemas.microsoft.com/office/drawing/2014/main" id="{D16FBAA1-8477-B37D-3F9C-D6797A2FDCA7}"/>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458;p73">
              <a:extLst>
                <a:ext uri="{FF2B5EF4-FFF2-40B4-BE49-F238E27FC236}">
                  <a16:creationId xmlns:a16="http://schemas.microsoft.com/office/drawing/2014/main" id="{2CA0B73C-52ED-20A6-7E3B-568399892613}"/>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459;p73">
              <a:extLst>
                <a:ext uri="{FF2B5EF4-FFF2-40B4-BE49-F238E27FC236}">
                  <a16:creationId xmlns:a16="http://schemas.microsoft.com/office/drawing/2014/main" id="{32BFE22E-C610-E783-63C7-AF5CC5A49D3A}"/>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460;p73">
              <a:extLst>
                <a:ext uri="{FF2B5EF4-FFF2-40B4-BE49-F238E27FC236}">
                  <a16:creationId xmlns:a16="http://schemas.microsoft.com/office/drawing/2014/main" id="{8EA3EE6E-32E1-1E92-4FC5-A76FDA8BB826}"/>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461;p73">
              <a:extLst>
                <a:ext uri="{FF2B5EF4-FFF2-40B4-BE49-F238E27FC236}">
                  <a16:creationId xmlns:a16="http://schemas.microsoft.com/office/drawing/2014/main" id="{8DA13BA7-5C22-4633-ACB1-FCDCD9245B57}"/>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462;p73">
              <a:extLst>
                <a:ext uri="{FF2B5EF4-FFF2-40B4-BE49-F238E27FC236}">
                  <a16:creationId xmlns:a16="http://schemas.microsoft.com/office/drawing/2014/main" id="{671897CA-3BB9-DE22-5722-A74419A551A2}"/>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463;p73">
              <a:extLst>
                <a:ext uri="{FF2B5EF4-FFF2-40B4-BE49-F238E27FC236}">
                  <a16:creationId xmlns:a16="http://schemas.microsoft.com/office/drawing/2014/main" id="{D82C3648-CAED-4C5D-D916-1B4A513973B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464;p73">
              <a:extLst>
                <a:ext uri="{FF2B5EF4-FFF2-40B4-BE49-F238E27FC236}">
                  <a16:creationId xmlns:a16="http://schemas.microsoft.com/office/drawing/2014/main" id="{E0B98627-3322-0514-3475-3C6B97838C3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465;p73">
              <a:extLst>
                <a:ext uri="{FF2B5EF4-FFF2-40B4-BE49-F238E27FC236}">
                  <a16:creationId xmlns:a16="http://schemas.microsoft.com/office/drawing/2014/main" id="{52E9A31D-8519-C9FB-159D-1A5F130BDF20}"/>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466;p73">
              <a:extLst>
                <a:ext uri="{FF2B5EF4-FFF2-40B4-BE49-F238E27FC236}">
                  <a16:creationId xmlns:a16="http://schemas.microsoft.com/office/drawing/2014/main" id="{2A01BFD3-75AF-4989-C0F0-A9CCD92F22A7}"/>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467;p73">
              <a:extLst>
                <a:ext uri="{FF2B5EF4-FFF2-40B4-BE49-F238E27FC236}">
                  <a16:creationId xmlns:a16="http://schemas.microsoft.com/office/drawing/2014/main" id="{ED48F6C0-097D-70FB-0B23-33AFCBDB8E4B}"/>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468;p73">
              <a:extLst>
                <a:ext uri="{FF2B5EF4-FFF2-40B4-BE49-F238E27FC236}">
                  <a16:creationId xmlns:a16="http://schemas.microsoft.com/office/drawing/2014/main" id="{3BA635CA-1D20-8DDC-10A9-0CCB4C848ACA}"/>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469;p73">
              <a:extLst>
                <a:ext uri="{FF2B5EF4-FFF2-40B4-BE49-F238E27FC236}">
                  <a16:creationId xmlns:a16="http://schemas.microsoft.com/office/drawing/2014/main" id="{FB43F9F0-5E29-8074-B21E-949B80B14614}"/>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70;p73">
              <a:extLst>
                <a:ext uri="{FF2B5EF4-FFF2-40B4-BE49-F238E27FC236}">
                  <a16:creationId xmlns:a16="http://schemas.microsoft.com/office/drawing/2014/main" id="{5A3446CD-615C-2C3D-55E7-06FBE24E87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71;p73">
              <a:extLst>
                <a:ext uri="{FF2B5EF4-FFF2-40B4-BE49-F238E27FC236}">
                  <a16:creationId xmlns:a16="http://schemas.microsoft.com/office/drawing/2014/main" id="{86565140-D60E-A4D6-467D-EBC4276EB41A}"/>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72;p73">
              <a:extLst>
                <a:ext uri="{FF2B5EF4-FFF2-40B4-BE49-F238E27FC236}">
                  <a16:creationId xmlns:a16="http://schemas.microsoft.com/office/drawing/2014/main" id="{56B5BCAA-B2A9-2D04-AE3B-9CA242319E4B}"/>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473;p73">
              <a:extLst>
                <a:ext uri="{FF2B5EF4-FFF2-40B4-BE49-F238E27FC236}">
                  <a16:creationId xmlns:a16="http://schemas.microsoft.com/office/drawing/2014/main" id="{81A3E71E-E32A-9F4F-5521-A67CBA8FAAA5}"/>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474;p73">
              <a:extLst>
                <a:ext uri="{FF2B5EF4-FFF2-40B4-BE49-F238E27FC236}">
                  <a16:creationId xmlns:a16="http://schemas.microsoft.com/office/drawing/2014/main" id="{1FDD984E-DAE8-AAEF-7902-685F51D6C5E6}"/>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475;p73">
              <a:extLst>
                <a:ext uri="{FF2B5EF4-FFF2-40B4-BE49-F238E27FC236}">
                  <a16:creationId xmlns:a16="http://schemas.microsoft.com/office/drawing/2014/main" id="{3B9A61B0-2F88-B5B0-ED46-7C0D71FA39BE}"/>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476;p73">
              <a:extLst>
                <a:ext uri="{FF2B5EF4-FFF2-40B4-BE49-F238E27FC236}">
                  <a16:creationId xmlns:a16="http://schemas.microsoft.com/office/drawing/2014/main" id="{63F609EB-6DBA-2E33-ABE7-20C70421A1EA}"/>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477;p73">
              <a:extLst>
                <a:ext uri="{FF2B5EF4-FFF2-40B4-BE49-F238E27FC236}">
                  <a16:creationId xmlns:a16="http://schemas.microsoft.com/office/drawing/2014/main" id="{29D693D0-A941-6F6E-A604-D5D7E6A4A3A6}"/>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478;p73">
              <a:extLst>
                <a:ext uri="{FF2B5EF4-FFF2-40B4-BE49-F238E27FC236}">
                  <a16:creationId xmlns:a16="http://schemas.microsoft.com/office/drawing/2014/main" id="{1E7D412D-9B24-6F7B-9228-782AF67E5CFE}"/>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479;p73">
              <a:extLst>
                <a:ext uri="{FF2B5EF4-FFF2-40B4-BE49-F238E27FC236}">
                  <a16:creationId xmlns:a16="http://schemas.microsoft.com/office/drawing/2014/main" id="{5F9751CC-395C-A49B-3327-26207600EA31}"/>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480;p73">
              <a:extLst>
                <a:ext uri="{FF2B5EF4-FFF2-40B4-BE49-F238E27FC236}">
                  <a16:creationId xmlns:a16="http://schemas.microsoft.com/office/drawing/2014/main" id="{3A940D29-F0AB-9D79-F667-DF2901E36084}"/>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481;p73">
              <a:extLst>
                <a:ext uri="{FF2B5EF4-FFF2-40B4-BE49-F238E27FC236}">
                  <a16:creationId xmlns:a16="http://schemas.microsoft.com/office/drawing/2014/main" id="{0C6C2053-04F1-303C-93A0-529C5B4BF74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482;p73">
              <a:extLst>
                <a:ext uri="{FF2B5EF4-FFF2-40B4-BE49-F238E27FC236}">
                  <a16:creationId xmlns:a16="http://schemas.microsoft.com/office/drawing/2014/main" id="{52AD359F-EB99-E5B0-CA1D-0410FD8722F8}"/>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483;p73">
              <a:extLst>
                <a:ext uri="{FF2B5EF4-FFF2-40B4-BE49-F238E27FC236}">
                  <a16:creationId xmlns:a16="http://schemas.microsoft.com/office/drawing/2014/main" id="{01221E1B-6B87-5098-CFB6-18AC58A5A954}"/>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484;p73">
              <a:extLst>
                <a:ext uri="{FF2B5EF4-FFF2-40B4-BE49-F238E27FC236}">
                  <a16:creationId xmlns:a16="http://schemas.microsoft.com/office/drawing/2014/main" id="{AE8A79DB-C0AF-8ADD-2E35-915921709C81}"/>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485;p73">
              <a:extLst>
                <a:ext uri="{FF2B5EF4-FFF2-40B4-BE49-F238E27FC236}">
                  <a16:creationId xmlns:a16="http://schemas.microsoft.com/office/drawing/2014/main" id="{610F380C-A168-5F2E-56E9-2A1DFAF11606}"/>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486;p73">
              <a:extLst>
                <a:ext uri="{FF2B5EF4-FFF2-40B4-BE49-F238E27FC236}">
                  <a16:creationId xmlns:a16="http://schemas.microsoft.com/office/drawing/2014/main" id="{AD3BC22E-5883-8D2D-2531-0ECEA7E18232}"/>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487;p73">
              <a:extLst>
                <a:ext uri="{FF2B5EF4-FFF2-40B4-BE49-F238E27FC236}">
                  <a16:creationId xmlns:a16="http://schemas.microsoft.com/office/drawing/2014/main" id="{A1AAC54E-F20F-33D0-34BA-92BC2EC0E77C}"/>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488;p73">
              <a:extLst>
                <a:ext uri="{FF2B5EF4-FFF2-40B4-BE49-F238E27FC236}">
                  <a16:creationId xmlns:a16="http://schemas.microsoft.com/office/drawing/2014/main" id="{D3A534A1-EF41-A874-E360-831B9641EA78}"/>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489;p73">
              <a:extLst>
                <a:ext uri="{FF2B5EF4-FFF2-40B4-BE49-F238E27FC236}">
                  <a16:creationId xmlns:a16="http://schemas.microsoft.com/office/drawing/2014/main" id="{F5F6AD0A-56FD-8F24-090C-7C8A8489B5D1}"/>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490;p73">
              <a:extLst>
                <a:ext uri="{FF2B5EF4-FFF2-40B4-BE49-F238E27FC236}">
                  <a16:creationId xmlns:a16="http://schemas.microsoft.com/office/drawing/2014/main" id="{023492B1-9153-A1CB-C88A-607D01C30280}"/>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491;p73">
              <a:extLst>
                <a:ext uri="{FF2B5EF4-FFF2-40B4-BE49-F238E27FC236}">
                  <a16:creationId xmlns:a16="http://schemas.microsoft.com/office/drawing/2014/main" id="{6FB5179E-030E-480B-B1F0-F96CB4EC720E}"/>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492;p73">
              <a:extLst>
                <a:ext uri="{FF2B5EF4-FFF2-40B4-BE49-F238E27FC236}">
                  <a16:creationId xmlns:a16="http://schemas.microsoft.com/office/drawing/2014/main" id="{E260E053-AD40-90E8-FA68-8D52D12C7185}"/>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493;p73">
              <a:extLst>
                <a:ext uri="{FF2B5EF4-FFF2-40B4-BE49-F238E27FC236}">
                  <a16:creationId xmlns:a16="http://schemas.microsoft.com/office/drawing/2014/main" id="{58C1C678-B989-2C4C-8D65-D94B27F244F1}"/>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494;p73">
              <a:extLst>
                <a:ext uri="{FF2B5EF4-FFF2-40B4-BE49-F238E27FC236}">
                  <a16:creationId xmlns:a16="http://schemas.microsoft.com/office/drawing/2014/main" id="{87EE8BFE-7A32-82D7-5F27-9AB7A8BDC835}"/>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495;p73">
              <a:extLst>
                <a:ext uri="{FF2B5EF4-FFF2-40B4-BE49-F238E27FC236}">
                  <a16:creationId xmlns:a16="http://schemas.microsoft.com/office/drawing/2014/main" id="{910208DD-FF13-B5BB-439B-CA7BF8002808}"/>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496;p73">
              <a:extLst>
                <a:ext uri="{FF2B5EF4-FFF2-40B4-BE49-F238E27FC236}">
                  <a16:creationId xmlns:a16="http://schemas.microsoft.com/office/drawing/2014/main" id="{BBC1193B-3365-E5B4-DEAA-AE460CCCBB21}"/>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497;p73">
              <a:extLst>
                <a:ext uri="{FF2B5EF4-FFF2-40B4-BE49-F238E27FC236}">
                  <a16:creationId xmlns:a16="http://schemas.microsoft.com/office/drawing/2014/main" id="{4821DAD9-E1D6-2CFA-1072-FA46DAB484C3}"/>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498;p73">
              <a:extLst>
                <a:ext uri="{FF2B5EF4-FFF2-40B4-BE49-F238E27FC236}">
                  <a16:creationId xmlns:a16="http://schemas.microsoft.com/office/drawing/2014/main" id="{84F6F3A4-8E7F-50AF-F401-8D1B2C207789}"/>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499;p73">
              <a:extLst>
                <a:ext uri="{FF2B5EF4-FFF2-40B4-BE49-F238E27FC236}">
                  <a16:creationId xmlns:a16="http://schemas.microsoft.com/office/drawing/2014/main" id="{83DDB7AD-7CCA-1721-5671-BBF0B2F232E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500;p73">
              <a:extLst>
                <a:ext uri="{FF2B5EF4-FFF2-40B4-BE49-F238E27FC236}">
                  <a16:creationId xmlns:a16="http://schemas.microsoft.com/office/drawing/2014/main" id="{2D658F2A-1DFA-91AA-93F7-EFC68A2ACDD3}"/>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501;p73">
              <a:extLst>
                <a:ext uri="{FF2B5EF4-FFF2-40B4-BE49-F238E27FC236}">
                  <a16:creationId xmlns:a16="http://schemas.microsoft.com/office/drawing/2014/main" id="{416AAB02-A770-4A1D-81CA-F27F13689EEE}"/>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502;p73">
              <a:extLst>
                <a:ext uri="{FF2B5EF4-FFF2-40B4-BE49-F238E27FC236}">
                  <a16:creationId xmlns:a16="http://schemas.microsoft.com/office/drawing/2014/main" id="{3DB37A26-6EB0-14AE-9C23-D2C4DC979B6F}"/>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503;p73">
              <a:extLst>
                <a:ext uri="{FF2B5EF4-FFF2-40B4-BE49-F238E27FC236}">
                  <a16:creationId xmlns:a16="http://schemas.microsoft.com/office/drawing/2014/main" id="{76FC253C-AABE-51C1-09A6-0D767C33726F}"/>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504;p73">
              <a:extLst>
                <a:ext uri="{FF2B5EF4-FFF2-40B4-BE49-F238E27FC236}">
                  <a16:creationId xmlns:a16="http://schemas.microsoft.com/office/drawing/2014/main" id="{7FBC38C4-73E4-4856-9D31-E25152AF43AE}"/>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505;p73">
              <a:extLst>
                <a:ext uri="{FF2B5EF4-FFF2-40B4-BE49-F238E27FC236}">
                  <a16:creationId xmlns:a16="http://schemas.microsoft.com/office/drawing/2014/main" id="{EB4947F6-0E75-B238-5784-D0243908A4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506;p73">
              <a:extLst>
                <a:ext uri="{FF2B5EF4-FFF2-40B4-BE49-F238E27FC236}">
                  <a16:creationId xmlns:a16="http://schemas.microsoft.com/office/drawing/2014/main" id="{C04EC315-DDD7-E450-D15C-44D9962D993A}"/>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507;p73">
              <a:extLst>
                <a:ext uri="{FF2B5EF4-FFF2-40B4-BE49-F238E27FC236}">
                  <a16:creationId xmlns:a16="http://schemas.microsoft.com/office/drawing/2014/main" id="{F859347E-9BD5-8E72-8DA0-AE696B6BB19A}"/>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508;p73">
              <a:extLst>
                <a:ext uri="{FF2B5EF4-FFF2-40B4-BE49-F238E27FC236}">
                  <a16:creationId xmlns:a16="http://schemas.microsoft.com/office/drawing/2014/main" id="{2F3C15A5-BC46-63C6-6725-41FD53BCBB5F}"/>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509;p73">
              <a:extLst>
                <a:ext uri="{FF2B5EF4-FFF2-40B4-BE49-F238E27FC236}">
                  <a16:creationId xmlns:a16="http://schemas.microsoft.com/office/drawing/2014/main" id="{69D57C6A-7F6E-5E9D-A763-C3793D2DC509}"/>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510;p73">
              <a:extLst>
                <a:ext uri="{FF2B5EF4-FFF2-40B4-BE49-F238E27FC236}">
                  <a16:creationId xmlns:a16="http://schemas.microsoft.com/office/drawing/2014/main" id="{09321ED7-BA8A-A05F-75DD-661466511681}"/>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511;p73">
              <a:extLst>
                <a:ext uri="{FF2B5EF4-FFF2-40B4-BE49-F238E27FC236}">
                  <a16:creationId xmlns:a16="http://schemas.microsoft.com/office/drawing/2014/main" id="{F2795B72-1F9C-2C20-DD96-9BB239A5A7A6}"/>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512;p73">
              <a:extLst>
                <a:ext uri="{FF2B5EF4-FFF2-40B4-BE49-F238E27FC236}">
                  <a16:creationId xmlns:a16="http://schemas.microsoft.com/office/drawing/2014/main" id="{D835502A-87ED-EFF5-39D2-845866FCA155}"/>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513;p73">
              <a:extLst>
                <a:ext uri="{FF2B5EF4-FFF2-40B4-BE49-F238E27FC236}">
                  <a16:creationId xmlns:a16="http://schemas.microsoft.com/office/drawing/2014/main" id="{D20ADAEE-F5DD-1E2A-35C7-36793F0D06F4}"/>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514;p73">
              <a:extLst>
                <a:ext uri="{FF2B5EF4-FFF2-40B4-BE49-F238E27FC236}">
                  <a16:creationId xmlns:a16="http://schemas.microsoft.com/office/drawing/2014/main" id="{D158BEC9-0499-5811-48D4-98698C5D3785}"/>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515;p73">
              <a:extLst>
                <a:ext uri="{FF2B5EF4-FFF2-40B4-BE49-F238E27FC236}">
                  <a16:creationId xmlns:a16="http://schemas.microsoft.com/office/drawing/2014/main" id="{CA647BD0-07C1-20E4-004C-8B32C0D016D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516;p73">
              <a:extLst>
                <a:ext uri="{FF2B5EF4-FFF2-40B4-BE49-F238E27FC236}">
                  <a16:creationId xmlns:a16="http://schemas.microsoft.com/office/drawing/2014/main" id="{8556C05D-BFA0-B846-7D7E-B04C056CC56E}"/>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517;p73">
              <a:extLst>
                <a:ext uri="{FF2B5EF4-FFF2-40B4-BE49-F238E27FC236}">
                  <a16:creationId xmlns:a16="http://schemas.microsoft.com/office/drawing/2014/main" id="{FF1A9880-9682-E55B-B529-B6F9E159220E}"/>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518;p73">
              <a:extLst>
                <a:ext uri="{FF2B5EF4-FFF2-40B4-BE49-F238E27FC236}">
                  <a16:creationId xmlns:a16="http://schemas.microsoft.com/office/drawing/2014/main" id="{ED82D7BF-2DE0-A8D4-1B83-9FB3E117FED6}"/>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519;p73">
              <a:extLst>
                <a:ext uri="{FF2B5EF4-FFF2-40B4-BE49-F238E27FC236}">
                  <a16:creationId xmlns:a16="http://schemas.microsoft.com/office/drawing/2014/main" id="{BFE55244-AA3E-757B-7986-856E5C41E72F}"/>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520;p73">
              <a:extLst>
                <a:ext uri="{FF2B5EF4-FFF2-40B4-BE49-F238E27FC236}">
                  <a16:creationId xmlns:a16="http://schemas.microsoft.com/office/drawing/2014/main" id="{EAD67944-B056-6DC8-75DE-E1E29C15F7EE}"/>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521;p73">
              <a:extLst>
                <a:ext uri="{FF2B5EF4-FFF2-40B4-BE49-F238E27FC236}">
                  <a16:creationId xmlns:a16="http://schemas.microsoft.com/office/drawing/2014/main" id="{32E8D925-5874-BE9E-D2C3-6471F509B760}"/>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522;p73">
              <a:extLst>
                <a:ext uri="{FF2B5EF4-FFF2-40B4-BE49-F238E27FC236}">
                  <a16:creationId xmlns:a16="http://schemas.microsoft.com/office/drawing/2014/main" id="{4CAB9D40-4B63-FC0A-AB8D-A32F92A9C22E}"/>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523;p73">
              <a:extLst>
                <a:ext uri="{FF2B5EF4-FFF2-40B4-BE49-F238E27FC236}">
                  <a16:creationId xmlns:a16="http://schemas.microsoft.com/office/drawing/2014/main" id="{63645394-7866-E22D-683B-5273ECB80559}"/>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524;p73">
              <a:extLst>
                <a:ext uri="{FF2B5EF4-FFF2-40B4-BE49-F238E27FC236}">
                  <a16:creationId xmlns:a16="http://schemas.microsoft.com/office/drawing/2014/main" id="{A917AAAD-F3F7-4F57-D993-DD9944E8FB74}"/>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525;p73">
              <a:extLst>
                <a:ext uri="{FF2B5EF4-FFF2-40B4-BE49-F238E27FC236}">
                  <a16:creationId xmlns:a16="http://schemas.microsoft.com/office/drawing/2014/main" id="{D4FDB5C1-E988-64BC-5A07-715BFDDE3716}"/>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526;p73">
              <a:extLst>
                <a:ext uri="{FF2B5EF4-FFF2-40B4-BE49-F238E27FC236}">
                  <a16:creationId xmlns:a16="http://schemas.microsoft.com/office/drawing/2014/main" id="{BDB3052A-A017-98E8-D39F-B994842FBAEB}"/>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527;p73">
              <a:extLst>
                <a:ext uri="{FF2B5EF4-FFF2-40B4-BE49-F238E27FC236}">
                  <a16:creationId xmlns:a16="http://schemas.microsoft.com/office/drawing/2014/main" id="{474A0E51-7B9F-DA73-31B5-B27D885D8104}"/>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528;p73">
              <a:extLst>
                <a:ext uri="{FF2B5EF4-FFF2-40B4-BE49-F238E27FC236}">
                  <a16:creationId xmlns:a16="http://schemas.microsoft.com/office/drawing/2014/main" id="{32FDE70F-2A6C-0B86-20E6-997AE4D95CA4}"/>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529;p73">
              <a:extLst>
                <a:ext uri="{FF2B5EF4-FFF2-40B4-BE49-F238E27FC236}">
                  <a16:creationId xmlns:a16="http://schemas.microsoft.com/office/drawing/2014/main" id="{4CC42611-C20B-01A3-2A26-02C59DF3BD9F}"/>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530;p73">
              <a:extLst>
                <a:ext uri="{FF2B5EF4-FFF2-40B4-BE49-F238E27FC236}">
                  <a16:creationId xmlns:a16="http://schemas.microsoft.com/office/drawing/2014/main" id="{5AB3F7EE-109E-F367-166E-74B1B23E7384}"/>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531;p73">
              <a:extLst>
                <a:ext uri="{FF2B5EF4-FFF2-40B4-BE49-F238E27FC236}">
                  <a16:creationId xmlns:a16="http://schemas.microsoft.com/office/drawing/2014/main" id="{A1BFC99D-536C-464C-E9ED-490DA927785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532;p73">
              <a:extLst>
                <a:ext uri="{FF2B5EF4-FFF2-40B4-BE49-F238E27FC236}">
                  <a16:creationId xmlns:a16="http://schemas.microsoft.com/office/drawing/2014/main" id="{985F9627-BD11-081D-A9D2-E6F180001ACD}"/>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533;p73">
              <a:extLst>
                <a:ext uri="{FF2B5EF4-FFF2-40B4-BE49-F238E27FC236}">
                  <a16:creationId xmlns:a16="http://schemas.microsoft.com/office/drawing/2014/main" id="{419B85A0-44E6-16D2-2CA7-55369ACCB22A}"/>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534;p73">
              <a:extLst>
                <a:ext uri="{FF2B5EF4-FFF2-40B4-BE49-F238E27FC236}">
                  <a16:creationId xmlns:a16="http://schemas.microsoft.com/office/drawing/2014/main" id="{32A84A8D-FE5A-7A2C-9676-2978D9CC1ECF}"/>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535;p73">
              <a:extLst>
                <a:ext uri="{FF2B5EF4-FFF2-40B4-BE49-F238E27FC236}">
                  <a16:creationId xmlns:a16="http://schemas.microsoft.com/office/drawing/2014/main" id="{98A43E75-85DD-2CAC-990B-B71756FDADE5}"/>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536;p73">
              <a:extLst>
                <a:ext uri="{FF2B5EF4-FFF2-40B4-BE49-F238E27FC236}">
                  <a16:creationId xmlns:a16="http://schemas.microsoft.com/office/drawing/2014/main" id="{473D3547-3CE3-C1A7-7FBE-A45853B44371}"/>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537;p73">
              <a:extLst>
                <a:ext uri="{FF2B5EF4-FFF2-40B4-BE49-F238E27FC236}">
                  <a16:creationId xmlns:a16="http://schemas.microsoft.com/office/drawing/2014/main" id="{09079474-F2DF-F9CB-5FEE-9D890527E5D7}"/>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538;p73">
              <a:extLst>
                <a:ext uri="{FF2B5EF4-FFF2-40B4-BE49-F238E27FC236}">
                  <a16:creationId xmlns:a16="http://schemas.microsoft.com/office/drawing/2014/main" id="{876714BA-3EE3-D3DD-CEDE-AE14552033D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539;p73">
              <a:extLst>
                <a:ext uri="{FF2B5EF4-FFF2-40B4-BE49-F238E27FC236}">
                  <a16:creationId xmlns:a16="http://schemas.microsoft.com/office/drawing/2014/main" id="{2C6C221F-2EE4-ACB5-296C-18A52D2B9B5D}"/>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540;p73">
              <a:extLst>
                <a:ext uri="{FF2B5EF4-FFF2-40B4-BE49-F238E27FC236}">
                  <a16:creationId xmlns:a16="http://schemas.microsoft.com/office/drawing/2014/main" id="{112B1568-6B2B-8168-18A2-098C3E9F423A}"/>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541;p73">
              <a:extLst>
                <a:ext uri="{FF2B5EF4-FFF2-40B4-BE49-F238E27FC236}">
                  <a16:creationId xmlns:a16="http://schemas.microsoft.com/office/drawing/2014/main" id="{AAEF1105-A3A5-B79A-421E-30F2E9E623A8}"/>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542;p73">
              <a:extLst>
                <a:ext uri="{FF2B5EF4-FFF2-40B4-BE49-F238E27FC236}">
                  <a16:creationId xmlns:a16="http://schemas.microsoft.com/office/drawing/2014/main" id="{246BB61B-D730-D87C-9ED9-1447775AE2F4}"/>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543;p73">
              <a:extLst>
                <a:ext uri="{FF2B5EF4-FFF2-40B4-BE49-F238E27FC236}">
                  <a16:creationId xmlns:a16="http://schemas.microsoft.com/office/drawing/2014/main" id="{3D7E0920-8FD9-2D06-AC64-1A23A77ADB4C}"/>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544;p73">
              <a:extLst>
                <a:ext uri="{FF2B5EF4-FFF2-40B4-BE49-F238E27FC236}">
                  <a16:creationId xmlns:a16="http://schemas.microsoft.com/office/drawing/2014/main" id="{ADB65D97-AA8A-2B3C-8603-28F73799B19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545;p73">
              <a:extLst>
                <a:ext uri="{FF2B5EF4-FFF2-40B4-BE49-F238E27FC236}">
                  <a16:creationId xmlns:a16="http://schemas.microsoft.com/office/drawing/2014/main" id="{F1AF431C-BA11-F5FB-8956-35A5A313C01F}"/>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546;p73">
              <a:extLst>
                <a:ext uri="{FF2B5EF4-FFF2-40B4-BE49-F238E27FC236}">
                  <a16:creationId xmlns:a16="http://schemas.microsoft.com/office/drawing/2014/main" id="{BA4283E0-FDB9-E9CC-7FBB-0A9C40C45D8B}"/>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547;p73">
              <a:extLst>
                <a:ext uri="{FF2B5EF4-FFF2-40B4-BE49-F238E27FC236}">
                  <a16:creationId xmlns:a16="http://schemas.microsoft.com/office/drawing/2014/main" id="{2E9981F3-52B5-5604-A957-6C80F917AE09}"/>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548;p73">
              <a:extLst>
                <a:ext uri="{FF2B5EF4-FFF2-40B4-BE49-F238E27FC236}">
                  <a16:creationId xmlns:a16="http://schemas.microsoft.com/office/drawing/2014/main" id="{0791620B-69EF-B7E1-4F4E-2568F50CAA84}"/>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549;p73">
              <a:extLst>
                <a:ext uri="{FF2B5EF4-FFF2-40B4-BE49-F238E27FC236}">
                  <a16:creationId xmlns:a16="http://schemas.microsoft.com/office/drawing/2014/main" id="{B53C7A56-D499-27B7-4BE7-1C633080C4C6}"/>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550;p73">
              <a:extLst>
                <a:ext uri="{FF2B5EF4-FFF2-40B4-BE49-F238E27FC236}">
                  <a16:creationId xmlns:a16="http://schemas.microsoft.com/office/drawing/2014/main" id="{385DB85E-93E4-7778-FAC1-5B46BBF7C866}"/>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551;p73">
              <a:extLst>
                <a:ext uri="{FF2B5EF4-FFF2-40B4-BE49-F238E27FC236}">
                  <a16:creationId xmlns:a16="http://schemas.microsoft.com/office/drawing/2014/main" id="{05E16FF8-F20D-5CF5-30FA-460A9B61C334}"/>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552;p73">
              <a:extLst>
                <a:ext uri="{FF2B5EF4-FFF2-40B4-BE49-F238E27FC236}">
                  <a16:creationId xmlns:a16="http://schemas.microsoft.com/office/drawing/2014/main" id="{474D1236-9C2C-6A73-D6F9-D3E797777D1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553;p73">
              <a:extLst>
                <a:ext uri="{FF2B5EF4-FFF2-40B4-BE49-F238E27FC236}">
                  <a16:creationId xmlns:a16="http://schemas.microsoft.com/office/drawing/2014/main" id="{14F79D28-4536-552A-A90A-C730BBFAFE8A}"/>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554;p73">
              <a:extLst>
                <a:ext uri="{FF2B5EF4-FFF2-40B4-BE49-F238E27FC236}">
                  <a16:creationId xmlns:a16="http://schemas.microsoft.com/office/drawing/2014/main" id="{FF960E8D-1260-7AD6-CA7A-75D2AFDCF43E}"/>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555;p73">
              <a:extLst>
                <a:ext uri="{FF2B5EF4-FFF2-40B4-BE49-F238E27FC236}">
                  <a16:creationId xmlns:a16="http://schemas.microsoft.com/office/drawing/2014/main" id="{8E2A833C-1D20-3BB6-05C9-6DB351BB4644}"/>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556;p73">
              <a:extLst>
                <a:ext uri="{FF2B5EF4-FFF2-40B4-BE49-F238E27FC236}">
                  <a16:creationId xmlns:a16="http://schemas.microsoft.com/office/drawing/2014/main" id="{1107CD05-8113-4CFA-3535-E6C7E6430F01}"/>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557;p73">
              <a:extLst>
                <a:ext uri="{FF2B5EF4-FFF2-40B4-BE49-F238E27FC236}">
                  <a16:creationId xmlns:a16="http://schemas.microsoft.com/office/drawing/2014/main" id="{E806A0E6-1886-CB04-A2AF-8C6FF7AFB8F9}"/>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558;p73">
              <a:extLst>
                <a:ext uri="{FF2B5EF4-FFF2-40B4-BE49-F238E27FC236}">
                  <a16:creationId xmlns:a16="http://schemas.microsoft.com/office/drawing/2014/main" id="{BB3AC24A-7E32-AFD1-54D3-6513DA374C5C}"/>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559;p73">
              <a:extLst>
                <a:ext uri="{FF2B5EF4-FFF2-40B4-BE49-F238E27FC236}">
                  <a16:creationId xmlns:a16="http://schemas.microsoft.com/office/drawing/2014/main" id="{8AE757C0-592C-C389-B608-427BE347B831}"/>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560;p73">
              <a:extLst>
                <a:ext uri="{FF2B5EF4-FFF2-40B4-BE49-F238E27FC236}">
                  <a16:creationId xmlns:a16="http://schemas.microsoft.com/office/drawing/2014/main" id="{479609ED-B796-903E-A8D9-DC98F36324DF}"/>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561;p73">
              <a:extLst>
                <a:ext uri="{FF2B5EF4-FFF2-40B4-BE49-F238E27FC236}">
                  <a16:creationId xmlns:a16="http://schemas.microsoft.com/office/drawing/2014/main" id="{E54A004F-4F6F-BE98-E47B-AD8EFDA9647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562;p73">
              <a:extLst>
                <a:ext uri="{FF2B5EF4-FFF2-40B4-BE49-F238E27FC236}">
                  <a16:creationId xmlns:a16="http://schemas.microsoft.com/office/drawing/2014/main" id="{C5C69088-218D-A9DA-8D1D-A46BF06CDD0C}"/>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563;p73">
              <a:extLst>
                <a:ext uri="{FF2B5EF4-FFF2-40B4-BE49-F238E27FC236}">
                  <a16:creationId xmlns:a16="http://schemas.microsoft.com/office/drawing/2014/main" id="{3A7A7AC0-5E12-78AE-9EAA-782D86F861B9}"/>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564;p73">
              <a:extLst>
                <a:ext uri="{FF2B5EF4-FFF2-40B4-BE49-F238E27FC236}">
                  <a16:creationId xmlns:a16="http://schemas.microsoft.com/office/drawing/2014/main" id="{2B40DE2C-2A88-6ABD-2A27-4A9608F219DF}"/>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565;p73">
              <a:extLst>
                <a:ext uri="{FF2B5EF4-FFF2-40B4-BE49-F238E27FC236}">
                  <a16:creationId xmlns:a16="http://schemas.microsoft.com/office/drawing/2014/main" id="{0E33BE77-CAD8-7401-C764-AD4F09AAB077}"/>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566;p73">
              <a:extLst>
                <a:ext uri="{FF2B5EF4-FFF2-40B4-BE49-F238E27FC236}">
                  <a16:creationId xmlns:a16="http://schemas.microsoft.com/office/drawing/2014/main" id="{2BAF10B3-10E1-8A52-9A6D-4931F5A2369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567;p73">
              <a:extLst>
                <a:ext uri="{FF2B5EF4-FFF2-40B4-BE49-F238E27FC236}">
                  <a16:creationId xmlns:a16="http://schemas.microsoft.com/office/drawing/2014/main" id="{BEC73C67-FC28-416C-CFC9-86B55D7F1633}"/>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568;p73">
              <a:extLst>
                <a:ext uri="{FF2B5EF4-FFF2-40B4-BE49-F238E27FC236}">
                  <a16:creationId xmlns:a16="http://schemas.microsoft.com/office/drawing/2014/main" id="{34F1A323-CAA3-87FB-8866-988E94A7D2D0}"/>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569;p73">
              <a:extLst>
                <a:ext uri="{FF2B5EF4-FFF2-40B4-BE49-F238E27FC236}">
                  <a16:creationId xmlns:a16="http://schemas.microsoft.com/office/drawing/2014/main" id="{F47A0DEF-2C21-8C8D-66E1-96B7D796706A}"/>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570;p73">
              <a:extLst>
                <a:ext uri="{FF2B5EF4-FFF2-40B4-BE49-F238E27FC236}">
                  <a16:creationId xmlns:a16="http://schemas.microsoft.com/office/drawing/2014/main" id="{9ED0C099-B8CA-6E7A-1811-A20BE829B519}"/>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571;p73">
              <a:extLst>
                <a:ext uri="{FF2B5EF4-FFF2-40B4-BE49-F238E27FC236}">
                  <a16:creationId xmlns:a16="http://schemas.microsoft.com/office/drawing/2014/main" id="{D60CD18B-0BE5-E791-F237-0A0F55588754}"/>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572;p73">
              <a:extLst>
                <a:ext uri="{FF2B5EF4-FFF2-40B4-BE49-F238E27FC236}">
                  <a16:creationId xmlns:a16="http://schemas.microsoft.com/office/drawing/2014/main" id="{3F728D8D-F92E-9937-9DF6-0FC6A5CBF2AC}"/>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573;p73">
              <a:extLst>
                <a:ext uri="{FF2B5EF4-FFF2-40B4-BE49-F238E27FC236}">
                  <a16:creationId xmlns:a16="http://schemas.microsoft.com/office/drawing/2014/main" id="{E70DA877-EF34-61EE-6DC0-D28620C3D784}"/>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574;p73">
              <a:extLst>
                <a:ext uri="{FF2B5EF4-FFF2-40B4-BE49-F238E27FC236}">
                  <a16:creationId xmlns:a16="http://schemas.microsoft.com/office/drawing/2014/main" id="{C82046B0-626C-4741-9E0F-91B9721ADA63}"/>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575;p73">
              <a:extLst>
                <a:ext uri="{FF2B5EF4-FFF2-40B4-BE49-F238E27FC236}">
                  <a16:creationId xmlns:a16="http://schemas.microsoft.com/office/drawing/2014/main" id="{8430103D-5B5D-755A-D2C7-401241DA2F0D}"/>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576;p73">
              <a:extLst>
                <a:ext uri="{FF2B5EF4-FFF2-40B4-BE49-F238E27FC236}">
                  <a16:creationId xmlns:a16="http://schemas.microsoft.com/office/drawing/2014/main" id="{A62B4E62-A0D9-72E6-FCE1-321A4FB49348}"/>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577;p73">
              <a:extLst>
                <a:ext uri="{FF2B5EF4-FFF2-40B4-BE49-F238E27FC236}">
                  <a16:creationId xmlns:a16="http://schemas.microsoft.com/office/drawing/2014/main" id="{24FFC11E-9556-1E34-1D34-EAC9440789B9}"/>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578;p73">
              <a:extLst>
                <a:ext uri="{FF2B5EF4-FFF2-40B4-BE49-F238E27FC236}">
                  <a16:creationId xmlns:a16="http://schemas.microsoft.com/office/drawing/2014/main" id="{C784AF2F-60FE-E906-F176-15DC731D11E9}"/>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579;p73">
              <a:extLst>
                <a:ext uri="{FF2B5EF4-FFF2-40B4-BE49-F238E27FC236}">
                  <a16:creationId xmlns:a16="http://schemas.microsoft.com/office/drawing/2014/main" id="{6B8479F0-B9AD-6F7F-3912-D66D237B2D12}"/>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580;p73">
              <a:extLst>
                <a:ext uri="{FF2B5EF4-FFF2-40B4-BE49-F238E27FC236}">
                  <a16:creationId xmlns:a16="http://schemas.microsoft.com/office/drawing/2014/main" id="{93073D31-C0BC-ACE9-2402-EBE3857C94AC}"/>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581;p73">
              <a:extLst>
                <a:ext uri="{FF2B5EF4-FFF2-40B4-BE49-F238E27FC236}">
                  <a16:creationId xmlns:a16="http://schemas.microsoft.com/office/drawing/2014/main" id="{0B397728-67F4-1CA4-4F03-9A95B194E5CB}"/>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582;p73">
              <a:extLst>
                <a:ext uri="{FF2B5EF4-FFF2-40B4-BE49-F238E27FC236}">
                  <a16:creationId xmlns:a16="http://schemas.microsoft.com/office/drawing/2014/main" id="{6067821F-71A6-3792-CAAE-ACD901024BFE}"/>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583;p73">
              <a:extLst>
                <a:ext uri="{FF2B5EF4-FFF2-40B4-BE49-F238E27FC236}">
                  <a16:creationId xmlns:a16="http://schemas.microsoft.com/office/drawing/2014/main" id="{C2778C97-0EF0-333C-29FE-63B975332C76}"/>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584;p73">
              <a:extLst>
                <a:ext uri="{FF2B5EF4-FFF2-40B4-BE49-F238E27FC236}">
                  <a16:creationId xmlns:a16="http://schemas.microsoft.com/office/drawing/2014/main" id="{1671DFD2-D2DF-89A1-71BF-13412F733BDC}"/>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585;p73">
              <a:extLst>
                <a:ext uri="{FF2B5EF4-FFF2-40B4-BE49-F238E27FC236}">
                  <a16:creationId xmlns:a16="http://schemas.microsoft.com/office/drawing/2014/main" id="{51FC657C-113D-D10B-A43B-545D82443AB9}"/>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586;p73">
              <a:extLst>
                <a:ext uri="{FF2B5EF4-FFF2-40B4-BE49-F238E27FC236}">
                  <a16:creationId xmlns:a16="http://schemas.microsoft.com/office/drawing/2014/main" id="{97489E93-9A43-14BF-89C5-FFD982447C76}"/>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587;p73">
              <a:extLst>
                <a:ext uri="{FF2B5EF4-FFF2-40B4-BE49-F238E27FC236}">
                  <a16:creationId xmlns:a16="http://schemas.microsoft.com/office/drawing/2014/main" id="{A203AE8C-C1F2-7750-91C4-9E0E79D5D626}"/>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588;p73">
              <a:extLst>
                <a:ext uri="{FF2B5EF4-FFF2-40B4-BE49-F238E27FC236}">
                  <a16:creationId xmlns:a16="http://schemas.microsoft.com/office/drawing/2014/main" id="{5190FB9F-77E3-FDAB-6522-97F48F6BE3A6}"/>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589;p73">
              <a:extLst>
                <a:ext uri="{FF2B5EF4-FFF2-40B4-BE49-F238E27FC236}">
                  <a16:creationId xmlns:a16="http://schemas.microsoft.com/office/drawing/2014/main" id="{019A2A15-FBEC-75DE-DF91-CA5981920F99}"/>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590;p73">
              <a:extLst>
                <a:ext uri="{FF2B5EF4-FFF2-40B4-BE49-F238E27FC236}">
                  <a16:creationId xmlns:a16="http://schemas.microsoft.com/office/drawing/2014/main" id="{20560CC0-F7AF-3874-C6C7-DD87504065CC}"/>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591;p73">
              <a:extLst>
                <a:ext uri="{FF2B5EF4-FFF2-40B4-BE49-F238E27FC236}">
                  <a16:creationId xmlns:a16="http://schemas.microsoft.com/office/drawing/2014/main" id="{10F80994-C4D6-61A7-03B7-C97C15F14F01}"/>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592;p73">
              <a:extLst>
                <a:ext uri="{FF2B5EF4-FFF2-40B4-BE49-F238E27FC236}">
                  <a16:creationId xmlns:a16="http://schemas.microsoft.com/office/drawing/2014/main" id="{5A8B3A9F-25F4-3B71-89CA-29AC30D59F36}"/>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593;p73">
              <a:extLst>
                <a:ext uri="{FF2B5EF4-FFF2-40B4-BE49-F238E27FC236}">
                  <a16:creationId xmlns:a16="http://schemas.microsoft.com/office/drawing/2014/main" id="{F47520BF-EAD9-3423-E85F-C30D189D832F}"/>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594;p73">
              <a:extLst>
                <a:ext uri="{FF2B5EF4-FFF2-40B4-BE49-F238E27FC236}">
                  <a16:creationId xmlns:a16="http://schemas.microsoft.com/office/drawing/2014/main" id="{1138FB85-936A-04C4-22A2-07389F5AB39F}"/>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595;p73">
              <a:extLst>
                <a:ext uri="{FF2B5EF4-FFF2-40B4-BE49-F238E27FC236}">
                  <a16:creationId xmlns:a16="http://schemas.microsoft.com/office/drawing/2014/main" id="{E54AD1F1-D2D7-78AB-9771-F29745238D09}"/>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596;p73">
              <a:extLst>
                <a:ext uri="{FF2B5EF4-FFF2-40B4-BE49-F238E27FC236}">
                  <a16:creationId xmlns:a16="http://schemas.microsoft.com/office/drawing/2014/main" id="{69A0576F-D4BA-F150-3534-43B1963198BC}"/>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597;p73">
              <a:extLst>
                <a:ext uri="{FF2B5EF4-FFF2-40B4-BE49-F238E27FC236}">
                  <a16:creationId xmlns:a16="http://schemas.microsoft.com/office/drawing/2014/main" id="{F2935118-8496-0CFE-21F7-958F3DAF2FD3}"/>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598;p73">
              <a:extLst>
                <a:ext uri="{FF2B5EF4-FFF2-40B4-BE49-F238E27FC236}">
                  <a16:creationId xmlns:a16="http://schemas.microsoft.com/office/drawing/2014/main" id="{8B7C5A49-80DF-3113-70A1-6F17199CC734}"/>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599;p73">
              <a:extLst>
                <a:ext uri="{FF2B5EF4-FFF2-40B4-BE49-F238E27FC236}">
                  <a16:creationId xmlns:a16="http://schemas.microsoft.com/office/drawing/2014/main" id="{50563AA2-8DA7-97CB-00C3-33614197ACCF}"/>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600;p73">
              <a:extLst>
                <a:ext uri="{FF2B5EF4-FFF2-40B4-BE49-F238E27FC236}">
                  <a16:creationId xmlns:a16="http://schemas.microsoft.com/office/drawing/2014/main" id="{1D1575F2-39AA-E34E-7E59-772544AEBBC2}"/>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601;p73">
              <a:extLst>
                <a:ext uri="{FF2B5EF4-FFF2-40B4-BE49-F238E27FC236}">
                  <a16:creationId xmlns:a16="http://schemas.microsoft.com/office/drawing/2014/main" id="{0E173C28-B5D6-18DA-3401-8224819F979C}"/>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602;p73">
              <a:extLst>
                <a:ext uri="{FF2B5EF4-FFF2-40B4-BE49-F238E27FC236}">
                  <a16:creationId xmlns:a16="http://schemas.microsoft.com/office/drawing/2014/main" id="{1F5AE907-0BA3-82BB-D74C-64C2B4CF1F1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603;p73">
              <a:extLst>
                <a:ext uri="{FF2B5EF4-FFF2-40B4-BE49-F238E27FC236}">
                  <a16:creationId xmlns:a16="http://schemas.microsoft.com/office/drawing/2014/main" id="{F9B69778-1246-2FED-A906-D31712EB2DBD}"/>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604;p73">
              <a:extLst>
                <a:ext uri="{FF2B5EF4-FFF2-40B4-BE49-F238E27FC236}">
                  <a16:creationId xmlns:a16="http://schemas.microsoft.com/office/drawing/2014/main" id="{55D785FA-6DFC-A4E8-8B81-60E455AD260D}"/>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605;p73">
              <a:extLst>
                <a:ext uri="{FF2B5EF4-FFF2-40B4-BE49-F238E27FC236}">
                  <a16:creationId xmlns:a16="http://schemas.microsoft.com/office/drawing/2014/main" id="{5530A4DA-45DE-7499-2E1E-8B135A6D3BA5}"/>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606;p73">
              <a:extLst>
                <a:ext uri="{FF2B5EF4-FFF2-40B4-BE49-F238E27FC236}">
                  <a16:creationId xmlns:a16="http://schemas.microsoft.com/office/drawing/2014/main" id="{A5C2DE44-AB6C-F1B8-BF17-0EE6506A750B}"/>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607;p73">
              <a:extLst>
                <a:ext uri="{FF2B5EF4-FFF2-40B4-BE49-F238E27FC236}">
                  <a16:creationId xmlns:a16="http://schemas.microsoft.com/office/drawing/2014/main" id="{B2493555-B65E-0B7B-6ACE-571A4D6EF96A}"/>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608;p73">
              <a:extLst>
                <a:ext uri="{FF2B5EF4-FFF2-40B4-BE49-F238E27FC236}">
                  <a16:creationId xmlns:a16="http://schemas.microsoft.com/office/drawing/2014/main" id="{105049E7-0BDD-B6C6-F6BA-847396B8A832}"/>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609;p73">
              <a:extLst>
                <a:ext uri="{FF2B5EF4-FFF2-40B4-BE49-F238E27FC236}">
                  <a16:creationId xmlns:a16="http://schemas.microsoft.com/office/drawing/2014/main" id="{807306F2-E583-76DC-B4C9-EC9E47786EB1}"/>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610;p73">
              <a:extLst>
                <a:ext uri="{FF2B5EF4-FFF2-40B4-BE49-F238E27FC236}">
                  <a16:creationId xmlns:a16="http://schemas.microsoft.com/office/drawing/2014/main" id="{C7ED9897-0D0D-52B3-FF1E-D49BF130E5C3}"/>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611;p73">
              <a:extLst>
                <a:ext uri="{FF2B5EF4-FFF2-40B4-BE49-F238E27FC236}">
                  <a16:creationId xmlns:a16="http://schemas.microsoft.com/office/drawing/2014/main" id="{B9981D9C-93F3-7C1B-763B-9AA235F65D3C}"/>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612;p73">
              <a:extLst>
                <a:ext uri="{FF2B5EF4-FFF2-40B4-BE49-F238E27FC236}">
                  <a16:creationId xmlns:a16="http://schemas.microsoft.com/office/drawing/2014/main" id="{C8290859-5899-8366-1D5E-2D49BD78AB5C}"/>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613;p73">
              <a:extLst>
                <a:ext uri="{FF2B5EF4-FFF2-40B4-BE49-F238E27FC236}">
                  <a16:creationId xmlns:a16="http://schemas.microsoft.com/office/drawing/2014/main" id="{E35E4E08-74A6-F92B-15A5-35504C559CD2}"/>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614;p73">
              <a:extLst>
                <a:ext uri="{FF2B5EF4-FFF2-40B4-BE49-F238E27FC236}">
                  <a16:creationId xmlns:a16="http://schemas.microsoft.com/office/drawing/2014/main" id="{EDB71FAC-4D6D-9CBC-B92F-A1DD76576831}"/>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615;p73">
              <a:extLst>
                <a:ext uri="{FF2B5EF4-FFF2-40B4-BE49-F238E27FC236}">
                  <a16:creationId xmlns:a16="http://schemas.microsoft.com/office/drawing/2014/main" id="{3208F6FA-2F45-B35D-71BD-34A7F999E6AC}"/>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616;p73">
              <a:extLst>
                <a:ext uri="{FF2B5EF4-FFF2-40B4-BE49-F238E27FC236}">
                  <a16:creationId xmlns:a16="http://schemas.microsoft.com/office/drawing/2014/main" id="{CFDE00F2-01F1-3C89-D38B-93E5EF428AE7}"/>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617;p73">
              <a:extLst>
                <a:ext uri="{FF2B5EF4-FFF2-40B4-BE49-F238E27FC236}">
                  <a16:creationId xmlns:a16="http://schemas.microsoft.com/office/drawing/2014/main" id="{0C06D8C2-3475-F3BF-1235-E3BEC4D0D5D5}"/>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618;p73">
              <a:extLst>
                <a:ext uri="{FF2B5EF4-FFF2-40B4-BE49-F238E27FC236}">
                  <a16:creationId xmlns:a16="http://schemas.microsoft.com/office/drawing/2014/main" id="{1926377B-9546-5D0D-056B-A93953ADE7BE}"/>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619;p73">
              <a:extLst>
                <a:ext uri="{FF2B5EF4-FFF2-40B4-BE49-F238E27FC236}">
                  <a16:creationId xmlns:a16="http://schemas.microsoft.com/office/drawing/2014/main" id="{B89C6F18-F82B-F2B6-A785-62DE0A72563C}"/>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620;p73">
              <a:extLst>
                <a:ext uri="{FF2B5EF4-FFF2-40B4-BE49-F238E27FC236}">
                  <a16:creationId xmlns:a16="http://schemas.microsoft.com/office/drawing/2014/main" id="{0F2B4297-C981-7814-FCEC-C9CD8968AD4F}"/>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621;p73">
              <a:extLst>
                <a:ext uri="{FF2B5EF4-FFF2-40B4-BE49-F238E27FC236}">
                  <a16:creationId xmlns:a16="http://schemas.microsoft.com/office/drawing/2014/main" id="{7D581B8A-05D8-0231-513A-E8FFA426B686}"/>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622;p73">
              <a:extLst>
                <a:ext uri="{FF2B5EF4-FFF2-40B4-BE49-F238E27FC236}">
                  <a16:creationId xmlns:a16="http://schemas.microsoft.com/office/drawing/2014/main" id="{5DC46DAA-9734-B475-2ECF-A986C4AE2BEF}"/>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623;p73">
              <a:extLst>
                <a:ext uri="{FF2B5EF4-FFF2-40B4-BE49-F238E27FC236}">
                  <a16:creationId xmlns:a16="http://schemas.microsoft.com/office/drawing/2014/main" id="{3F89968E-CF3E-580D-6507-6D8F6CC5305C}"/>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624;p73">
              <a:extLst>
                <a:ext uri="{FF2B5EF4-FFF2-40B4-BE49-F238E27FC236}">
                  <a16:creationId xmlns:a16="http://schemas.microsoft.com/office/drawing/2014/main" id="{ED4702DC-4BA8-64B8-55CD-7A1642C04F3C}"/>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625;p73">
              <a:extLst>
                <a:ext uri="{FF2B5EF4-FFF2-40B4-BE49-F238E27FC236}">
                  <a16:creationId xmlns:a16="http://schemas.microsoft.com/office/drawing/2014/main" id="{BB601C2C-A47B-CD69-9FC0-589A2B6BF828}"/>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626;p73">
              <a:extLst>
                <a:ext uri="{FF2B5EF4-FFF2-40B4-BE49-F238E27FC236}">
                  <a16:creationId xmlns:a16="http://schemas.microsoft.com/office/drawing/2014/main" id="{C7C92613-7694-D278-D6FB-276F11AAE12E}"/>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627;p73">
              <a:extLst>
                <a:ext uri="{FF2B5EF4-FFF2-40B4-BE49-F238E27FC236}">
                  <a16:creationId xmlns:a16="http://schemas.microsoft.com/office/drawing/2014/main" id="{B03390F7-8457-E322-B14E-C66BF6C61A5F}"/>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628;p73">
              <a:extLst>
                <a:ext uri="{FF2B5EF4-FFF2-40B4-BE49-F238E27FC236}">
                  <a16:creationId xmlns:a16="http://schemas.microsoft.com/office/drawing/2014/main" id="{3E680C65-297D-30B8-97AE-C115DDE58F86}"/>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629;p73">
              <a:extLst>
                <a:ext uri="{FF2B5EF4-FFF2-40B4-BE49-F238E27FC236}">
                  <a16:creationId xmlns:a16="http://schemas.microsoft.com/office/drawing/2014/main" id="{55D01C93-57B4-2A40-323F-0A75C2240732}"/>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630;p73">
              <a:extLst>
                <a:ext uri="{FF2B5EF4-FFF2-40B4-BE49-F238E27FC236}">
                  <a16:creationId xmlns:a16="http://schemas.microsoft.com/office/drawing/2014/main" id="{37C87090-D4E0-AB6E-F859-DC18E4D57476}"/>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631;p73">
              <a:extLst>
                <a:ext uri="{FF2B5EF4-FFF2-40B4-BE49-F238E27FC236}">
                  <a16:creationId xmlns:a16="http://schemas.microsoft.com/office/drawing/2014/main" id="{3948D571-4628-D6AD-F7BD-4C09587E0FF6}"/>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632;p73">
              <a:extLst>
                <a:ext uri="{FF2B5EF4-FFF2-40B4-BE49-F238E27FC236}">
                  <a16:creationId xmlns:a16="http://schemas.microsoft.com/office/drawing/2014/main" id="{14464E9A-2682-1A1B-8E1F-AAC5AA1F13D5}"/>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633;p73">
              <a:extLst>
                <a:ext uri="{FF2B5EF4-FFF2-40B4-BE49-F238E27FC236}">
                  <a16:creationId xmlns:a16="http://schemas.microsoft.com/office/drawing/2014/main" id="{AE506254-D4B5-3872-6065-7949A2C46B19}"/>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634;p73">
              <a:extLst>
                <a:ext uri="{FF2B5EF4-FFF2-40B4-BE49-F238E27FC236}">
                  <a16:creationId xmlns:a16="http://schemas.microsoft.com/office/drawing/2014/main" id="{531FCB63-C001-30B8-AEB0-49D4C13D18EC}"/>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635;p73">
              <a:extLst>
                <a:ext uri="{FF2B5EF4-FFF2-40B4-BE49-F238E27FC236}">
                  <a16:creationId xmlns:a16="http://schemas.microsoft.com/office/drawing/2014/main" id="{A845B4AF-7915-8724-98B8-26BCDE29706E}"/>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636;p73">
              <a:extLst>
                <a:ext uri="{FF2B5EF4-FFF2-40B4-BE49-F238E27FC236}">
                  <a16:creationId xmlns:a16="http://schemas.microsoft.com/office/drawing/2014/main" id="{2089FFF7-3647-682B-72DE-F4FB882640B2}"/>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637;p73">
              <a:extLst>
                <a:ext uri="{FF2B5EF4-FFF2-40B4-BE49-F238E27FC236}">
                  <a16:creationId xmlns:a16="http://schemas.microsoft.com/office/drawing/2014/main" id="{D2229765-B632-D58A-7086-653BF9EFCF26}"/>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638;p73">
              <a:extLst>
                <a:ext uri="{FF2B5EF4-FFF2-40B4-BE49-F238E27FC236}">
                  <a16:creationId xmlns:a16="http://schemas.microsoft.com/office/drawing/2014/main" id="{0E838C62-417D-96D5-27F1-017AF59D6CDF}"/>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639;p73">
              <a:extLst>
                <a:ext uri="{FF2B5EF4-FFF2-40B4-BE49-F238E27FC236}">
                  <a16:creationId xmlns:a16="http://schemas.microsoft.com/office/drawing/2014/main" id="{2569751E-541D-7D27-470A-C0D0433F86AD}"/>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640;p73">
              <a:extLst>
                <a:ext uri="{FF2B5EF4-FFF2-40B4-BE49-F238E27FC236}">
                  <a16:creationId xmlns:a16="http://schemas.microsoft.com/office/drawing/2014/main" id="{873A0B3A-BF96-B7A2-8C87-27EDDFF578D3}"/>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641;p73">
              <a:extLst>
                <a:ext uri="{FF2B5EF4-FFF2-40B4-BE49-F238E27FC236}">
                  <a16:creationId xmlns:a16="http://schemas.microsoft.com/office/drawing/2014/main" id="{171D4260-565A-D301-6D91-0ED2B92311DB}"/>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642;p73">
              <a:extLst>
                <a:ext uri="{FF2B5EF4-FFF2-40B4-BE49-F238E27FC236}">
                  <a16:creationId xmlns:a16="http://schemas.microsoft.com/office/drawing/2014/main" id="{E382BCF2-6AB1-11C3-D02C-739CECEA87EE}"/>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643;p73">
              <a:extLst>
                <a:ext uri="{FF2B5EF4-FFF2-40B4-BE49-F238E27FC236}">
                  <a16:creationId xmlns:a16="http://schemas.microsoft.com/office/drawing/2014/main" id="{0250F74B-88E0-4686-8221-0921A00B48D8}"/>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644;p73">
              <a:extLst>
                <a:ext uri="{FF2B5EF4-FFF2-40B4-BE49-F238E27FC236}">
                  <a16:creationId xmlns:a16="http://schemas.microsoft.com/office/drawing/2014/main" id="{C0E447B9-C73A-61AC-7FAC-432A270F3CBA}"/>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645;p73">
              <a:extLst>
                <a:ext uri="{FF2B5EF4-FFF2-40B4-BE49-F238E27FC236}">
                  <a16:creationId xmlns:a16="http://schemas.microsoft.com/office/drawing/2014/main" id="{776C24DF-5BA1-8B5F-CEBA-277285C4F3ED}"/>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646;p73">
              <a:extLst>
                <a:ext uri="{FF2B5EF4-FFF2-40B4-BE49-F238E27FC236}">
                  <a16:creationId xmlns:a16="http://schemas.microsoft.com/office/drawing/2014/main" id="{7E678187-F9A6-0542-89A7-5A500F030CCB}"/>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647;p73">
              <a:extLst>
                <a:ext uri="{FF2B5EF4-FFF2-40B4-BE49-F238E27FC236}">
                  <a16:creationId xmlns:a16="http://schemas.microsoft.com/office/drawing/2014/main" id="{DC8EC456-8FAC-7A87-24E6-A85145CCD776}"/>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648;p73">
              <a:extLst>
                <a:ext uri="{FF2B5EF4-FFF2-40B4-BE49-F238E27FC236}">
                  <a16:creationId xmlns:a16="http://schemas.microsoft.com/office/drawing/2014/main" id="{983EF05B-B1D3-1A1D-1E71-640A57B8F643}"/>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649;p73">
              <a:extLst>
                <a:ext uri="{FF2B5EF4-FFF2-40B4-BE49-F238E27FC236}">
                  <a16:creationId xmlns:a16="http://schemas.microsoft.com/office/drawing/2014/main" id="{E0FA2437-B9B4-C7EE-ADA5-E9EEBC329567}"/>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650;p73">
              <a:extLst>
                <a:ext uri="{FF2B5EF4-FFF2-40B4-BE49-F238E27FC236}">
                  <a16:creationId xmlns:a16="http://schemas.microsoft.com/office/drawing/2014/main" id="{A83FCE08-0DD7-5D68-FB09-9F6B0399CD8A}"/>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651;p73">
              <a:extLst>
                <a:ext uri="{FF2B5EF4-FFF2-40B4-BE49-F238E27FC236}">
                  <a16:creationId xmlns:a16="http://schemas.microsoft.com/office/drawing/2014/main" id="{5FD12BCF-6EDC-ADDE-2319-00F58A1A5E8E}"/>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652;p73">
              <a:extLst>
                <a:ext uri="{FF2B5EF4-FFF2-40B4-BE49-F238E27FC236}">
                  <a16:creationId xmlns:a16="http://schemas.microsoft.com/office/drawing/2014/main" id="{58A679CF-2D56-346B-16BD-91D9329B5E12}"/>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653;p73">
              <a:extLst>
                <a:ext uri="{FF2B5EF4-FFF2-40B4-BE49-F238E27FC236}">
                  <a16:creationId xmlns:a16="http://schemas.microsoft.com/office/drawing/2014/main" id="{8B29CD95-A6F5-3820-21E9-FFCD85AD4590}"/>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654;p73">
              <a:extLst>
                <a:ext uri="{FF2B5EF4-FFF2-40B4-BE49-F238E27FC236}">
                  <a16:creationId xmlns:a16="http://schemas.microsoft.com/office/drawing/2014/main" id="{B6C55525-4001-AB51-1413-B033538AE4F6}"/>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655;p73">
              <a:extLst>
                <a:ext uri="{FF2B5EF4-FFF2-40B4-BE49-F238E27FC236}">
                  <a16:creationId xmlns:a16="http://schemas.microsoft.com/office/drawing/2014/main" id="{5E3A9882-55BB-A41A-7C32-86C52E49E1CB}"/>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656;p73">
              <a:extLst>
                <a:ext uri="{FF2B5EF4-FFF2-40B4-BE49-F238E27FC236}">
                  <a16:creationId xmlns:a16="http://schemas.microsoft.com/office/drawing/2014/main" id="{3D081D30-00E6-628D-40E3-6163BC887C67}"/>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657;p73">
              <a:extLst>
                <a:ext uri="{FF2B5EF4-FFF2-40B4-BE49-F238E27FC236}">
                  <a16:creationId xmlns:a16="http://schemas.microsoft.com/office/drawing/2014/main" id="{BEAFEF7C-3794-01E5-26D3-A044960982AE}"/>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658;p73">
              <a:extLst>
                <a:ext uri="{FF2B5EF4-FFF2-40B4-BE49-F238E27FC236}">
                  <a16:creationId xmlns:a16="http://schemas.microsoft.com/office/drawing/2014/main" id="{5BDBD7F5-636C-1A1E-7CEE-1C87B4FFEDA4}"/>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659;p73">
              <a:extLst>
                <a:ext uri="{FF2B5EF4-FFF2-40B4-BE49-F238E27FC236}">
                  <a16:creationId xmlns:a16="http://schemas.microsoft.com/office/drawing/2014/main" id="{60E00121-943A-A28A-0F48-922E9DD5CB50}"/>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660;p73">
              <a:extLst>
                <a:ext uri="{FF2B5EF4-FFF2-40B4-BE49-F238E27FC236}">
                  <a16:creationId xmlns:a16="http://schemas.microsoft.com/office/drawing/2014/main" id="{501AA22D-5581-0D93-5779-4936CC1D06D3}"/>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661;p73">
              <a:extLst>
                <a:ext uri="{FF2B5EF4-FFF2-40B4-BE49-F238E27FC236}">
                  <a16:creationId xmlns:a16="http://schemas.microsoft.com/office/drawing/2014/main" id="{A251F2B9-66CA-4FD2-2177-F3ACABE5412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662;p73">
              <a:extLst>
                <a:ext uri="{FF2B5EF4-FFF2-40B4-BE49-F238E27FC236}">
                  <a16:creationId xmlns:a16="http://schemas.microsoft.com/office/drawing/2014/main" id="{EA2D867A-57A2-76A4-F811-BFEF6898148E}"/>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663;p73">
              <a:extLst>
                <a:ext uri="{FF2B5EF4-FFF2-40B4-BE49-F238E27FC236}">
                  <a16:creationId xmlns:a16="http://schemas.microsoft.com/office/drawing/2014/main" id="{EF0A178F-BA79-6839-E623-FD0BF14D6BF9}"/>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664;p73">
              <a:extLst>
                <a:ext uri="{FF2B5EF4-FFF2-40B4-BE49-F238E27FC236}">
                  <a16:creationId xmlns:a16="http://schemas.microsoft.com/office/drawing/2014/main" id="{0A5A4901-F062-7D9C-0ACC-26C93E96E36E}"/>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665;p73">
              <a:extLst>
                <a:ext uri="{FF2B5EF4-FFF2-40B4-BE49-F238E27FC236}">
                  <a16:creationId xmlns:a16="http://schemas.microsoft.com/office/drawing/2014/main" id="{8B05574E-4A1C-3DA6-E937-CFFA9EF3FE60}"/>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666;p73">
              <a:extLst>
                <a:ext uri="{FF2B5EF4-FFF2-40B4-BE49-F238E27FC236}">
                  <a16:creationId xmlns:a16="http://schemas.microsoft.com/office/drawing/2014/main" id="{FE6CB1CE-211D-41B4-512C-9BAD5624B251}"/>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667;p73">
              <a:extLst>
                <a:ext uri="{FF2B5EF4-FFF2-40B4-BE49-F238E27FC236}">
                  <a16:creationId xmlns:a16="http://schemas.microsoft.com/office/drawing/2014/main" id="{8A0A43DA-26F1-4736-E2AB-DB586CB16F92}"/>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668;p73">
              <a:extLst>
                <a:ext uri="{FF2B5EF4-FFF2-40B4-BE49-F238E27FC236}">
                  <a16:creationId xmlns:a16="http://schemas.microsoft.com/office/drawing/2014/main" id="{6DFA5E60-A5CB-6FA3-6E7B-237C64684643}"/>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669;p73">
              <a:extLst>
                <a:ext uri="{FF2B5EF4-FFF2-40B4-BE49-F238E27FC236}">
                  <a16:creationId xmlns:a16="http://schemas.microsoft.com/office/drawing/2014/main" id="{DA562765-490F-6157-6307-4F886B52EEEA}"/>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670;p73">
              <a:extLst>
                <a:ext uri="{FF2B5EF4-FFF2-40B4-BE49-F238E27FC236}">
                  <a16:creationId xmlns:a16="http://schemas.microsoft.com/office/drawing/2014/main" id="{C19B574B-AE0D-424E-F3AC-E6326A37F2C1}"/>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671;p73">
              <a:extLst>
                <a:ext uri="{FF2B5EF4-FFF2-40B4-BE49-F238E27FC236}">
                  <a16:creationId xmlns:a16="http://schemas.microsoft.com/office/drawing/2014/main" id="{0EF9FB84-8F5D-DB9C-6456-A08395778A45}"/>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672;p73">
              <a:extLst>
                <a:ext uri="{FF2B5EF4-FFF2-40B4-BE49-F238E27FC236}">
                  <a16:creationId xmlns:a16="http://schemas.microsoft.com/office/drawing/2014/main" id="{5D07C33B-8DD2-708E-6792-66AD89C40DFE}"/>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673;p73">
              <a:extLst>
                <a:ext uri="{FF2B5EF4-FFF2-40B4-BE49-F238E27FC236}">
                  <a16:creationId xmlns:a16="http://schemas.microsoft.com/office/drawing/2014/main" id="{6BBB5D56-5BE9-CF04-1C5F-D95980A76CBD}"/>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674;p73">
              <a:extLst>
                <a:ext uri="{FF2B5EF4-FFF2-40B4-BE49-F238E27FC236}">
                  <a16:creationId xmlns:a16="http://schemas.microsoft.com/office/drawing/2014/main" id="{CC57AF23-59AC-8FF4-9C17-9EC78DB86B1D}"/>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675;p73">
              <a:extLst>
                <a:ext uri="{FF2B5EF4-FFF2-40B4-BE49-F238E27FC236}">
                  <a16:creationId xmlns:a16="http://schemas.microsoft.com/office/drawing/2014/main" id="{C43B676C-DB04-4442-C7E9-1AB3B3B8A605}"/>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676;p73">
              <a:extLst>
                <a:ext uri="{FF2B5EF4-FFF2-40B4-BE49-F238E27FC236}">
                  <a16:creationId xmlns:a16="http://schemas.microsoft.com/office/drawing/2014/main" id="{EBFE8EDA-9A40-BCFA-15AD-67EBE37A4662}"/>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677;p73">
              <a:extLst>
                <a:ext uri="{FF2B5EF4-FFF2-40B4-BE49-F238E27FC236}">
                  <a16:creationId xmlns:a16="http://schemas.microsoft.com/office/drawing/2014/main" id="{2C2FC4BC-5D93-721A-FF9A-C133013C2AB2}"/>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678;p73">
              <a:extLst>
                <a:ext uri="{FF2B5EF4-FFF2-40B4-BE49-F238E27FC236}">
                  <a16:creationId xmlns:a16="http://schemas.microsoft.com/office/drawing/2014/main" id="{95FCD0C4-9035-EF3A-2497-6E28E0148A26}"/>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679;p73">
              <a:extLst>
                <a:ext uri="{FF2B5EF4-FFF2-40B4-BE49-F238E27FC236}">
                  <a16:creationId xmlns:a16="http://schemas.microsoft.com/office/drawing/2014/main" id="{E9FB5694-A245-B105-F5AE-BFB424143D41}"/>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680;p73">
              <a:extLst>
                <a:ext uri="{FF2B5EF4-FFF2-40B4-BE49-F238E27FC236}">
                  <a16:creationId xmlns:a16="http://schemas.microsoft.com/office/drawing/2014/main" id="{0676FA1D-DAA4-DB22-2F01-89B3C3F45859}"/>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681;p73">
              <a:extLst>
                <a:ext uri="{FF2B5EF4-FFF2-40B4-BE49-F238E27FC236}">
                  <a16:creationId xmlns:a16="http://schemas.microsoft.com/office/drawing/2014/main" id="{519F9812-C441-3DF7-5DA5-C12433335527}"/>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682;p73">
              <a:extLst>
                <a:ext uri="{FF2B5EF4-FFF2-40B4-BE49-F238E27FC236}">
                  <a16:creationId xmlns:a16="http://schemas.microsoft.com/office/drawing/2014/main" id="{A65D71FE-EFFA-7E0C-1D93-813C3F7FB9D9}"/>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683;p73">
              <a:extLst>
                <a:ext uri="{FF2B5EF4-FFF2-40B4-BE49-F238E27FC236}">
                  <a16:creationId xmlns:a16="http://schemas.microsoft.com/office/drawing/2014/main" id="{E5469AE3-705A-29EA-106F-7C36F69B2775}"/>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684;p73">
              <a:extLst>
                <a:ext uri="{FF2B5EF4-FFF2-40B4-BE49-F238E27FC236}">
                  <a16:creationId xmlns:a16="http://schemas.microsoft.com/office/drawing/2014/main" id="{3BD54024-22A1-6360-0309-C5F606A942CD}"/>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685;p73">
              <a:extLst>
                <a:ext uri="{FF2B5EF4-FFF2-40B4-BE49-F238E27FC236}">
                  <a16:creationId xmlns:a16="http://schemas.microsoft.com/office/drawing/2014/main" id="{040190EA-5E86-CE37-EC21-A20C3D2B2B7C}"/>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686;p73">
              <a:extLst>
                <a:ext uri="{FF2B5EF4-FFF2-40B4-BE49-F238E27FC236}">
                  <a16:creationId xmlns:a16="http://schemas.microsoft.com/office/drawing/2014/main" id="{61E178A2-E665-511B-326F-967774A531E0}"/>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687;p73">
              <a:extLst>
                <a:ext uri="{FF2B5EF4-FFF2-40B4-BE49-F238E27FC236}">
                  <a16:creationId xmlns:a16="http://schemas.microsoft.com/office/drawing/2014/main" id="{AE4B0601-9167-6FC4-EAF4-0EBF14A8C7F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688;p73">
              <a:extLst>
                <a:ext uri="{FF2B5EF4-FFF2-40B4-BE49-F238E27FC236}">
                  <a16:creationId xmlns:a16="http://schemas.microsoft.com/office/drawing/2014/main" id="{44341838-55D2-333C-6DA5-7089D063E6AE}"/>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689;p73">
              <a:extLst>
                <a:ext uri="{FF2B5EF4-FFF2-40B4-BE49-F238E27FC236}">
                  <a16:creationId xmlns:a16="http://schemas.microsoft.com/office/drawing/2014/main" id="{1848BF07-152A-9AF7-690A-175A3406928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690;p73">
              <a:extLst>
                <a:ext uri="{FF2B5EF4-FFF2-40B4-BE49-F238E27FC236}">
                  <a16:creationId xmlns:a16="http://schemas.microsoft.com/office/drawing/2014/main" id="{DDD72E3D-D343-3D84-10C9-4F7E518448E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691;p73">
              <a:extLst>
                <a:ext uri="{FF2B5EF4-FFF2-40B4-BE49-F238E27FC236}">
                  <a16:creationId xmlns:a16="http://schemas.microsoft.com/office/drawing/2014/main" id="{2035D4B1-9DFD-109B-B8D4-6569AD8C19CC}"/>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692;p73">
              <a:extLst>
                <a:ext uri="{FF2B5EF4-FFF2-40B4-BE49-F238E27FC236}">
                  <a16:creationId xmlns:a16="http://schemas.microsoft.com/office/drawing/2014/main" id="{A1C3F636-A2C1-E365-7D2E-5722D055F559}"/>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693;p73">
              <a:extLst>
                <a:ext uri="{FF2B5EF4-FFF2-40B4-BE49-F238E27FC236}">
                  <a16:creationId xmlns:a16="http://schemas.microsoft.com/office/drawing/2014/main" id="{7D1BE829-381D-FD38-B51F-5B1D05901AF3}"/>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694;p73">
              <a:extLst>
                <a:ext uri="{FF2B5EF4-FFF2-40B4-BE49-F238E27FC236}">
                  <a16:creationId xmlns:a16="http://schemas.microsoft.com/office/drawing/2014/main" id="{ABD5F64E-DA1D-F503-077E-C16AAB7A05D6}"/>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695;p73">
              <a:extLst>
                <a:ext uri="{FF2B5EF4-FFF2-40B4-BE49-F238E27FC236}">
                  <a16:creationId xmlns:a16="http://schemas.microsoft.com/office/drawing/2014/main" id="{438BD06E-0CE4-EA62-E958-5D9D66D9A7E2}"/>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696;p73">
              <a:extLst>
                <a:ext uri="{FF2B5EF4-FFF2-40B4-BE49-F238E27FC236}">
                  <a16:creationId xmlns:a16="http://schemas.microsoft.com/office/drawing/2014/main" id="{332F378B-B946-7580-A9CA-38F0C03BA415}"/>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697;p73">
              <a:extLst>
                <a:ext uri="{FF2B5EF4-FFF2-40B4-BE49-F238E27FC236}">
                  <a16:creationId xmlns:a16="http://schemas.microsoft.com/office/drawing/2014/main" id="{19D35FDC-E787-9E7D-DB95-789D9F179090}"/>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698;p73">
              <a:extLst>
                <a:ext uri="{FF2B5EF4-FFF2-40B4-BE49-F238E27FC236}">
                  <a16:creationId xmlns:a16="http://schemas.microsoft.com/office/drawing/2014/main" id="{FD9AFFF5-B2F2-E428-158D-6A0874E4F8C4}"/>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699;p73">
              <a:extLst>
                <a:ext uri="{FF2B5EF4-FFF2-40B4-BE49-F238E27FC236}">
                  <a16:creationId xmlns:a16="http://schemas.microsoft.com/office/drawing/2014/main" id="{9FCF3101-FB7B-DAF8-4438-46E2F5F8BE1F}"/>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700;p73">
              <a:extLst>
                <a:ext uri="{FF2B5EF4-FFF2-40B4-BE49-F238E27FC236}">
                  <a16:creationId xmlns:a16="http://schemas.microsoft.com/office/drawing/2014/main" id="{73AAE2B6-FFA6-30AA-2FC9-365A4001D050}"/>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701;p73">
              <a:extLst>
                <a:ext uri="{FF2B5EF4-FFF2-40B4-BE49-F238E27FC236}">
                  <a16:creationId xmlns:a16="http://schemas.microsoft.com/office/drawing/2014/main" id="{6897C0F5-4701-BC9D-C9F9-9BB2561B2608}"/>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702;p73">
              <a:extLst>
                <a:ext uri="{FF2B5EF4-FFF2-40B4-BE49-F238E27FC236}">
                  <a16:creationId xmlns:a16="http://schemas.microsoft.com/office/drawing/2014/main" id="{06C403A2-7EC3-9DF1-0A3A-80F0A3AE2175}"/>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703;p73">
              <a:extLst>
                <a:ext uri="{FF2B5EF4-FFF2-40B4-BE49-F238E27FC236}">
                  <a16:creationId xmlns:a16="http://schemas.microsoft.com/office/drawing/2014/main" id="{2074526F-4D1C-25A6-61A5-A841F6784112}"/>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704;p73">
              <a:extLst>
                <a:ext uri="{FF2B5EF4-FFF2-40B4-BE49-F238E27FC236}">
                  <a16:creationId xmlns:a16="http://schemas.microsoft.com/office/drawing/2014/main" id="{864AE391-C88D-6FD7-C1DC-576C9EBDD606}"/>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705;p73">
              <a:extLst>
                <a:ext uri="{FF2B5EF4-FFF2-40B4-BE49-F238E27FC236}">
                  <a16:creationId xmlns:a16="http://schemas.microsoft.com/office/drawing/2014/main" id="{0E9AFAEB-F3B5-95F3-C45B-F0B037B89616}"/>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706;p73">
              <a:extLst>
                <a:ext uri="{FF2B5EF4-FFF2-40B4-BE49-F238E27FC236}">
                  <a16:creationId xmlns:a16="http://schemas.microsoft.com/office/drawing/2014/main" id="{10A4B1E2-6486-1206-68BB-79AD5C31ECD0}"/>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707;p73">
              <a:extLst>
                <a:ext uri="{FF2B5EF4-FFF2-40B4-BE49-F238E27FC236}">
                  <a16:creationId xmlns:a16="http://schemas.microsoft.com/office/drawing/2014/main" id="{A517FA2F-1AFB-749F-1AC5-3768A439FBD2}"/>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708;p73">
              <a:extLst>
                <a:ext uri="{FF2B5EF4-FFF2-40B4-BE49-F238E27FC236}">
                  <a16:creationId xmlns:a16="http://schemas.microsoft.com/office/drawing/2014/main" id="{8FED0708-7477-1135-56C6-4A998CF9B969}"/>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2709;p73">
              <a:extLst>
                <a:ext uri="{FF2B5EF4-FFF2-40B4-BE49-F238E27FC236}">
                  <a16:creationId xmlns:a16="http://schemas.microsoft.com/office/drawing/2014/main" id="{B78516C8-5A65-3F5F-B8FE-65890263EA79}"/>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2710;p73">
              <a:extLst>
                <a:ext uri="{FF2B5EF4-FFF2-40B4-BE49-F238E27FC236}">
                  <a16:creationId xmlns:a16="http://schemas.microsoft.com/office/drawing/2014/main" id="{23DEA2B8-E880-FA35-CA56-4D48153B4C1E}"/>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2711;p73">
              <a:extLst>
                <a:ext uri="{FF2B5EF4-FFF2-40B4-BE49-F238E27FC236}">
                  <a16:creationId xmlns:a16="http://schemas.microsoft.com/office/drawing/2014/main" id="{523BC393-C243-35B0-C3EC-8286239DB521}"/>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2712;p73">
              <a:extLst>
                <a:ext uri="{FF2B5EF4-FFF2-40B4-BE49-F238E27FC236}">
                  <a16:creationId xmlns:a16="http://schemas.microsoft.com/office/drawing/2014/main" id="{1214F429-7052-E3F2-47D4-42A2CFE0BB18}"/>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2713;p73">
              <a:extLst>
                <a:ext uri="{FF2B5EF4-FFF2-40B4-BE49-F238E27FC236}">
                  <a16:creationId xmlns:a16="http://schemas.microsoft.com/office/drawing/2014/main" id="{BBC0EBC9-0F09-ACD4-C302-46E6BBC22186}"/>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2714;p73">
              <a:extLst>
                <a:ext uri="{FF2B5EF4-FFF2-40B4-BE49-F238E27FC236}">
                  <a16:creationId xmlns:a16="http://schemas.microsoft.com/office/drawing/2014/main" id="{B37F060A-6458-3499-1652-E83E6338FCD2}"/>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2715;p73">
              <a:extLst>
                <a:ext uri="{FF2B5EF4-FFF2-40B4-BE49-F238E27FC236}">
                  <a16:creationId xmlns:a16="http://schemas.microsoft.com/office/drawing/2014/main" id="{9B006D16-76F8-AB36-0C6C-33B5F596214D}"/>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2716;p73">
              <a:extLst>
                <a:ext uri="{FF2B5EF4-FFF2-40B4-BE49-F238E27FC236}">
                  <a16:creationId xmlns:a16="http://schemas.microsoft.com/office/drawing/2014/main" id="{5E0BD49C-143C-2FC3-D6A5-AABF61DF1CAC}"/>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2717;p73">
              <a:extLst>
                <a:ext uri="{FF2B5EF4-FFF2-40B4-BE49-F238E27FC236}">
                  <a16:creationId xmlns:a16="http://schemas.microsoft.com/office/drawing/2014/main" id="{5ED88D8F-8D66-63C6-C715-01862F4F416E}"/>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2718;p73">
              <a:extLst>
                <a:ext uri="{FF2B5EF4-FFF2-40B4-BE49-F238E27FC236}">
                  <a16:creationId xmlns:a16="http://schemas.microsoft.com/office/drawing/2014/main" id="{90136065-DB67-BFF0-CE90-06F287FD653F}"/>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2719;p73">
              <a:extLst>
                <a:ext uri="{FF2B5EF4-FFF2-40B4-BE49-F238E27FC236}">
                  <a16:creationId xmlns:a16="http://schemas.microsoft.com/office/drawing/2014/main" id="{C663E5B1-15EF-D08B-DC92-DB0B6EF0B472}"/>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2720;p73">
              <a:extLst>
                <a:ext uri="{FF2B5EF4-FFF2-40B4-BE49-F238E27FC236}">
                  <a16:creationId xmlns:a16="http://schemas.microsoft.com/office/drawing/2014/main" id="{94D605BF-B87B-7638-7F67-98A89A35AC24}"/>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2721;p73">
              <a:extLst>
                <a:ext uri="{FF2B5EF4-FFF2-40B4-BE49-F238E27FC236}">
                  <a16:creationId xmlns:a16="http://schemas.microsoft.com/office/drawing/2014/main" id="{8206C8C8-CB81-BEDD-9B24-5585EE96891E}"/>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2722;p73">
              <a:extLst>
                <a:ext uri="{FF2B5EF4-FFF2-40B4-BE49-F238E27FC236}">
                  <a16:creationId xmlns:a16="http://schemas.microsoft.com/office/drawing/2014/main" id="{0273E428-5E09-5E5E-65FA-90D5AA34528B}"/>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2723;p73">
              <a:extLst>
                <a:ext uri="{FF2B5EF4-FFF2-40B4-BE49-F238E27FC236}">
                  <a16:creationId xmlns:a16="http://schemas.microsoft.com/office/drawing/2014/main" id="{93F56B32-F952-4322-A995-C8CE8F0F53C2}"/>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2724;p73">
              <a:extLst>
                <a:ext uri="{FF2B5EF4-FFF2-40B4-BE49-F238E27FC236}">
                  <a16:creationId xmlns:a16="http://schemas.microsoft.com/office/drawing/2014/main" id="{DEA23439-0855-7F59-8FC6-3B85B433EBCF}"/>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2725;p73">
              <a:extLst>
                <a:ext uri="{FF2B5EF4-FFF2-40B4-BE49-F238E27FC236}">
                  <a16:creationId xmlns:a16="http://schemas.microsoft.com/office/drawing/2014/main" id="{A5664CB7-AB06-7DF3-3CF4-0FD34BD16A1C}"/>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2726;p73">
              <a:extLst>
                <a:ext uri="{FF2B5EF4-FFF2-40B4-BE49-F238E27FC236}">
                  <a16:creationId xmlns:a16="http://schemas.microsoft.com/office/drawing/2014/main" id="{D5CF38B4-C607-CD03-B4A2-F4CC12001D74}"/>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2727;p73">
              <a:extLst>
                <a:ext uri="{FF2B5EF4-FFF2-40B4-BE49-F238E27FC236}">
                  <a16:creationId xmlns:a16="http://schemas.microsoft.com/office/drawing/2014/main" id="{DDFE7E61-E9E5-B36E-E24E-3B50CED601B9}"/>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2728;p73">
              <a:extLst>
                <a:ext uri="{FF2B5EF4-FFF2-40B4-BE49-F238E27FC236}">
                  <a16:creationId xmlns:a16="http://schemas.microsoft.com/office/drawing/2014/main" id="{B8B34DD2-2718-6505-9005-525D1045D70C}"/>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2729;p73">
              <a:extLst>
                <a:ext uri="{FF2B5EF4-FFF2-40B4-BE49-F238E27FC236}">
                  <a16:creationId xmlns:a16="http://schemas.microsoft.com/office/drawing/2014/main" id="{BA2921B8-3F5A-1D0A-9955-CF8FC72C58DE}"/>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2730;p73">
              <a:extLst>
                <a:ext uri="{FF2B5EF4-FFF2-40B4-BE49-F238E27FC236}">
                  <a16:creationId xmlns:a16="http://schemas.microsoft.com/office/drawing/2014/main" id="{490E5ECC-8001-9538-B6AD-5F5C5601D3D3}"/>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2731;p73">
              <a:extLst>
                <a:ext uri="{FF2B5EF4-FFF2-40B4-BE49-F238E27FC236}">
                  <a16:creationId xmlns:a16="http://schemas.microsoft.com/office/drawing/2014/main" id="{DCC8CDDB-4E71-7208-796C-4EF53A3184F6}"/>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2732;p73">
              <a:extLst>
                <a:ext uri="{FF2B5EF4-FFF2-40B4-BE49-F238E27FC236}">
                  <a16:creationId xmlns:a16="http://schemas.microsoft.com/office/drawing/2014/main" id="{225859F8-7323-AE39-0909-A4020B6A38B4}"/>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2733;p73">
              <a:extLst>
                <a:ext uri="{FF2B5EF4-FFF2-40B4-BE49-F238E27FC236}">
                  <a16:creationId xmlns:a16="http://schemas.microsoft.com/office/drawing/2014/main" id="{4EEC5891-E295-AD2F-1B6D-1C68BDC6DE2F}"/>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2734;p73">
              <a:extLst>
                <a:ext uri="{FF2B5EF4-FFF2-40B4-BE49-F238E27FC236}">
                  <a16:creationId xmlns:a16="http://schemas.microsoft.com/office/drawing/2014/main" id="{DB6FC6E9-1C4C-00F8-8974-F20C517C10D2}"/>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2735;p73">
              <a:extLst>
                <a:ext uri="{FF2B5EF4-FFF2-40B4-BE49-F238E27FC236}">
                  <a16:creationId xmlns:a16="http://schemas.microsoft.com/office/drawing/2014/main" id="{F6DB3580-CEAC-A69B-B45D-B0BFE61F839C}"/>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2736;p73">
              <a:extLst>
                <a:ext uri="{FF2B5EF4-FFF2-40B4-BE49-F238E27FC236}">
                  <a16:creationId xmlns:a16="http://schemas.microsoft.com/office/drawing/2014/main" id="{0B1D0104-6D3B-0736-8CA9-7D84E90BF1AA}"/>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2737;p73">
              <a:extLst>
                <a:ext uri="{FF2B5EF4-FFF2-40B4-BE49-F238E27FC236}">
                  <a16:creationId xmlns:a16="http://schemas.microsoft.com/office/drawing/2014/main" id="{9A6DC7FE-693F-65B3-7222-43AD528F2C77}"/>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2738;p73">
              <a:extLst>
                <a:ext uri="{FF2B5EF4-FFF2-40B4-BE49-F238E27FC236}">
                  <a16:creationId xmlns:a16="http://schemas.microsoft.com/office/drawing/2014/main" id="{6CDCD57D-5416-FD82-8F8F-606CF2AD87D9}"/>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2739;p73">
              <a:extLst>
                <a:ext uri="{FF2B5EF4-FFF2-40B4-BE49-F238E27FC236}">
                  <a16:creationId xmlns:a16="http://schemas.microsoft.com/office/drawing/2014/main" id="{9DC31563-47C4-D0BD-4D90-53144F58C923}"/>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2740;p73">
              <a:extLst>
                <a:ext uri="{FF2B5EF4-FFF2-40B4-BE49-F238E27FC236}">
                  <a16:creationId xmlns:a16="http://schemas.microsoft.com/office/drawing/2014/main" id="{C1B6E633-11E8-E8AF-7261-E996E20A97C8}"/>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2741;p73">
              <a:extLst>
                <a:ext uri="{FF2B5EF4-FFF2-40B4-BE49-F238E27FC236}">
                  <a16:creationId xmlns:a16="http://schemas.microsoft.com/office/drawing/2014/main" id="{F00B4A12-12C1-3DFB-AFB0-68600124FEC4}"/>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2742;p73">
              <a:extLst>
                <a:ext uri="{FF2B5EF4-FFF2-40B4-BE49-F238E27FC236}">
                  <a16:creationId xmlns:a16="http://schemas.microsoft.com/office/drawing/2014/main" id="{14400B26-B850-293C-AFA8-895340FE3214}"/>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2743;p73">
              <a:extLst>
                <a:ext uri="{FF2B5EF4-FFF2-40B4-BE49-F238E27FC236}">
                  <a16:creationId xmlns:a16="http://schemas.microsoft.com/office/drawing/2014/main" id="{FAD5B89E-689B-AC7D-48DE-AB79A067E17C}"/>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2744;p73">
              <a:extLst>
                <a:ext uri="{FF2B5EF4-FFF2-40B4-BE49-F238E27FC236}">
                  <a16:creationId xmlns:a16="http://schemas.microsoft.com/office/drawing/2014/main" id="{11FC6682-81A7-AECC-82D6-1021BF19F14F}"/>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2745;p73">
              <a:extLst>
                <a:ext uri="{FF2B5EF4-FFF2-40B4-BE49-F238E27FC236}">
                  <a16:creationId xmlns:a16="http://schemas.microsoft.com/office/drawing/2014/main" id="{E2399B98-16B8-757A-0A90-6DCB7F61DD48}"/>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2746;p73">
              <a:extLst>
                <a:ext uri="{FF2B5EF4-FFF2-40B4-BE49-F238E27FC236}">
                  <a16:creationId xmlns:a16="http://schemas.microsoft.com/office/drawing/2014/main" id="{605D9CD1-F4F6-9F76-2E10-5D3A13699444}"/>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2747;p73">
              <a:extLst>
                <a:ext uri="{FF2B5EF4-FFF2-40B4-BE49-F238E27FC236}">
                  <a16:creationId xmlns:a16="http://schemas.microsoft.com/office/drawing/2014/main" id="{2174AB7F-007E-7DA0-687A-58578289C9AE}"/>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2748;p73">
              <a:extLst>
                <a:ext uri="{FF2B5EF4-FFF2-40B4-BE49-F238E27FC236}">
                  <a16:creationId xmlns:a16="http://schemas.microsoft.com/office/drawing/2014/main" id="{A15B4271-ADB1-A961-9C6F-B5F427997B85}"/>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2749;p73">
              <a:extLst>
                <a:ext uri="{FF2B5EF4-FFF2-40B4-BE49-F238E27FC236}">
                  <a16:creationId xmlns:a16="http://schemas.microsoft.com/office/drawing/2014/main" id="{8DBB1839-F1D7-29ED-D1C0-82508D1AB39B}"/>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2750;p73">
              <a:extLst>
                <a:ext uri="{FF2B5EF4-FFF2-40B4-BE49-F238E27FC236}">
                  <a16:creationId xmlns:a16="http://schemas.microsoft.com/office/drawing/2014/main" id="{F3E33A4C-2745-C2A7-4BD8-678008A9E46B}"/>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2751;p73">
              <a:extLst>
                <a:ext uri="{FF2B5EF4-FFF2-40B4-BE49-F238E27FC236}">
                  <a16:creationId xmlns:a16="http://schemas.microsoft.com/office/drawing/2014/main" id="{C130B419-5E39-80D3-FD52-92D80509D952}"/>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2752;p73">
              <a:extLst>
                <a:ext uri="{FF2B5EF4-FFF2-40B4-BE49-F238E27FC236}">
                  <a16:creationId xmlns:a16="http://schemas.microsoft.com/office/drawing/2014/main" id="{F7364C41-45B1-6214-CCE1-7DF4AF7FA280}"/>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2753;p73">
              <a:extLst>
                <a:ext uri="{FF2B5EF4-FFF2-40B4-BE49-F238E27FC236}">
                  <a16:creationId xmlns:a16="http://schemas.microsoft.com/office/drawing/2014/main" id="{807D27BE-D092-FB50-A776-4E47ADC01A3B}"/>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2754;p73">
              <a:extLst>
                <a:ext uri="{FF2B5EF4-FFF2-40B4-BE49-F238E27FC236}">
                  <a16:creationId xmlns:a16="http://schemas.microsoft.com/office/drawing/2014/main" id="{62846447-7FD4-3F60-506E-E6C872109B33}"/>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2755;p73">
              <a:extLst>
                <a:ext uri="{FF2B5EF4-FFF2-40B4-BE49-F238E27FC236}">
                  <a16:creationId xmlns:a16="http://schemas.microsoft.com/office/drawing/2014/main" id="{CC027983-0204-F2B2-1418-881F39AA2F4E}"/>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2756;p73">
              <a:extLst>
                <a:ext uri="{FF2B5EF4-FFF2-40B4-BE49-F238E27FC236}">
                  <a16:creationId xmlns:a16="http://schemas.microsoft.com/office/drawing/2014/main" id="{F1B5EAAF-C872-1D5F-7D1A-D3509BA577D2}"/>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2757;p73">
              <a:extLst>
                <a:ext uri="{FF2B5EF4-FFF2-40B4-BE49-F238E27FC236}">
                  <a16:creationId xmlns:a16="http://schemas.microsoft.com/office/drawing/2014/main" id="{5B72FA15-0613-5CC1-4602-5768AA751FA7}"/>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2758;p73">
              <a:extLst>
                <a:ext uri="{FF2B5EF4-FFF2-40B4-BE49-F238E27FC236}">
                  <a16:creationId xmlns:a16="http://schemas.microsoft.com/office/drawing/2014/main" id="{26271B5E-2D39-22B2-C0D7-A6F56C87A63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2759;p73">
              <a:extLst>
                <a:ext uri="{FF2B5EF4-FFF2-40B4-BE49-F238E27FC236}">
                  <a16:creationId xmlns:a16="http://schemas.microsoft.com/office/drawing/2014/main" id="{EC178DFA-3A87-8335-E7BE-D600A48E279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2760;p73">
              <a:extLst>
                <a:ext uri="{FF2B5EF4-FFF2-40B4-BE49-F238E27FC236}">
                  <a16:creationId xmlns:a16="http://schemas.microsoft.com/office/drawing/2014/main" id="{88BE0D35-0CD5-A490-D448-BF0F447D3574}"/>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761;p73">
              <a:extLst>
                <a:ext uri="{FF2B5EF4-FFF2-40B4-BE49-F238E27FC236}">
                  <a16:creationId xmlns:a16="http://schemas.microsoft.com/office/drawing/2014/main" id="{4F53C2BB-A59C-E043-8FB0-C7B09D097B8B}"/>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762;p73">
              <a:extLst>
                <a:ext uri="{FF2B5EF4-FFF2-40B4-BE49-F238E27FC236}">
                  <a16:creationId xmlns:a16="http://schemas.microsoft.com/office/drawing/2014/main" id="{90655219-B3F7-9924-724F-72300915EFEB}"/>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763;p73">
              <a:extLst>
                <a:ext uri="{FF2B5EF4-FFF2-40B4-BE49-F238E27FC236}">
                  <a16:creationId xmlns:a16="http://schemas.microsoft.com/office/drawing/2014/main" id="{8D319501-F01F-806E-E034-E73342555590}"/>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764;p73">
              <a:extLst>
                <a:ext uri="{FF2B5EF4-FFF2-40B4-BE49-F238E27FC236}">
                  <a16:creationId xmlns:a16="http://schemas.microsoft.com/office/drawing/2014/main" id="{0AFEFBA1-E14F-84C3-C3F5-7630588C8126}"/>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765;p73">
              <a:extLst>
                <a:ext uri="{FF2B5EF4-FFF2-40B4-BE49-F238E27FC236}">
                  <a16:creationId xmlns:a16="http://schemas.microsoft.com/office/drawing/2014/main" id="{E46AE985-C135-E695-C283-C121472D50C0}"/>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766;p73">
              <a:extLst>
                <a:ext uri="{FF2B5EF4-FFF2-40B4-BE49-F238E27FC236}">
                  <a16:creationId xmlns:a16="http://schemas.microsoft.com/office/drawing/2014/main" id="{22996348-57C8-00A5-5617-876F0428728A}"/>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767;p73">
              <a:extLst>
                <a:ext uri="{FF2B5EF4-FFF2-40B4-BE49-F238E27FC236}">
                  <a16:creationId xmlns:a16="http://schemas.microsoft.com/office/drawing/2014/main" id="{A02D1A52-B5AA-8E23-6B7C-9F3AB64F5291}"/>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2768;p73">
              <a:extLst>
                <a:ext uri="{FF2B5EF4-FFF2-40B4-BE49-F238E27FC236}">
                  <a16:creationId xmlns:a16="http://schemas.microsoft.com/office/drawing/2014/main" id="{A20FB18F-F5FD-20C8-4344-CBFE89C9F2DC}"/>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769;p73">
              <a:extLst>
                <a:ext uri="{FF2B5EF4-FFF2-40B4-BE49-F238E27FC236}">
                  <a16:creationId xmlns:a16="http://schemas.microsoft.com/office/drawing/2014/main" id="{DB20E540-9093-AC3B-4370-BA7F57C52566}"/>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770;p73">
              <a:extLst>
                <a:ext uri="{FF2B5EF4-FFF2-40B4-BE49-F238E27FC236}">
                  <a16:creationId xmlns:a16="http://schemas.microsoft.com/office/drawing/2014/main" id="{12151F11-7B05-86CE-6CA4-A0E7F9BEDABB}"/>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771;p73">
              <a:extLst>
                <a:ext uri="{FF2B5EF4-FFF2-40B4-BE49-F238E27FC236}">
                  <a16:creationId xmlns:a16="http://schemas.microsoft.com/office/drawing/2014/main" id="{647480CA-250A-4264-D7BB-F4F635ED5D88}"/>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772;p73">
              <a:extLst>
                <a:ext uri="{FF2B5EF4-FFF2-40B4-BE49-F238E27FC236}">
                  <a16:creationId xmlns:a16="http://schemas.microsoft.com/office/drawing/2014/main" id="{0840982A-88D2-6AB1-68FE-1B9367E2FBF3}"/>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773;p73">
              <a:extLst>
                <a:ext uri="{FF2B5EF4-FFF2-40B4-BE49-F238E27FC236}">
                  <a16:creationId xmlns:a16="http://schemas.microsoft.com/office/drawing/2014/main" id="{F3BF979D-426B-C6F7-9FB4-00E4698C534B}"/>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774;p73">
              <a:extLst>
                <a:ext uri="{FF2B5EF4-FFF2-40B4-BE49-F238E27FC236}">
                  <a16:creationId xmlns:a16="http://schemas.microsoft.com/office/drawing/2014/main" id="{6FEB78DF-6895-A77A-D2D2-F64DDA467E11}"/>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775;p73">
              <a:extLst>
                <a:ext uri="{FF2B5EF4-FFF2-40B4-BE49-F238E27FC236}">
                  <a16:creationId xmlns:a16="http://schemas.microsoft.com/office/drawing/2014/main" id="{ACCE15D6-CDD4-2184-352D-8CF0C97D12C6}"/>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776;p73">
              <a:extLst>
                <a:ext uri="{FF2B5EF4-FFF2-40B4-BE49-F238E27FC236}">
                  <a16:creationId xmlns:a16="http://schemas.microsoft.com/office/drawing/2014/main" id="{6C3B2DEC-91D4-1A8D-E294-07F58953EDA0}"/>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777;p73">
              <a:extLst>
                <a:ext uri="{FF2B5EF4-FFF2-40B4-BE49-F238E27FC236}">
                  <a16:creationId xmlns:a16="http://schemas.microsoft.com/office/drawing/2014/main" id="{CC8D45A9-C5A7-81D3-6649-97093965B338}"/>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778;p73">
              <a:extLst>
                <a:ext uri="{FF2B5EF4-FFF2-40B4-BE49-F238E27FC236}">
                  <a16:creationId xmlns:a16="http://schemas.microsoft.com/office/drawing/2014/main" id="{BCC42710-CDEF-210A-618B-CB97686F9E8B}"/>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779;p73">
              <a:extLst>
                <a:ext uri="{FF2B5EF4-FFF2-40B4-BE49-F238E27FC236}">
                  <a16:creationId xmlns:a16="http://schemas.microsoft.com/office/drawing/2014/main" id="{065977C1-BC41-9D52-347F-7B1427377696}"/>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780;p73">
              <a:extLst>
                <a:ext uri="{FF2B5EF4-FFF2-40B4-BE49-F238E27FC236}">
                  <a16:creationId xmlns:a16="http://schemas.microsoft.com/office/drawing/2014/main" id="{10283639-D305-F467-D27C-7A3654C49927}"/>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781;p73">
              <a:extLst>
                <a:ext uri="{FF2B5EF4-FFF2-40B4-BE49-F238E27FC236}">
                  <a16:creationId xmlns:a16="http://schemas.microsoft.com/office/drawing/2014/main" id="{416EF10E-AA0C-25D9-655B-5D803708433E}"/>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782;p73">
              <a:extLst>
                <a:ext uri="{FF2B5EF4-FFF2-40B4-BE49-F238E27FC236}">
                  <a16:creationId xmlns:a16="http://schemas.microsoft.com/office/drawing/2014/main" id="{AA89707A-E538-03D7-F0BF-65FFAA7A5024}"/>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783;p73">
              <a:extLst>
                <a:ext uri="{FF2B5EF4-FFF2-40B4-BE49-F238E27FC236}">
                  <a16:creationId xmlns:a16="http://schemas.microsoft.com/office/drawing/2014/main" id="{A387CEF8-05E4-E82C-BDAC-4031464F096A}"/>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784;p73">
              <a:extLst>
                <a:ext uri="{FF2B5EF4-FFF2-40B4-BE49-F238E27FC236}">
                  <a16:creationId xmlns:a16="http://schemas.microsoft.com/office/drawing/2014/main" id="{CD1A52FC-F94E-09DE-70FC-21667BC09128}"/>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785;p73">
              <a:extLst>
                <a:ext uri="{FF2B5EF4-FFF2-40B4-BE49-F238E27FC236}">
                  <a16:creationId xmlns:a16="http://schemas.microsoft.com/office/drawing/2014/main" id="{57C551BC-486C-6ECD-780D-B64261DEF072}"/>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786;p73">
              <a:extLst>
                <a:ext uri="{FF2B5EF4-FFF2-40B4-BE49-F238E27FC236}">
                  <a16:creationId xmlns:a16="http://schemas.microsoft.com/office/drawing/2014/main" id="{CED8B20B-6FBE-3D04-402A-E762407C3A47}"/>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787;p73">
              <a:extLst>
                <a:ext uri="{FF2B5EF4-FFF2-40B4-BE49-F238E27FC236}">
                  <a16:creationId xmlns:a16="http://schemas.microsoft.com/office/drawing/2014/main" id="{ED15DEC5-B280-797A-AAD5-C9497F3BA108}"/>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788;p73">
              <a:extLst>
                <a:ext uri="{FF2B5EF4-FFF2-40B4-BE49-F238E27FC236}">
                  <a16:creationId xmlns:a16="http://schemas.microsoft.com/office/drawing/2014/main" id="{1285C89F-DF9C-6571-72D0-9BD950D9C9D7}"/>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789;p73">
              <a:extLst>
                <a:ext uri="{FF2B5EF4-FFF2-40B4-BE49-F238E27FC236}">
                  <a16:creationId xmlns:a16="http://schemas.microsoft.com/office/drawing/2014/main" id="{C7F86AF6-8C38-3896-6FC5-5FA627EDA86F}"/>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790;p73">
              <a:extLst>
                <a:ext uri="{FF2B5EF4-FFF2-40B4-BE49-F238E27FC236}">
                  <a16:creationId xmlns:a16="http://schemas.microsoft.com/office/drawing/2014/main" id="{E9E8AAC4-FEE3-B966-84B8-8C99F1CB90BF}"/>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791;p73">
              <a:extLst>
                <a:ext uri="{FF2B5EF4-FFF2-40B4-BE49-F238E27FC236}">
                  <a16:creationId xmlns:a16="http://schemas.microsoft.com/office/drawing/2014/main" id="{E859E112-463F-6FAB-FAB1-51A3F9484748}"/>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792;p73">
              <a:extLst>
                <a:ext uri="{FF2B5EF4-FFF2-40B4-BE49-F238E27FC236}">
                  <a16:creationId xmlns:a16="http://schemas.microsoft.com/office/drawing/2014/main" id="{AE482F38-64EA-E352-F081-830B9B922976}"/>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793;p73">
              <a:extLst>
                <a:ext uri="{FF2B5EF4-FFF2-40B4-BE49-F238E27FC236}">
                  <a16:creationId xmlns:a16="http://schemas.microsoft.com/office/drawing/2014/main" id="{1BD0009C-8C15-E2B7-DFF7-1DA2E90F112C}"/>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794;p73">
              <a:extLst>
                <a:ext uri="{FF2B5EF4-FFF2-40B4-BE49-F238E27FC236}">
                  <a16:creationId xmlns:a16="http://schemas.microsoft.com/office/drawing/2014/main" id="{D25BDFED-7829-621E-F372-1606694A7F73}"/>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795;p73">
              <a:extLst>
                <a:ext uri="{FF2B5EF4-FFF2-40B4-BE49-F238E27FC236}">
                  <a16:creationId xmlns:a16="http://schemas.microsoft.com/office/drawing/2014/main" id="{BE9E8295-F226-9538-B458-38944F3D6047}"/>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796;p73">
              <a:extLst>
                <a:ext uri="{FF2B5EF4-FFF2-40B4-BE49-F238E27FC236}">
                  <a16:creationId xmlns:a16="http://schemas.microsoft.com/office/drawing/2014/main" id="{4D1A5F90-C412-AB1F-9906-625D4FC025FF}"/>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797;p73">
              <a:extLst>
                <a:ext uri="{FF2B5EF4-FFF2-40B4-BE49-F238E27FC236}">
                  <a16:creationId xmlns:a16="http://schemas.microsoft.com/office/drawing/2014/main" id="{2FEBF2E1-49FD-92BA-1F6B-DB6DF58FB120}"/>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798;p73">
              <a:extLst>
                <a:ext uri="{FF2B5EF4-FFF2-40B4-BE49-F238E27FC236}">
                  <a16:creationId xmlns:a16="http://schemas.microsoft.com/office/drawing/2014/main" id="{9D2AE162-6326-5B6F-BA4B-BAB7BB81B9DB}"/>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799;p73">
              <a:extLst>
                <a:ext uri="{FF2B5EF4-FFF2-40B4-BE49-F238E27FC236}">
                  <a16:creationId xmlns:a16="http://schemas.microsoft.com/office/drawing/2014/main" id="{30771710-02F8-E94E-8A77-4F5DE48606DC}"/>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800;p73">
              <a:extLst>
                <a:ext uri="{FF2B5EF4-FFF2-40B4-BE49-F238E27FC236}">
                  <a16:creationId xmlns:a16="http://schemas.microsoft.com/office/drawing/2014/main" id="{47803AEF-E50F-9C8B-6FA4-C47A1FED4F7A}"/>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801;p73">
              <a:extLst>
                <a:ext uri="{FF2B5EF4-FFF2-40B4-BE49-F238E27FC236}">
                  <a16:creationId xmlns:a16="http://schemas.microsoft.com/office/drawing/2014/main" id="{52213133-D1F8-37EE-4F4A-C76F91F3014D}"/>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802;p73">
              <a:extLst>
                <a:ext uri="{FF2B5EF4-FFF2-40B4-BE49-F238E27FC236}">
                  <a16:creationId xmlns:a16="http://schemas.microsoft.com/office/drawing/2014/main" id="{45B4681C-5AA3-5533-28B1-68D82502467A}"/>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803;p73">
              <a:extLst>
                <a:ext uri="{FF2B5EF4-FFF2-40B4-BE49-F238E27FC236}">
                  <a16:creationId xmlns:a16="http://schemas.microsoft.com/office/drawing/2014/main" id="{C43847A2-E312-0791-2788-E019E9F432D3}"/>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804;p73">
              <a:extLst>
                <a:ext uri="{FF2B5EF4-FFF2-40B4-BE49-F238E27FC236}">
                  <a16:creationId xmlns:a16="http://schemas.microsoft.com/office/drawing/2014/main" id="{247AA66E-8AA1-BBF8-CF2F-3FFDEA3BECFE}"/>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805;p73">
              <a:extLst>
                <a:ext uri="{FF2B5EF4-FFF2-40B4-BE49-F238E27FC236}">
                  <a16:creationId xmlns:a16="http://schemas.microsoft.com/office/drawing/2014/main" id="{E9F75F15-1720-A6EA-F0BE-F7FFE95C8E84}"/>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806;p73">
              <a:extLst>
                <a:ext uri="{FF2B5EF4-FFF2-40B4-BE49-F238E27FC236}">
                  <a16:creationId xmlns:a16="http://schemas.microsoft.com/office/drawing/2014/main" id="{ED0FCBDD-AC47-6954-0317-0EADBE4350AB}"/>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807;p73">
              <a:extLst>
                <a:ext uri="{FF2B5EF4-FFF2-40B4-BE49-F238E27FC236}">
                  <a16:creationId xmlns:a16="http://schemas.microsoft.com/office/drawing/2014/main" id="{CEFEBA49-446C-9C14-EC9F-E8C4EE1DF37A}"/>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808;p73">
              <a:extLst>
                <a:ext uri="{FF2B5EF4-FFF2-40B4-BE49-F238E27FC236}">
                  <a16:creationId xmlns:a16="http://schemas.microsoft.com/office/drawing/2014/main" id="{735173CD-BF57-2B35-9EF8-0D996A136E1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809;p73">
              <a:extLst>
                <a:ext uri="{FF2B5EF4-FFF2-40B4-BE49-F238E27FC236}">
                  <a16:creationId xmlns:a16="http://schemas.microsoft.com/office/drawing/2014/main" id="{D96ABF5B-3CA8-4FB4-6C3C-AA3E03E0C16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810;p73">
              <a:extLst>
                <a:ext uri="{FF2B5EF4-FFF2-40B4-BE49-F238E27FC236}">
                  <a16:creationId xmlns:a16="http://schemas.microsoft.com/office/drawing/2014/main" id="{B7970A37-3FA5-3B25-F9F7-575658F246D5}"/>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811;p73">
              <a:extLst>
                <a:ext uri="{FF2B5EF4-FFF2-40B4-BE49-F238E27FC236}">
                  <a16:creationId xmlns:a16="http://schemas.microsoft.com/office/drawing/2014/main" id="{939A9917-4CD4-550B-13A8-7F351258F23B}"/>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812;p73">
              <a:extLst>
                <a:ext uri="{FF2B5EF4-FFF2-40B4-BE49-F238E27FC236}">
                  <a16:creationId xmlns:a16="http://schemas.microsoft.com/office/drawing/2014/main" id="{1CA1284C-CD92-77D3-CF84-BAFC119472E8}"/>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813;p73">
              <a:extLst>
                <a:ext uri="{FF2B5EF4-FFF2-40B4-BE49-F238E27FC236}">
                  <a16:creationId xmlns:a16="http://schemas.microsoft.com/office/drawing/2014/main" id="{AE941E04-9A62-5520-F946-DA3D39D8E5A2}"/>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814;p73">
              <a:extLst>
                <a:ext uri="{FF2B5EF4-FFF2-40B4-BE49-F238E27FC236}">
                  <a16:creationId xmlns:a16="http://schemas.microsoft.com/office/drawing/2014/main" id="{3607988A-BE81-B52E-DA37-CC2597F39313}"/>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815;p73">
              <a:extLst>
                <a:ext uri="{FF2B5EF4-FFF2-40B4-BE49-F238E27FC236}">
                  <a16:creationId xmlns:a16="http://schemas.microsoft.com/office/drawing/2014/main" id="{11FC7E1E-661E-EE04-16AE-C4ABC2FAD27B}"/>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816;p73">
              <a:extLst>
                <a:ext uri="{FF2B5EF4-FFF2-40B4-BE49-F238E27FC236}">
                  <a16:creationId xmlns:a16="http://schemas.microsoft.com/office/drawing/2014/main" id="{F150AD6B-BD6A-08BB-442C-E49ED0A1E5EF}"/>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817;p73">
              <a:extLst>
                <a:ext uri="{FF2B5EF4-FFF2-40B4-BE49-F238E27FC236}">
                  <a16:creationId xmlns:a16="http://schemas.microsoft.com/office/drawing/2014/main" id="{10DB92F3-7949-473C-B3BF-7B6E32661974}"/>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818;p73">
              <a:extLst>
                <a:ext uri="{FF2B5EF4-FFF2-40B4-BE49-F238E27FC236}">
                  <a16:creationId xmlns:a16="http://schemas.microsoft.com/office/drawing/2014/main" id="{98D0F56A-543E-F1A5-1ABD-C53C351E01B0}"/>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819;p73">
              <a:extLst>
                <a:ext uri="{FF2B5EF4-FFF2-40B4-BE49-F238E27FC236}">
                  <a16:creationId xmlns:a16="http://schemas.microsoft.com/office/drawing/2014/main" id="{3B7C3271-089C-1BC5-EDF9-6C4574AA50C7}"/>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820;p73">
              <a:extLst>
                <a:ext uri="{FF2B5EF4-FFF2-40B4-BE49-F238E27FC236}">
                  <a16:creationId xmlns:a16="http://schemas.microsoft.com/office/drawing/2014/main" id="{01C76529-23D1-5CE0-878A-387B92F9F813}"/>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821;p73">
              <a:extLst>
                <a:ext uri="{FF2B5EF4-FFF2-40B4-BE49-F238E27FC236}">
                  <a16:creationId xmlns:a16="http://schemas.microsoft.com/office/drawing/2014/main" id="{E19ADB5E-7127-DD05-2B79-63043535E935}"/>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822;p73">
              <a:extLst>
                <a:ext uri="{FF2B5EF4-FFF2-40B4-BE49-F238E27FC236}">
                  <a16:creationId xmlns:a16="http://schemas.microsoft.com/office/drawing/2014/main" id="{EDADF805-EC3B-6E4A-7799-40B94CD174BD}"/>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823;p73">
              <a:extLst>
                <a:ext uri="{FF2B5EF4-FFF2-40B4-BE49-F238E27FC236}">
                  <a16:creationId xmlns:a16="http://schemas.microsoft.com/office/drawing/2014/main" id="{178BB45A-6C8F-C000-B29B-4C8597DC7E47}"/>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824;p73">
              <a:extLst>
                <a:ext uri="{FF2B5EF4-FFF2-40B4-BE49-F238E27FC236}">
                  <a16:creationId xmlns:a16="http://schemas.microsoft.com/office/drawing/2014/main" id="{DD7BE0BE-075D-A341-8B6A-71A7D779EF64}"/>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825;p73">
              <a:extLst>
                <a:ext uri="{FF2B5EF4-FFF2-40B4-BE49-F238E27FC236}">
                  <a16:creationId xmlns:a16="http://schemas.microsoft.com/office/drawing/2014/main" id="{3AA6124B-B165-B096-E278-525B89DCFD06}"/>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826;p73">
              <a:extLst>
                <a:ext uri="{FF2B5EF4-FFF2-40B4-BE49-F238E27FC236}">
                  <a16:creationId xmlns:a16="http://schemas.microsoft.com/office/drawing/2014/main" id="{36E23028-2A82-3923-BDF5-B74FDEB4A211}"/>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827;p73">
              <a:extLst>
                <a:ext uri="{FF2B5EF4-FFF2-40B4-BE49-F238E27FC236}">
                  <a16:creationId xmlns:a16="http://schemas.microsoft.com/office/drawing/2014/main" id="{A5940B33-FF01-BCE2-5D5D-B0445C1389AB}"/>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828;p73">
              <a:extLst>
                <a:ext uri="{FF2B5EF4-FFF2-40B4-BE49-F238E27FC236}">
                  <a16:creationId xmlns:a16="http://schemas.microsoft.com/office/drawing/2014/main" id="{348FDB37-643C-7E5B-23C9-B9C565BAAEB7}"/>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829;p73">
              <a:extLst>
                <a:ext uri="{FF2B5EF4-FFF2-40B4-BE49-F238E27FC236}">
                  <a16:creationId xmlns:a16="http://schemas.microsoft.com/office/drawing/2014/main" id="{FD0BF2D6-BCC1-0425-09F6-ECEBCC09D1B2}"/>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830;p73">
              <a:extLst>
                <a:ext uri="{FF2B5EF4-FFF2-40B4-BE49-F238E27FC236}">
                  <a16:creationId xmlns:a16="http://schemas.microsoft.com/office/drawing/2014/main" id="{AEFDEAFA-7712-C251-9195-B9856AF0817E}"/>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831;p73">
              <a:extLst>
                <a:ext uri="{FF2B5EF4-FFF2-40B4-BE49-F238E27FC236}">
                  <a16:creationId xmlns:a16="http://schemas.microsoft.com/office/drawing/2014/main" id="{C04955D1-2157-9E50-19AA-E43B4FD92643}"/>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832;p73">
              <a:extLst>
                <a:ext uri="{FF2B5EF4-FFF2-40B4-BE49-F238E27FC236}">
                  <a16:creationId xmlns:a16="http://schemas.microsoft.com/office/drawing/2014/main" id="{1C2F1368-6B10-BB7B-0834-0E2480312F5F}"/>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833;p73">
              <a:extLst>
                <a:ext uri="{FF2B5EF4-FFF2-40B4-BE49-F238E27FC236}">
                  <a16:creationId xmlns:a16="http://schemas.microsoft.com/office/drawing/2014/main" id="{0A99E814-F858-78DD-ACE8-D01CFBF81ACD}"/>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834;p73">
              <a:extLst>
                <a:ext uri="{FF2B5EF4-FFF2-40B4-BE49-F238E27FC236}">
                  <a16:creationId xmlns:a16="http://schemas.microsoft.com/office/drawing/2014/main" id="{F3C7542B-E75F-EDDE-F474-02232EB7E216}"/>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835;p73">
              <a:extLst>
                <a:ext uri="{FF2B5EF4-FFF2-40B4-BE49-F238E27FC236}">
                  <a16:creationId xmlns:a16="http://schemas.microsoft.com/office/drawing/2014/main" id="{01C9B9C4-BF63-7359-F3A3-376D4D7CA39F}"/>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2836;p73">
              <a:extLst>
                <a:ext uri="{FF2B5EF4-FFF2-40B4-BE49-F238E27FC236}">
                  <a16:creationId xmlns:a16="http://schemas.microsoft.com/office/drawing/2014/main" id="{0317EE50-86ED-37C8-D342-A66BF2600C27}"/>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2837;p73">
              <a:extLst>
                <a:ext uri="{FF2B5EF4-FFF2-40B4-BE49-F238E27FC236}">
                  <a16:creationId xmlns:a16="http://schemas.microsoft.com/office/drawing/2014/main" id="{33EE2B38-593B-9B83-E369-E9FA8FAA2E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2838;p73">
              <a:extLst>
                <a:ext uri="{FF2B5EF4-FFF2-40B4-BE49-F238E27FC236}">
                  <a16:creationId xmlns:a16="http://schemas.microsoft.com/office/drawing/2014/main" id="{72BB13C2-D4D9-03CE-1A74-BD73EE2EA7D5}"/>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2839;p73">
              <a:extLst>
                <a:ext uri="{FF2B5EF4-FFF2-40B4-BE49-F238E27FC236}">
                  <a16:creationId xmlns:a16="http://schemas.microsoft.com/office/drawing/2014/main" id="{5F34836F-FC19-2608-F133-540B23280E57}"/>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840;p73">
              <a:extLst>
                <a:ext uri="{FF2B5EF4-FFF2-40B4-BE49-F238E27FC236}">
                  <a16:creationId xmlns:a16="http://schemas.microsoft.com/office/drawing/2014/main" id="{CD23B535-3B37-CE23-F276-481961632FD0}"/>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841;p73">
              <a:extLst>
                <a:ext uri="{FF2B5EF4-FFF2-40B4-BE49-F238E27FC236}">
                  <a16:creationId xmlns:a16="http://schemas.microsoft.com/office/drawing/2014/main" id="{E04831B6-E8BE-A0D0-8E79-46BAEA910003}"/>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842;p73">
              <a:extLst>
                <a:ext uri="{FF2B5EF4-FFF2-40B4-BE49-F238E27FC236}">
                  <a16:creationId xmlns:a16="http://schemas.microsoft.com/office/drawing/2014/main" id="{A3D3C2F9-B84F-814E-52A5-0A317527F971}"/>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843;p73">
              <a:extLst>
                <a:ext uri="{FF2B5EF4-FFF2-40B4-BE49-F238E27FC236}">
                  <a16:creationId xmlns:a16="http://schemas.microsoft.com/office/drawing/2014/main" id="{E06E6C95-449E-59F3-5818-2B1EA32055FC}"/>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844;p73">
              <a:extLst>
                <a:ext uri="{FF2B5EF4-FFF2-40B4-BE49-F238E27FC236}">
                  <a16:creationId xmlns:a16="http://schemas.microsoft.com/office/drawing/2014/main" id="{2C3C500F-68C1-FE56-CDF7-93330840ACF4}"/>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845;p73">
              <a:extLst>
                <a:ext uri="{FF2B5EF4-FFF2-40B4-BE49-F238E27FC236}">
                  <a16:creationId xmlns:a16="http://schemas.microsoft.com/office/drawing/2014/main" id="{59DC71BA-CB76-F665-978E-F630E131A936}"/>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846;p73">
              <a:extLst>
                <a:ext uri="{FF2B5EF4-FFF2-40B4-BE49-F238E27FC236}">
                  <a16:creationId xmlns:a16="http://schemas.microsoft.com/office/drawing/2014/main" id="{5F7CCF8B-17E1-51F8-576A-BAE462E75DB2}"/>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847;p73">
              <a:extLst>
                <a:ext uri="{FF2B5EF4-FFF2-40B4-BE49-F238E27FC236}">
                  <a16:creationId xmlns:a16="http://schemas.microsoft.com/office/drawing/2014/main" id="{2F035B86-D4C7-A467-9837-37F31C30529E}"/>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848;p73">
              <a:extLst>
                <a:ext uri="{FF2B5EF4-FFF2-40B4-BE49-F238E27FC236}">
                  <a16:creationId xmlns:a16="http://schemas.microsoft.com/office/drawing/2014/main" id="{2F353FD4-4DEB-EF99-D2E2-110842374E16}"/>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849;p73">
              <a:extLst>
                <a:ext uri="{FF2B5EF4-FFF2-40B4-BE49-F238E27FC236}">
                  <a16:creationId xmlns:a16="http://schemas.microsoft.com/office/drawing/2014/main" id="{36DF5E3C-B1D1-74C5-C229-17608E05A65A}"/>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850;p73">
              <a:extLst>
                <a:ext uri="{FF2B5EF4-FFF2-40B4-BE49-F238E27FC236}">
                  <a16:creationId xmlns:a16="http://schemas.microsoft.com/office/drawing/2014/main" id="{CBF91383-2A3E-41A4-65BC-68A3DBA506AA}"/>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851;p73">
              <a:extLst>
                <a:ext uri="{FF2B5EF4-FFF2-40B4-BE49-F238E27FC236}">
                  <a16:creationId xmlns:a16="http://schemas.microsoft.com/office/drawing/2014/main" id="{232866EB-F98E-7103-2F18-4E24352D4A60}"/>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852;p73">
              <a:extLst>
                <a:ext uri="{FF2B5EF4-FFF2-40B4-BE49-F238E27FC236}">
                  <a16:creationId xmlns:a16="http://schemas.microsoft.com/office/drawing/2014/main" id="{E69A3A88-D462-C123-BDF2-B07C0789CCB0}"/>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853;p73">
              <a:extLst>
                <a:ext uri="{FF2B5EF4-FFF2-40B4-BE49-F238E27FC236}">
                  <a16:creationId xmlns:a16="http://schemas.microsoft.com/office/drawing/2014/main" id="{DF9E62B6-FFB3-6B37-137A-BB979DBE5FBF}"/>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854;p73">
              <a:extLst>
                <a:ext uri="{FF2B5EF4-FFF2-40B4-BE49-F238E27FC236}">
                  <a16:creationId xmlns:a16="http://schemas.microsoft.com/office/drawing/2014/main" id="{36F291AC-7BC0-434E-15C1-BFDFC9A15401}"/>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855;p73">
              <a:extLst>
                <a:ext uri="{FF2B5EF4-FFF2-40B4-BE49-F238E27FC236}">
                  <a16:creationId xmlns:a16="http://schemas.microsoft.com/office/drawing/2014/main" id="{D06964E8-917A-5AB2-C070-94F257A86AF6}"/>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856;p73">
              <a:extLst>
                <a:ext uri="{FF2B5EF4-FFF2-40B4-BE49-F238E27FC236}">
                  <a16:creationId xmlns:a16="http://schemas.microsoft.com/office/drawing/2014/main" id="{7DA26F71-AF73-D6DD-C5D7-3C49C20AAF04}"/>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857;p73">
              <a:extLst>
                <a:ext uri="{FF2B5EF4-FFF2-40B4-BE49-F238E27FC236}">
                  <a16:creationId xmlns:a16="http://schemas.microsoft.com/office/drawing/2014/main" id="{EC54902F-BB79-886F-C798-1513E5154E5B}"/>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858;p73">
              <a:extLst>
                <a:ext uri="{FF2B5EF4-FFF2-40B4-BE49-F238E27FC236}">
                  <a16:creationId xmlns:a16="http://schemas.microsoft.com/office/drawing/2014/main" id="{03C67E8E-13DD-B1DD-0E05-FF686CA5E691}"/>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859;p73">
              <a:extLst>
                <a:ext uri="{FF2B5EF4-FFF2-40B4-BE49-F238E27FC236}">
                  <a16:creationId xmlns:a16="http://schemas.microsoft.com/office/drawing/2014/main" id="{CB742789-EA0F-77A4-44A5-A85EB5404BC0}"/>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860;p73">
              <a:extLst>
                <a:ext uri="{FF2B5EF4-FFF2-40B4-BE49-F238E27FC236}">
                  <a16:creationId xmlns:a16="http://schemas.microsoft.com/office/drawing/2014/main" id="{4C7F56F5-FE45-0BC3-4760-5BE3040F945F}"/>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861;p73">
              <a:extLst>
                <a:ext uri="{FF2B5EF4-FFF2-40B4-BE49-F238E27FC236}">
                  <a16:creationId xmlns:a16="http://schemas.microsoft.com/office/drawing/2014/main" id="{5B7BED08-5020-8A2F-D8F8-2A1DB013B50C}"/>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862;p73">
              <a:extLst>
                <a:ext uri="{FF2B5EF4-FFF2-40B4-BE49-F238E27FC236}">
                  <a16:creationId xmlns:a16="http://schemas.microsoft.com/office/drawing/2014/main" id="{EF2C30DE-F1DC-6FA4-0CC8-39FA59CF648C}"/>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863;p73">
              <a:extLst>
                <a:ext uri="{FF2B5EF4-FFF2-40B4-BE49-F238E27FC236}">
                  <a16:creationId xmlns:a16="http://schemas.microsoft.com/office/drawing/2014/main" id="{2F4C0C83-770C-3AB6-D3FF-F72CDA8E1D1C}"/>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864;p73">
              <a:extLst>
                <a:ext uri="{FF2B5EF4-FFF2-40B4-BE49-F238E27FC236}">
                  <a16:creationId xmlns:a16="http://schemas.microsoft.com/office/drawing/2014/main" id="{5CEF2EDA-8F8A-1809-B0DC-630901AD8502}"/>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865;p73">
              <a:extLst>
                <a:ext uri="{FF2B5EF4-FFF2-40B4-BE49-F238E27FC236}">
                  <a16:creationId xmlns:a16="http://schemas.microsoft.com/office/drawing/2014/main" id="{7A56E55D-EC76-724B-B04C-249666FCBF8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866;p73">
              <a:extLst>
                <a:ext uri="{FF2B5EF4-FFF2-40B4-BE49-F238E27FC236}">
                  <a16:creationId xmlns:a16="http://schemas.microsoft.com/office/drawing/2014/main" id="{4ED4C32C-2B51-3D21-C72D-A7A1232E099A}"/>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867;p73">
              <a:extLst>
                <a:ext uri="{FF2B5EF4-FFF2-40B4-BE49-F238E27FC236}">
                  <a16:creationId xmlns:a16="http://schemas.microsoft.com/office/drawing/2014/main" id="{D0E33721-99AC-5A45-5DAC-C13AC75FCE44}"/>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868;p73">
              <a:extLst>
                <a:ext uri="{FF2B5EF4-FFF2-40B4-BE49-F238E27FC236}">
                  <a16:creationId xmlns:a16="http://schemas.microsoft.com/office/drawing/2014/main" id="{8E1DAB27-CB2A-C475-F115-D9AA11F64FB7}"/>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869;p73">
              <a:extLst>
                <a:ext uri="{FF2B5EF4-FFF2-40B4-BE49-F238E27FC236}">
                  <a16:creationId xmlns:a16="http://schemas.microsoft.com/office/drawing/2014/main" id="{42F2D4DA-78D7-D841-D83B-8AD6C4BF6DE9}"/>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2870;p73">
              <a:extLst>
                <a:ext uri="{FF2B5EF4-FFF2-40B4-BE49-F238E27FC236}">
                  <a16:creationId xmlns:a16="http://schemas.microsoft.com/office/drawing/2014/main" id="{2BECF39A-1E4F-A256-4184-D1EE789FE439}"/>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2871;p73">
              <a:extLst>
                <a:ext uri="{FF2B5EF4-FFF2-40B4-BE49-F238E27FC236}">
                  <a16:creationId xmlns:a16="http://schemas.microsoft.com/office/drawing/2014/main" id="{402FB068-78B2-D9AC-20AE-DC861082305E}"/>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2872;p73">
              <a:extLst>
                <a:ext uri="{FF2B5EF4-FFF2-40B4-BE49-F238E27FC236}">
                  <a16:creationId xmlns:a16="http://schemas.microsoft.com/office/drawing/2014/main" id="{1E3BD90B-862B-BD35-A619-342A0E272CD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2873;p73">
              <a:extLst>
                <a:ext uri="{FF2B5EF4-FFF2-40B4-BE49-F238E27FC236}">
                  <a16:creationId xmlns:a16="http://schemas.microsoft.com/office/drawing/2014/main" id="{1C434D0A-8C11-F2D6-C862-B9E42EA25058}"/>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874;p73">
              <a:extLst>
                <a:ext uri="{FF2B5EF4-FFF2-40B4-BE49-F238E27FC236}">
                  <a16:creationId xmlns:a16="http://schemas.microsoft.com/office/drawing/2014/main" id="{7730E4CD-473D-476A-9B8B-CE53E49663F6}"/>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875;p73">
              <a:extLst>
                <a:ext uri="{FF2B5EF4-FFF2-40B4-BE49-F238E27FC236}">
                  <a16:creationId xmlns:a16="http://schemas.microsoft.com/office/drawing/2014/main" id="{5A50D8FD-37F4-1D07-1104-6FB5E13329DB}"/>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2876;p73">
              <a:extLst>
                <a:ext uri="{FF2B5EF4-FFF2-40B4-BE49-F238E27FC236}">
                  <a16:creationId xmlns:a16="http://schemas.microsoft.com/office/drawing/2014/main" id="{5A2D7E8D-6E84-1DCE-47A2-092847D06F96}"/>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2877;p73">
              <a:extLst>
                <a:ext uri="{FF2B5EF4-FFF2-40B4-BE49-F238E27FC236}">
                  <a16:creationId xmlns:a16="http://schemas.microsoft.com/office/drawing/2014/main" id="{D366325A-0B2D-A103-5D1F-5456CB84403C}"/>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878;p73">
              <a:extLst>
                <a:ext uri="{FF2B5EF4-FFF2-40B4-BE49-F238E27FC236}">
                  <a16:creationId xmlns:a16="http://schemas.microsoft.com/office/drawing/2014/main" id="{F830C820-F5C4-5CF5-A940-305CC5FCA6EC}"/>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879;p73">
              <a:extLst>
                <a:ext uri="{FF2B5EF4-FFF2-40B4-BE49-F238E27FC236}">
                  <a16:creationId xmlns:a16="http://schemas.microsoft.com/office/drawing/2014/main" id="{D4FC6272-FA2B-3D7B-1029-37CBB61764A3}"/>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880;p73">
              <a:extLst>
                <a:ext uri="{FF2B5EF4-FFF2-40B4-BE49-F238E27FC236}">
                  <a16:creationId xmlns:a16="http://schemas.microsoft.com/office/drawing/2014/main" id="{C92AA175-5117-1135-F235-C3C53D1A1DFB}"/>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881;p73">
              <a:extLst>
                <a:ext uri="{FF2B5EF4-FFF2-40B4-BE49-F238E27FC236}">
                  <a16:creationId xmlns:a16="http://schemas.microsoft.com/office/drawing/2014/main" id="{D664C5F4-94BC-A42D-4631-60BFA393DFA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882;p73">
              <a:extLst>
                <a:ext uri="{FF2B5EF4-FFF2-40B4-BE49-F238E27FC236}">
                  <a16:creationId xmlns:a16="http://schemas.microsoft.com/office/drawing/2014/main" id="{272F2750-E68B-078B-4B48-7522DDF47955}"/>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883;p73">
              <a:extLst>
                <a:ext uri="{FF2B5EF4-FFF2-40B4-BE49-F238E27FC236}">
                  <a16:creationId xmlns:a16="http://schemas.microsoft.com/office/drawing/2014/main" id="{67F2B43A-2759-79B1-8AF6-2D6B8FEA667C}"/>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884;p73">
              <a:extLst>
                <a:ext uri="{FF2B5EF4-FFF2-40B4-BE49-F238E27FC236}">
                  <a16:creationId xmlns:a16="http://schemas.microsoft.com/office/drawing/2014/main" id="{09A73104-F5BB-BCD6-4695-8C77A9DB2D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885;p73">
              <a:extLst>
                <a:ext uri="{FF2B5EF4-FFF2-40B4-BE49-F238E27FC236}">
                  <a16:creationId xmlns:a16="http://schemas.microsoft.com/office/drawing/2014/main" id="{0E90FDE1-90F5-6F3A-C50D-DEBC38372282}"/>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886;p73">
              <a:extLst>
                <a:ext uri="{FF2B5EF4-FFF2-40B4-BE49-F238E27FC236}">
                  <a16:creationId xmlns:a16="http://schemas.microsoft.com/office/drawing/2014/main" id="{2DB0614A-790A-15CF-0282-C774838899D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887;p73">
              <a:extLst>
                <a:ext uri="{FF2B5EF4-FFF2-40B4-BE49-F238E27FC236}">
                  <a16:creationId xmlns:a16="http://schemas.microsoft.com/office/drawing/2014/main" id="{A1CD3591-6F5D-DE77-1D84-8A0D3B9A0C65}"/>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888;p73">
              <a:extLst>
                <a:ext uri="{FF2B5EF4-FFF2-40B4-BE49-F238E27FC236}">
                  <a16:creationId xmlns:a16="http://schemas.microsoft.com/office/drawing/2014/main" id="{4E523DF2-3C49-DC3C-1999-E219AD623E4A}"/>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889;p73">
              <a:extLst>
                <a:ext uri="{FF2B5EF4-FFF2-40B4-BE49-F238E27FC236}">
                  <a16:creationId xmlns:a16="http://schemas.microsoft.com/office/drawing/2014/main" id="{674895FD-7978-8D52-39EA-A1AFF20F263D}"/>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890;p73">
              <a:extLst>
                <a:ext uri="{FF2B5EF4-FFF2-40B4-BE49-F238E27FC236}">
                  <a16:creationId xmlns:a16="http://schemas.microsoft.com/office/drawing/2014/main" id="{4486CD52-3598-4861-A6F9-F994C10556F0}"/>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891;p73">
              <a:extLst>
                <a:ext uri="{FF2B5EF4-FFF2-40B4-BE49-F238E27FC236}">
                  <a16:creationId xmlns:a16="http://schemas.microsoft.com/office/drawing/2014/main" id="{9A57B148-4F94-963D-8740-EED76461BB6D}"/>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892;p73">
              <a:extLst>
                <a:ext uri="{FF2B5EF4-FFF2-40B4-BE49-F238E27FC236}">
                  <a16:creationId xmlns:a16="http://schemas.microsoft.com/office/drawing/2014/main" id="{D6A53D17-6106-D89D-2A88-6E89EA00A0D1}"/>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893;p73">
              <a:extLst>
                <a:ext uri="{FF2B5EF4-FFF2-40B4-BE49-F238E27FC236}">
                  <a16:creationId xmlns:a16="http://schemas.microsoft.com/office/drawing/2014/main" id="{4CF31549-915E-53A4-5B87-8B76A2F2C64C}"/>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894;p73">
              <a:extLst>
                <a:ext uri="{FF2B5EF4-FFF2-40B4-BE49-F238E27FC236}">
                  <a16:creationId xmlns:a16="http://schemas.microsoft.com/office/drawing/2014/main" id="{7B13BB82-50CE-A3D8-8511-F3B0308D5073}"/>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895;p73">
              <a:extLst>
                <a:ext uri="{FF2B5EF4-FFF2-40B4-BE49-F238E27FC236}">
                  <a16:creationId xmlns:a16="http://schemas.microsoft.com/office/drawing/2014/main" id="{7720E628-BFC4-E599-9FD5-A60BA493E21D}"/>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896;p73">
              <a:extLst>
                <a:ext uri="{FF2B5EF4-FFF2-40B4-BE49-F238E27FC236}">
                  <a16:creationId xmlns:a16="http://schemas.microsoft.com/office/drawing/2014/main" id="{55C72435-8DD7-B980-9C2A-EFEFC564ADA1}"/>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897;p73">
              <a:extLst>
                <a:ext uri="{FF2B5EF4-FFF2-40B4-BE49-F238E27FC236}">
                  <a16:creationId xmlns:a16="http://schemas.microsoft.com/office/drawing/2014/main" id="{CCD38F15-9D22-A656-2576-6B3489F932BE}"/>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898;p73">
              <a:extLst>
                <a:ext uri="{FF2B5EF4-FFF2-40B4-BE49-F238E27FC236}">
                  <a16:creationId xmlns:a16="http://schemas.microsoft.com/office/drawing/2014/main" id="{165CE2F0-95D9-5E5E-6A68-A5BB9A0AAE15}"/>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899;p73">
              <a:extLst>
                <a:ext uri="{FF2B5EF4-FFF2-40B4-BE49-F238E27FC236}">
                  <a16:creationId xmlns:a16="http://schemas.microsoft.com/office/drawing/2014/main" id="{9C441F58-BA9A-1ACB-F8AB-D3B1F3BED1B4}"/>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900;p73">
              <a:extLst>
                <a:ext uri="{FF2B5EF4-FFF2-40B4-BE49-F238E27FC236}">
                  <a16:creationId xmlns:a16="http://schemas.microsoft.com/office/drawing/2014/main" id="{2730172B-98A6-9B9A-8926-0C9BC08BFE9F}"/>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901;p73">
              <a:extLst>
                <a:ext uri="{FF2B5EF4-FFF2-40B4-BE49-F238E27FC236}">
                  <a16:creationId xmlns:a16="http://schemas.microsoft.com/office/drawing/2014/main" id="{5FFE3C46-AAFB-469A-E0B0-137C11D356B0}"/>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902;p73">
              <a:extLst>
                <a:ext uri="{FF2B5EF4-FFF2-40B4-BE49-F238E27FC236}">
                  <a16:creationId xmlns:a16="http://schemas.microsoft.com/office/drawing/2014/main" id="{967027AD-16A1-4E80-735D-FA2FB2EBF34D}"/>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903;p73">
              <a:extLst>
                <a:ext uri="{FF2B5EF4-FFF2-40B4-BE49-F238E27FC236}">
                  <a16:creationId xmlns:a16="http://schemas.microsoft.com/office/drawing/2014/main" id="{A77D67A0-A0CF-942B-F4D6-A88729AEB65E}"/>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904;p73">
              <a:extLst>
                <a:ext uri="{FF2B5EF4-FFF2-40B4-BE49-F238E27FC236}">
                  <a16:creationId xmlns:a16="http://schemas.microsoft.com/office/drawing/2014/main" id="{E356DE1D-E538-D405-ED2C-0978ED9D9763}"/>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905;p73">
              <a:extLst>
                <a:ext uri="{FF2B5EF4-FFF2-40B4-BE49-F238E27FC236}">
                  <a16:creationId xmlns:a16="http://schemas.microsoft.com/office/drawing/2014/main" id="{3FE563F2-CFB8-72E0-A9A9-367F88B78A27}"/>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906;p73">
              <a:extLst>
                <a:ext uri="{FF2B5EF4-FFF2-40B4-BE49-F238E27FC236}">
                  <a16:creationId xmlns:a16="http://schemas.microsoft.com/office/drawing/2014/main" id="{9B34D802-B178-8F8E-6E3E-5752D53DAE7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907;p73">
              <a:extLst>
                <a:ext uri="{FF2B5EF4-FFF2-40B4-BE49-F238E27FC236}">
                  <a16:creationId xmlns:a16="http://schemas.microsoft.com/office/drawing/2014/main" id="{8EFCAF71-A000-3019-1B81-21D170D2A5D7}"/>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908;p73">
              <a:extLst>
                <a:ext uri="{FF2B5EF4-FFF2-40B4-BE49-F238E27FC236}">
                  <a16:creationId xmlns:a16="http://schemas.microsoft.com/office/drawing/2014/main" id="{501F8E20-5E0D-89F9-BFB2-1A8335B42692}"/>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909;p73">
              <a:extLst>
                <a:ext uri="{FF2B5EF4-FFF2-40B4-BE49-F238E27FC236}">
                  <a16:creationId xmlns:a16="http://schemas.microsoft.com/office/drawing/2014/main" id="{00CD57AF-DB69-DA87-3F91-A2E438A66C15}"/>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910;p73">
              <a:extLst>
                <a:ext uri="{FF2B5EF4-FFF2-40B4-BE49-F238E27FC236}">
                  <a16:creationId xmlns:a16="http://schemas.microsoft.com/office/drawing/2014/main" id="{6510941F-9599-3202-6F3C-23D28E042D8F}"/>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911;p73">
              <a:extLst>
                <a:ext uri="{FF2B5EF4-FFF2-40B4-BE49-F238E27FC236}">
                  <a16:creationId xmlns:a16="http://schemas.microsoft.com/office/drawing/2014/main" id="{9403754D-26E5-F772-E0DF-8C4D4B96D1AF}"/>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912;p73">
              <a:extLst>
                <a:ext uri="{FF2B5EF4-FFF2-40B4-BE49-F238E27FC236}">
                  <a16:creationId xmlns:a16="http://schemas.microsoft.com/office/drawing/2014/main" id="{0226CD44-217E-E383-BC87-8ED8064126DD}"/>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913;p73">
              <a:extLst>
                <a:ext uri="{FF2B5EF4-FFF2-40B4-BE49-F238E27FC236}">
                  <a16:creationId xmlns:a16="http://schemas.microsoft.com/office/drawing/2014/main" id="{B541576C-B837-7FB2-F6BF-C58073E7563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914;p73">
              <a:extLst>
                <a:ext uri="{FF2B5EF4-FFF2-40B4-BE49-F238E27FC236}">
                  <a16:creationId xmlns:a16="http://schemas.microsoft.com/office/drawing/2014/main" id="{E772BA9D-7DA9-8830-C603-44C7AB803E93}"/>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915;p73">
              <a:extLst>
                <a:ext uri="{FF2B5EF4-FFF2-40B4-BE49-F238E27FC236}">
                  <a16:creationId xmlns:a16="http://schemas.microsoft.com/office/drawing/2014/main" id="{45547DDD-2F42-943B-E3B4-D59C3A2E8315}"/>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916;p73">
              <a:extLst>
                <a:ext uri="{FF2B5EF4-FFF2-40B4-BE49-F238E27FC236}">
                  <a16:creationId xmlns:a16="http://schemas.microsoft.com/office/drawing/2014/main" id="{4B0F8B33-51C6-3654-0A1A-4AE87CD53F5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917;p73">
              <a:extLst>
                <a:ext uri="{FF2B5EF4-FFF2-40B4-BE49-F238E27FC236}">
                  <a16:creationId xmlns:a16="http://schemas.microsoft.com/office/drawing/2014/main" id="{7D5696DD-7C95-19D2-7F23-8AA35E352D67}"/>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918;p73">
              <a:extLst>
                <a:ext uri="{FF2B5EF4-FFF2-40B4-BE49-F238E27FC236}">
                  <a16:creationId xmlns:a16="http://schemas.microsoft.com/office/drawing/2014/main" id="{A22F02C1-53A1-3343-D6CB-8033D2917293}"/>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919;p73">
              <a:extLst>
                <a:ext uri="{FF2B5EF4-FFF2-40B4-BE49-F238E27FC236}">
                  <a16:creationId xmlns:a16="http://schemas.microsoft.com/office/drawing/2014/main" id="{44981C5F-A51E-E7B9-B034-460C7CC141C6}"/>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920;p73">
              <a:extLst>
                <a:ext uri="{FF2B5EF4-FFF2-40B4-BE49-F238E27FC236}">
                  <a16:creationId xmlns:a16="http://schemas.microsoft.com/office/drawing/2014/main" id="{41E2A951-6D0F-87FC-9830-0347A872AFAE}"/>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921;p73">
              <a:extLst>
                <a:ext uri="{FF2B5EF4-FFF2-40B4-BE49-F238E27FC236}">
                  <a16:creationId xmlns:a16="http://schemas.microsoft.com/office/drawing/2014/main" id="{13930161-61D0-E333-0A89-4347787CB58E}"/>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922;p73">
              <a:extLst>
                <a:ext uri="{FF2B5EF4-FFF2-40B4-BE49-F238E27FC236}">
                  <a16:creationId xmlns:a16="http://schemas.microsoft.com/office/drawing/2014/main" id="{55DD24E8-C850-DBBC-9C33-BE899E4AB9BD}"/>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923;p73">
              <a:extLst>
                <a:ext uri="{FF2B5EF4-FFF2-40B4-BE49-F238E27FC236}">
                  <a16:creationId xmlns:a16="http://schemas.microsoft.com/office/drawing/2014/main" id="{E72B3B39-07E5-B030-B29B-D200DFA32E45}"/>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924;p73">
              <a:extLst>
                <a:ext uri="{FF2B5EF4-FFF2-40B4-BE49-F238E27FC236}">
                  <a16:creationId xmlns:a16="http://schemas.microsoft.com/office/drawing/2014/main" id="{FDE07632-9D3D-4293-268E-668470F291CE}"/>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925;p73">
              <a:extLst>
                <a:ext uri="{FF2B5EF4-FFF2-40B4-BE49-F238E27FC236}">
                  <a16:creationId xmlns:a16="http://schemas.microsoft.com/office/drawing/2014/main" id="{C4CA6AFA-26FD-666A-7D63-56AAA79F8EE8}"/>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926;p73">
              <a:extLst>
                <a:ext uri="{FF2B5EF4-FFF2-40B4-BE49-F238E27FC236}">
                  <a16:creationId xmlns:a16="http://schemas.microsoft.com/office/drawing/2014/main" id="{80B814F6-7B82-791F-7566-A49ADEE5AC60}"/>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927;p73">
              <a:extLst>
                <a:ext uri="{FF2B5EF4-FFF2-40B4-BE49-F238E27FC236}">
                  <a16:creationId xmlns:a16="http://schemas.microsoft.com/office/drawing/2014/main" id="{9C08BD9F-47C8-2C43-2DF0-C5D5D8EFA9F5}"/>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928;p73">
              <a:extLst>
                <a:ext uri="{FF2B5EF4-FFF2-40B4-BE49-F238E27FC236}">
                  <a16:creationId xmlns:a16="http://schemas.microsoft.com/office/drawing/2014/main" id="{049674F3-82A3-78D7-BB6B-E25D7CF51A8E}"/>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929;p73">
              <a:extLst>
                <a:ext uri="{FF2B5EF4-FFF2-40B4-BE49-F238E27FC236}">
                  <a16:creationId xmlns:a16="http://schemas.microsoft.com/office/drawing/2014/main" id="{489249DB-1A7B-77B9-668D-68F5CF2447E2}"/>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930;p73">
              <a:extLst>
                <a:ext uri="{FF2B5EF4-FFF2-40B4-BE49-F238E27FC236}">
                  <a16:creationId xmlns:a16="http://schemas.microsoft.com/office/drawing/2014/main" id="{96B6D01B-CBB2-3E55-C921-A0399650C85E}"/>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931;p73">
              <a:extLst>
                <a:ext uri="{FF2B5EF4-FFF2-40B4-BE49-F238E27FC236}">
                  <a16:creationId xmlns:a16="http://schemas.microsoft.com/office/drawing/2014/main" id="{000610A7-C005-E807-51A9-AF5754AA0F32}"/>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932;p73">
              <a:extLst>
                <a:ext uri="{FF2B5EF4-FFF2-40B4-BE49-F238E27FC236}">
                  <a16:creationId xmlns:a16="http://schemas.microsoft.com/office/drawing/2014/main" id="{1C331B0D-D2DF-CD8E-A4BF-0CD99EC43756}"/>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933;p73">
              <a:extLst>
                <a:ext uri="{FF2B5EF4-FFF2-40B4-BE49-F238E27FC236}">
                  <a16:creationId xmlns:a16="http://schemas.microsoft.com/office/drawing/2014/main" id="{9C7C46D8-2D05-22C6-0C27-AD9D6CD0CDDD}"/>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934;p73">
              <a:extLst>
                <a:ext uri="{FF2B5EF4-FFF2-40B4-BE49-F238E27FC236}">
                  <a16:creationId xmlns:a16="http://schemas.microsoft.com/office/drawing/2014/main" id="{BC04E66F-8A14-41D8-E942-4AA2ACFC1DDF}"/>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935;p73">
              <a:extLst>
                <a:ext uri="{FF2B5EF4-FFF2-40B4-BE49-F238E27FC236}">
                  <a16:creationId xmlns:a16="http://schemas.microsoft.com/office/drawing/2014/main" id="{9B890EB0-A957-B63E-D9A5-B2638807A27A}"/>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936;p73">
              <a:extLst>
                <a:ext uri="{FF2B5EF4-FFF2-40B4-BE49-F238E27FC236}">
                  <a16:creationId xmlns:a16="http://schemas.microsoft.com/office/drawing/2014/main" id="{091250A2-7CBC-E532-9B17-65936F8DD43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937;p73">
              <a:extLst>
                <a:ext uri="{FF2B5EF4-FFF2-40B4-BE49-F238E27FC236}">
                  <a16:creationId xmlns:a16="http://schemas.microsoft.com/office/drawing/2014/main" id="{F60F0872-A974-6AE4-7E8F-D99CFB02D315}"/>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938;p73">
              <a:extLst>
                <a:ext uri="{FF2B5EF4-FFF2-40B4-BE49-F238E27FC236}">
                  <a16:creationId xmlns:a16="http://schemas.microsoft.com/office/drawing/2014/main" id="{EEA03DE4-B94B-1993-B2C3-C4ED103964CA}"/>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939;p73">
              <a:extLst>
                <a:ext uri="{FF2B5EF4-FFF2-40B4-BE49-F238E27FC236}">
                  <a16:creationId xmlns:a16="http://schemas.microsoft.com/office/drawing/2014/main" id="{480BB150-8BC5-C558-6CD1-0BF1EA44DFB9}"/>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940;p73">
              <a:extLst>
                <a:ext uri="{FF2B5EF4-FFF2-40B4-BE49-F238E27FC236}">
                  <a16:creationId xmlns:a16="http://schemas.microsoft.com/office/drawing/2014/main" id="{2A8F0FDE-188E-F7F0-B755-E27285C14D02}"/>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941;p73">
              <a:extLst>
                <a:ext uri="{FF2B5EF4-FFF2-40B4-BE49-F238E27FC236}">
                  <a16:creationId xmlns:a16="http://schemas.microsoft.com/office/drawing/2014/main" id="{9E861C1D-2E53-07AB-A662-11941294A764}"/>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942;p73">
              <a:extLst>
                <a:ext uri="{FF2B5EF4-FFF2-40B4-BE49-F238E27FC236}">
                  <a16:creationId xmlns:a16="http://schemas.microsoft.com/office/drawing/2014/main" id="{8BB3CAC0-4582-91B5-4C57-21411BC42D0B}"/>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943;p73">
              <a:extLst>
                <a:ext uri="{FF2B5EF4-FFF2-40B4-BE49-F238E27FC236}">
                  <a16:creationId xmlns:a16="http://schemas.microsoft.com/office/drawing/2014/main" id="{869B0794-1C9F-0735-049C-D59BB584C3BD}"/>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944;p73">
              <a:extLst>
                <a:ext uri="{FF2B5EF4-FFF2-40B4-BE49-F238E27FC236}">
                  <a16:creationId xmlns:a16="http://schemas.microsoft.com/office/drawing/2014/main" id="{B57F9F23-61ED-CD23-3B36-93857AED1D6A}"/>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945;p73">
              <a:extLst>
                <a:ext uri="{FF2B5EF4-FFF2-40B4-BE49-F238E27FC236}">
                  <a16:creationId xmlns:a16="http://schemas.microsoft.com/office/drawing/2014/main" id="{E554F681-A777-C341-9872-DA74251A8F82}"/>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946;p73">
              <a:extLst>
                <a:ext uri="{FF2B5EF4-FFF2-40B4-BE49-F238E27FC236}">
                  <a16:creationId xmlns:a16="http://schemas.microsoft.com/office/drawing/2014/main" id="{C6C0D0D1-5EFC-A77C-4611-207FBE7B4207}"/>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947;p73">
              <a:extLst>
                <a:ext uri="{FF2B5EF4-FFF2-40B4-BE49-F238E27FC236}">
                  <a16:creationId xmlns:a16="http://schemas.microsoft.com/office/drawing/2014/main" id="{92B3C422-B809-50EF-AD79-01959B33F306}"/>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948;p73">
              <a:extLst>
                <a:ext uri="{FF2B5EF4-FFF2-40B4-BE49-F238E27FC236}">
                  <a16:creationId xmlns:a16="http://schemas.microsoft.com/office/drawing/2014/main" id="{1CFF6C6A-6B33-EF64-2267-6DC67279A762}"/>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949;p73">
              <a:extLst>
                <a:ext uri="{FF2B5EF4-FFF2-40B4-BE49-F238E27FC236}">
                  <a16:creationId xmlns:a16="http://schemas.microsoft.com/office/drawing/2014/main" id="{765EB8ED-E920-D246-4BF2-53D6EF351053}"/>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950;p73">
              <a:extLst>
                <a:ext uri="{FF2B5EF4-FFF2-40B4-BE49-F238E27FC236}">
                  <a16:creationId xmlns:a16="http://schemas.microsoft.com/office/drawing/2014/main" id="{A9DE35BD-3D0E-3D02-CB1C-D8D7A03FE4A3}"/>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951;p73">
              <a:extLst>
                <a:ext uri="{FF2B5EF4-FFF2-40B4-BE49-F238E27FC236}">
                  <a16:creationId xmlns:a16="http://schemas.microsoft.com/office/drawing/2014/main" id="{491C4B23-D77F-55FC-4058-EB242FAAAE12}"/>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952;p73">
              <a:extLst>
                <a:ext uri="{FF2B5EF4-FFF2-40B4-BE49-F238E27FC236}">
                  <a16:creationId xmlns:a16="http://schemas.microsoft.com/office/drawing/2014/main" id="{C637776B-ED1D-3975-59D4-FACA43896567}"/>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953;p73">
              <a:extLst>
                <a:ext uri="{FF2B5EF4-FFF2-40B4-BE49-F238E27FC236}">
                  <a16:creationId xmlns:a16="http://schemas.microsoft.com/office/drawing/2014/main" id="{1CC70AB9-C695-1E70-1BFE-7C1D2CF4C937}"/>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954;p73">
              <a:extLst>
                <a:ext uri="{FF2B5EF4-FFF2-40B4-BE49-F238E27FC236}">
                  <a16:creationId xmlns:a16="http://schemas.microsoft.com/office/drawing/2014/main" id="{5FD4C21F-4EFC-5E9C-FC6A-8EB0057158B8}"/>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955;p73">
              <a:extLst>
                <a:ext uri="{FF2B5EF4-FFF2-40B4-BE49-F238E27FC236}">
                  <a16:creationId xmlns:a16="http://schemas.microsoft.com/office/drawing/2014/main" id="{51528179-C3BD-6711-2E67-00690CD7CD14}"/>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956;p73">
              <a:extLst>
                <a:ext uri="{FF2B5EF4-FFF2-40B4-BE49-F238E27FC236}">
                  <a16:creationId xmlns:a16="http://schemas.microsoft.com/office/drawing/2014/main" id="{BD3CE10F-1427-BA2A-7E43-0EDBB435F794}"/>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957;p73">
              <a:extLst>
                <a:ext uri="{FF2B5EF4-FFF2-40B4-BE49-F238E27FC236}">
                  <a16:creationId xmlns:a16="http://schemas.microsoft.com/office/drawing/2014/main" id="{02E9CBBD-2151-63F4-C690-07C2F237708E}"/>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958;p73">
              <a:extLst>
                <a:ext uri="{FF2B5EF4-FFF2-40B4-BE49-F238E27FC236}">
                  <a16:creationId xmlns:a16="http://schemas.microsoft.com/office/drawing/2014/main" id="{2EE850F2-10D8-6BAF-8DAA-A1C321B95D74}"/>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959;p73">
              <a:extLst>
                <a:ext uri="{FF2B5EF4-FFF2-40B4-BE49-F238E27FC236}">
                  <a16:creationId xmlns:a16="http://schemas.microsoft.com/office/drawing/2014/main" id="{0B01D27D-365C-0905-CB7C-2FBE4A5D55E5}"/>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960;p73">
              <a:extLst>
                <a:ext uri="{FF2B5EF4-FFF2-40B4-BE49-F238E27FC236}">
                  <a16:creationId xmlns:a16="http://schemas.microsoft.com/office/drawing/2014/main" id="{5905A5A2-1221-59D1-932F-E2BB6E323C49}"/>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961;p73">
              <a:extLst>
                <a:ext uri="{FF2B5EF4-FFF2-40B4-BE49-F238E27FC236}">
                  <a16:creationId xmlns:a16="http://schemas.microsoft.com/office/drawing/2014/main" id="{0DAA5625-1053-70C5-3784-B77C51427F1B}"/>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962;p73">
              <a:extLst>
                <a:ext uri="{FF2B5EF4-FFF2-40B4-BE49-F238E27FC236}">
                  <a16:creationId xmlns:a16="http://schemas.microsoft.com/office/drawing/2014/main" id="{ED90AB92-D005-E46F-A37C-36CBC9715A16}"/>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963;p73">
              <a:extLst>
                <a:ext uri="{FF2B5EF4-FFF2-40B4-BE49-F238E27FC236}">
                  <a16:creationId xmlns:a16="http://schemas.microsoft.com/office/drawing/2014/main" id="{8BD486A7-76C3-5FAA-EC30-EA3648D3D159}"/>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964;p73">
              <a:extLst>
                <a:ext uri="{FF2B5EF4-FFF2-40B4-BE49-F238E27FC236}">
                  <a16:creationId xmlns:a16="http://schemas.microsoft.com/office/drawing/2014/main" id="{E3C4859D-81CE-D974-8EF0-D0EF85069A2D}"/>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965;p73">
              <a:extLst>
                <a:ext uri="{FF2B5EF4-FFF2-40B4-BE49-F238E27FC236}">
                  <a16:creationId xmlns:a16="http://schemas.microsoft.com/office/drawing/2014/main" id="{A8AF67C1-3965-200E-4786-E9D8491947FC}"/>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966;p73">
              <a:extLst>
                <a:ext uri="{FF2B5EF4-FFF2-40B4-BE49-F238E27FC236}">
                  <a16:creationId xmlns:a16="http://schemas.microsoft.com/office/drawing/2014/main" id="{D0DC3866-38DF-FA1A-97EF-201471E75776}"/>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967;p73">
              <a:extLst>
                <a:ext uri="{FF2B5EF4-FFF2-40B4-BE49-F238E27FC236}">
                  <a16:creationId xmlns:a16="http://schemas.microsoft.com/office/drawing/2014/main" id="{7332E8B9-9CC3-7FF2-773A-DAACAC0E2070}"/>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968;p73">
              <a:extLst>
                <a:ext uri="{FF2B5EF4-FFF2-40B4-BE49-F238E27FC236}">
                  <a16:creationId xmlns:a16="http://schemas.microsoft.com/office/drawing/2014/main" id="{9BC4FD8B-C3B2-3A42-1942-ABE8FDE75E58}"/>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969;p73">
              <a:extLst>
                <a:ext uri="{FF2B5EF4-FFF2-40B4-BE49-F238E27FC236}">
                  <a16:creationId xmlns:a16="http://schemas.microsoft.com/office/drawing/2014/main" id="{1A7CFC49-3B18-715C-2DFA-10F2A367420D}"/>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970;p73">
              <a:extLst>
                <a:ext uri="{FF2B5EF4-FFF2-40B4-BE49-F238E27FC236}">
                  <a16:creationId xmlns:a16="http://schemas.microsoft.com/office/drawing/2014/main" id="{CEDBF1B5-D0A4-1B6D-C633-B1DE83E583D1}"/>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971;p73">
              <a:extLst>
                <a:ext uri="{FF2B5EF4-FFF2-40B4-BE49-F238E27FC236}">
                  <a16:creationId xmlns:a16="http://schemas.microsoft.com/office/drawing/2014/main" id="{E34EC182-B4EF-38DA-7E04-C86587B094CC}"/>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972;p73">
              <a:extLst>
                <a:ext uri="{FF2B5EF4-FFF2-40B4-BE49-F238E27FC236}">
                  <a16:creationId xmlns:a16="http://schemas.microsoft.com/office/drawing/2014/main" id="{33B92EF9-8648-277A-C39A-8E984D963627}"/>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973;p73">
              <a:extLst>
                <a:ext uri="{FF2B5EF4-FFF2-40B4-BE49-F238E27FC236}">
                  <a16:creationId xmlns:a16="http://schemas.microsoft.com/office/drawing/2014/main" id="{72E36B86-6808-21C2-059D-06526AA28B20}"/>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974;p73">
              <a:extLst>
                <a:ext uri="{FF2B5EF4-FFF2-40B4-BE49-F238E27FC236}">
                  <a16:creationId xmlns:a16="http://schemas.microsoft.com/office/drawing/2014/main" id="{945771AE-81FE-136B-A339-54BAE133D55E}"/>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975;p73">
              <a:extLst>
                <a:ext uri="{FF2B5EF4-FFF2-40B4-BE49-F238E27FC236}">
                  <a16:creationId xmlns:a16="http://schemas.microsoft.com/office/drawing/2014/main" id="{648E93D0-F801-F830-6943-6987A6D3F6E3}"/>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976;p73">
              <a:extLst>
                <a:ext uri="{FF2B5EF4-FFF2-40B4-BE49-F238E27FC236}">
                  <a16:creationId xmlns:a16="http://schemas.microsoft.com/office/drawing/2014/main" id="{ABB949B0-F7A4-1928-5696-9636ADD63CD8}"/>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977;p73">
              <a:extLst>
                <a:ext uri="{FF2B5EF4-FFF2-40B4-BE49-F238E27FC236}">
                  <a16:creationId xmlns:a16="http://schemas.microsoft.com/office/drawing/2014/main" id="{36064DEA-81C4-95B7-490B-B6D1B64B6825}"/>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978;p73">
              <a:extLst>
                <a:ext uri="{FF2B5EF4-FFF2-40B4-BE49-F238E27FC236}">
                  <a16:creationId xmlns:a16="http://schemas.microsoft.com/office/drawing/2014/main" id="{156BDF28-179D-48BC-AEA8-E5D71B43829B}"/>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979;p73">
              <a:extLst>
                <a:ext uri="{FF2B5EF4-FFF2-40B4-BE49-F238E27FC236}">
                  <a16:creationId xmlns:a16="http://schemas.microsoft.com/office/drawing/2014/main" id="{B17A045A-5BA7-B19B-DED5-ACEC479FD3AE}"/>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980;p73">
              <a:extLst>
                <a:ext uri="{FF2B5EF4-FFF2-40B4-BE49-F238E27FC236}">
                  <a16:creationId xmlns:a16="http://schemas.microsoft.com/office/drawing/2014/main" id="{EEFC93D2-B879-1ECB-2E40-91EFDA2DEB2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981;p73">
              <a:extLst>
                <a:ext uri="{FF2B5EF4-FFF2-40B4-BE49-F238E27FC236}">
                  <a16:creationId xmlns:a16="http://schemas.microsoft.com/office/drawing/2014/main" id="{3764C93C-62DE-D4AE-4634-B39A8F4BDDBF}"/>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982;p73">
              <a:extLst>
                <a:ext uri="{FF2B5EF4-FFF2-40B4-BE49-F238E27FC236}">
                  <a16:creationId xmlns:a16="http://schemas.microsoft.com/office/drawing/2014/main" id="{31A5B597-DF6E-4585-3981-308F04F41B4A}"/>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983;p73">
              <a:extLst>
                <a:ext uri="{FF2B5EF4-FFF2-40B4-BE49-F238E27FC236}">
                  <a16:creationId xmlns:a16="http://schemas.microsoft.com/office/drawing/2014/main" id="{37DB5E8E-1488-236D-FE00-43A0585EEC28}"/>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984;p73">
              <a:extLst>
                <a:ext uri="{FF2B5EF4-FFF2-40B4-BE49-F238E27FC236}">
                  <a16:creationId xmlns:a16="http://schemas.microsoft.com/office/drawing/2014/main" id="{63B9B7CE-8B79-F844-1762-0FA53DD81541}"/>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985;p73">
              <a:extLst>
                <a:ext uri="{FF2B5EF4-FFF2-40B4-BE49-F238E27FC236}">
                  <a16:creationId xmlns:a16="http://schemas.microsoft.com/office/drawing/2014/main" id="{0119185C-DA92-603A-84DA-3EAC7EB6CED3}"/>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986;p73">
              <a:extLst>
                <a:ext uri="{FF2B5EF4-FFF2-40B4-BE49-F238E27FC236}">
                  <a16:creationId xmlns:a16="http://schemas.microsoft.com/office/drawing/2014/main" id="{19696F45-3740-914C-FE08-4E20A686381E}"/>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987;p73">
              <a:extLst>
                <a:ext uri="{FF2B5EF4-FFF2-40B4-BE49-F238E27FC236}">
                  <a16:creationId xmlns:a16="http://schemas.microsoft.com/office/drawing/2014/main" id="{BA855B13-119C-C7C6-D30B-9DBB9DABE334}"/>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988;p73">
              <a:extLst>
                <a:ext uri="{FF2B5EF4-FFF2-40B4-BE49-F238E27FC236}">
                  <a16:creationId xmlns:a16="http://schemas.microsoft.com/office/drawing/2014/main" id="{DE7921FB-DBC9-2504-9686-55B503FAB499}"/>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989;p73">
              <a:extLst>
                <a:ext uri="{FF2B5EF4-FFF2-40B4-BE49-F238E27FC236}">
                  <a16:creationId xmlns:a16="http://schemas.microsoft.com/office/drawing/2014/main" id="{E504AC32-037E-8228-9C41-9EF9D3A0ADE6}"/>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990;p73">
              <a:extLst>
                <a:ext uri="{FF2B5EF4-FFF2-40B4-BE49-F238E27FC236}">
                  <a16:creationId xmlns:a16="http://schemas.microsoft.com/office/drawing/2014/main" id="{7F702CF6-81EA-68CA-4287-0E55E730640F}"/>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991;p73">
              <a:extLst>
                <a:ext uri="{FF2B5EF4-FFF2-40B4-BE49-F238E27FC236}">
                  <a16:creationId xmlns:a16="http://schemas.microsoft.com/office/drawing/2014/main" id="{EEF578EA-E991-FAAD-89D1-24AB6707B742}"/>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992;p73">
              <a:extLst>
                <a:ext uri="{FF2B5EF4-FFF2-40B4-BE49-F238E27FC236}">
                  <a16:creationId xmlns:a16="http://schemas.microsoft.com/office/drawing/2014/main" id="{FF51A8B9-6679-7F21-87AA-B722689B1620}"/>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993;p73">
              <a:extLst>
                <a:ext uri="{FF2B5EF4-FFF2-40B4-BE49-F238E27FC236}">
                  <a16:creationId xmlns:a16="http://schemas.microsoft.com/office/drawing/2014/main" id="{6830A1F4-F34D-A184-31D9-3262E3849B5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994;p73">
              <a:extLst>
                <a:ext uri="{FF2B5EF4-FFF2-40B4-BE49-F238E27FC236}">
                  <a16:creationId xmlns:a16="http://schemas.microsoft.com/office/drawing/2014/main" id="{086979EF-EC60-0AC3-EF44-847B565F723A}"/>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995;p73">
              <a:extLst>
                <a:ext uri="{FF2B5EF4-FFF2-40B4-BE49-F238E27FC236}">
                  <a16:creationId xmlns:a16="http://schemas.microsoft.com/office/drawing/2014/main" id="{1A78CF01-8575-8C28-61BC-0F9AC1456383}"/>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996;p73">
              <a:extLst>
                <a:ext uri="{FF2B5EF4-FFF2-40B4-BE49-F238E27FC236}">
                  <a16:creationId xmlns:a16="http://schemas.microsoft.com/office/drawing/2014/main" id="{394CDA16-82FE-3768-CCA0-6CDEA6DC66D6}"/>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997;p73">
              <a:extLst>
                <a:ext uri="{FF2B5EF4-FFF2-40B4-BE49-F238E27FC236}">
                  <a16:creationId xmlns:a16="http://schemas.microsoft.com/office/drawing/2014/main" id="{E2B4D087-CA99-8700-E7BE-9C03072A6A14}"/>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998;p73">
              <a:extLst>
                <a:ext uri="{FF2B5EF4-FFF2-40B4-BE49-F238E27FC236}">
                  <a16:creationId xmlns:a16="http://schemas.microsoft.com/office/drawing/2014/main" id="{69CC260B-2862-D201-A1C4-D3015A04EFE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999;p73">
              <a:extLst>
                <a:ext uri="{FF2B5EF4-FFF2-40B4-BE49-F238E27FC236}">
                  <a16:creationId xmlns:a16="http://schemas.microsoft.com/office/drawing/2014/main" id="{65BADF25-E3EF-E2AB-BDE5-3AFC5999E673}"/>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000;p73">
              <a:extLst>
                <a:ext uri="{FF2B5EF4-FFF2-40B4-BE49-F238E27FC236}">
                  <a16:creationId xmlns:a16="http://schemas.microsoft.com/office/drawing/2014/main" id="{B2EB769A-DCCE-3D7F-909F-DA3E4A35250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001;p73">
              <a:extLst>
                <a:ext uri="{FF2B5EF4-FFF2-40B4-BE49-F238E27FC236}">
                  <a16:creationId xmlns:a16="http://schemas.microsoft.com/office/drawing/2014/main" id="{B93C2001-5410-97C9-A1EC-85DDA95EF7BF}"/>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002;p73">
              <a:extLst>
                <a:ext uri="{FF2B5EF4-FFF2-40B4-BE49-F238E27FC236}">
                  <a16:creationId xmlns:a16="http://schemas.microsoft.com/office/drawing/2014/main" id="{CEEA3724-358D-045B-AB88-38BB5F3A2FDA}"/>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003;p73">
              <a:extLst>
                <a:ext uri="{FF2B5EF4-FFF2-40B4-BE49-F238E27FC236}">
                  <a16:creationId xmlns:a16="http://schemas.microsoft.com/office/drawing/2014/main" id="{624D1E2E-ADA8-7885-621E-7B5BBE9306B5}"/>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004;p73">
              <a:extLst>
                <a:ext uri="{FF2B5EF4-FFF2-40B4-BE49-F238E27FC236}">
                  <a16:creationId xmlns:a16="http://schemas.microsoft.com/office/drawing/2014/main" id="{C1220991-0216-3048-C521-1256DE580B22}"/>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005;p73">
              <a:extLst>
                <a:ext uri="{FF2B5EF4-FFF2-40B4-BE49-F238E27FC236}">
                  <a16:creationId xmlns:a16="http://schemas.microsoft.com/office/drawing/2014/main" id="{E1474C73-DAE9-0F0E-4A11-315ABBC77F23}"/>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006;p73">
              <a:extLst>
                <a:ext uri="{FF2B5EF4-FFF2-40B4-BE49-F238E27FC236}">
                  <a16:creationId xmlns:a16="http://schemas.microsoft.com/office/drawing/2014/main" id="{06CAB703-2C40-8571-9DDF-42A97D7BFE82}"/>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007;p73">
              <a:extLst>
                <a:ext uri="{FF2B5EF4-FFF2-40B4-BE49-F238E27FC236}">
                  <a16:creationId xmlns:a16="http://schemas.microsoft.com/office/drawing/2014/main" id="{D0E46B44-3AD1-DB45-EFEF-545D5B56463E}"/>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008;p73">
              <a:extLst>
                <a:ext uri="{FF2B5EF4-FFF2-40B4-BE49-F238E27FC236}">
                  <a16:creationId xmlns:a16="http://schemas.microsoft.com/office/drawing/2014/main" id="{69ED6314-ACF6-7242-8BDA-DC20FAA7EA6A}"/>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009;p73">
              <a:extLst>
                <a:ext uri="{FF2B5EF4-FFF2-40B4-BE49-F238E27FC236}">
                  <a16:creationId xmlns:a16="http://schemas.microsoft.com/office/drawing/2014/main" id="{747D8167-BA23-6E27-21A1-69EA69C5653D}"/>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010;p73">
              <a:extLst>
                <a:ext uri="{FF2B5EF4-FFF2-40B4-BE49-F238E27FC236}">
                  <a16:creationId xmlns:a16="http://schemas.microsoft.com/office/drawing/2014/main" id="{703D594A-BDE4-88A3-109C-3C2B1A1FBEE6}"/>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011;p73">
              <a:extLst>
                <a:ext uri="{FF2B5EF4-FFF2-40B4-BE49-F238E27FC236}">
                  <a16:creationId xmlns:a16="http://schemas.microsoft.com/office/drawing/2014/main" id="{2C3C3D16-3AC0-E1A4-4A44-EB29C0A6696E}"/>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012;p73">
              <a:extLst>
                <a:ext uri="{FF2B5EF4-FFF2-40B4-BE49-F238E27FC236}">
                  <a16:creationId xmlns:a16="http://schemas.microsoft.com/office/drawing/2014/main" id="{FF792124-D061-8638-F526-58ECD98B03BA}"/>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013;p73">
              <a:extLst>
                <a:ext uri="{FF2B5EF4-FFF2-40B4-BE49-F238E27FC236}">
                  <a16:creationId xmlns:a16="http://schemas.microsoft.com/office/drawing/2014/main" id="{FE45C1D4-3A1A-32F4-633B-73B5A40AE0C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014;p73">
              <a:extLst>
                <a:ext uri="{FF2B5EF4-FFF2-40B4-BE49-F238E27FC236}">
                  <a16:creationId xmlns:a16="http://schemas.microsoft.com/office/drawing/2014/main" id="{5BFF62CD-8D10-E783-89AF-6C76D01FCE74}"/>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015;p73">
              <a:extLst>
                <a:ext uri="{FF2B5EF4-FFF2-40B4-BE49-F238E27FC236}">
                  <a16:creationId xmlns:a16="http://schemas.microsoft.com/office/drawing/2014/main" id="{3CB634CE-BDD6-FEC6-0CB4-99E8B328CDD3}"/>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016;p73">
              <a:extLst>
                <a:ext uri="{FF2B5EF4-FFF2-40B4-BE49-F238E27FC236}">
                  <a16:creationId xmlns:a16="http://schemas.microsoft.com/office/drawing/2014/main" id="{5DE360CF-781A-3780-BD16-FF4C5A266C38}"/>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017;p73">
              <a:extLst>
                <a:ext uri="{FF2B5EF4-FFF2-40B4-BE49-F238E27FC236}">
                  <a16:creationId xmlns:a16="http://schemas.microsoft.com/office/drawing/2014/main" id="{E52FAAE2-39D8-BCAE-5799-BC35C1D6C61A}"/>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018;p73">
              <a:extLst>
                <a:ext uri="{FF2B5EF4-FFF2-40B4-BE49-F238E27FC236}">
                  <a16:creationId xmlns:a16="http://schemas.microsoft.com/office/drawing/2014/main" id="{415E3939-8088-CB82-261E-29598B744429}"/>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019;p73">
              <a:extLst>
                <a:ext uri="{FF2B5EF4-FFF2-40B4-BE49-F238E27FC236}">
                  <a16:creationId xmlns:a16="http://schemas.microsoft.com/office/drawing/2014/main" id="{1E966422-66E0-7DE6-6065-A212F0F4F7D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020;p73">
              <a:extLst>
                <a:ext uri="{FF2B5EF4-FFF2-40B4-BE49-F238E27FC236}">
                  <a16:creationId xmlns:a16="http://schemas.microsoft.com/office/drawing/2014/main" id="{B49F4FA2-C082-5D30-B5E0-D126EEF4FC4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021;p73">
              <a:extLst>
                <a:ext uri="{FF2B5EF4-FFF2-40B4-BE49-F238E27FC236}">
                  <a16:creationId xmlns:a16="http://schemas.microsoft.com/office/drawing/2014/main" id="{6783BB75-3D2F-DBE7-C709-182F9986B614}"/>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022;p73">
              <a:extLst>
                <a:ext uri="{FF2B5EF4-FFF2-40B4-BE49-F238E27FC236}">
                  <a16:creationId xmlns:a16="http://schemas.microsoft.com/office/drawing/2014/main" id="{87C6DA73-5C5C-1B2D-48F2-F970AB918ACF}"/>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023;p73">
              <a:extLst>
                <a:ext uri="{FF2B5EF4-FFF2-40B4-BE49-F238E27FC236}">
                  <a16:creationId xmlns:a16="http://schemas.microsoft.com/office/drawing/2014/main" id="{E60BD1EB-9F8D-83A2-864C-ED45ADB4CBFE}"/>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024;p73">
              <a:extLst>
                <a:ext uri="{FF2B5EF4-FFF2-40B4-BE49-F238E27FC236}">
                  <a16:creationId xmlns:a16="http://schemas.microsoft.com/office/drawing/2014/main" id="{35E74819-4E05-CFB3-8379-5AA0A4CD1F85}"/>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025;p73">
              <a:extLst>
                <a:ext uri="{FF2B5EF4-FFF2-40B4-BE49-F238E27FC236}">
                  <a16:creationId xmlns:a16="http://schemas.microsoft.com/office/drawing/2014/main" id="{0BEA55DB-523E-6434-799D-86CDA5D66CB3}"/>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026;p73">
              <a:extLst>
                <a:ext uri="{FF2B5EF4-FFF2-40B4-BE49-F238E27FC236}">
                  <a16:creationId xmlns:a16="http://schemas.microsoft.com/office/drawing/2014/main" id="{09143588-E2E2-4E53-3AC5-062751BC682E}"/>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027;p73">
              <a:extLst>
                <a:ext uri="{FF2B5EF4-FFF2-40B4-BE49-F238E27FC236}">
                  <a16:creationId xmlns:a16="http://schemas.microsoft.com/office/drawing/2014/main" id="{BCD5BA2F-37E7-18C3-98D0-7D91F97DC02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028;p73">
              <a:extLst>
                <a:ext uri="{FF2B5EF4-FFF2-40B4-BE49-F238E27FC236}">
                  <a16:creationId xmlns:a16="http://schemas.microsoft.com/office/drawing/2014/main" id="{E9E33349-554C-4E9C-DE5C-4678BF94AA9E}"/>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029;p73">
              <a:extLst>
                <a:ext uri="{FF2B5EF4-FFF2-40B4-BE49-F238E27FC236}">
                  <a16:creationId xmlns:a16="http://schemas.microsoft.com/office/drawing/2014/main" id="{1F89043E-06E4-1A05-89B6-9A79A15B3840}"/>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030;p73">
              <a:extLst>
                <a:ext uri="{FF2B5EF4-FFF2-40B4-BE49-F238E27FC236}">
                  <a16:creationId xmlns:a16="http://schemas.microsoft.com/office/drawing/2014/main" id="{47B8864B-6BCF-8588-0860-4D597D52106E}"/>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031;p73">
              <a:extLst>
                <a:ext uri="{FF2B5EF4-FFF2-40B4-BE49-F238E27FC236}">
                  <a16:creationId xmlns:a16="http://schemas.microsoft.com/office/drawing/2014/main" id="{3F8A7CD4-8616-6BB7-58CF-27997DF4D433}"/>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032;p73">
              <a:extLst>
                <a:ext uri="{FF2B5EF4-FFF2-40B4-BE49-F238E27FC236}">
                  <a16:creationId xmlns:a16="http://schemas.microsoft.com/office/drawing/2014/main" id="{B83B0506-07FC-564A-4FB0-110BF96BE7B4}"/>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033;p73">
              <a:extLst>
                <a:ext uri="{FF2B5EF4-FFF2-40B4-BE49-F238E27FC236}">
                  <a16:creationId xmlns:a16="http://schemas.microsoft.com/office/drawing/2014/main" id="{E9928F8F-F18E-1DB4-2673-9B2439C94B17}"/>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034;p73">
              <a:extLst>
                <a:ext uri="{FF2B5EF4-FFF2-40B4-BE49-F238E27FC236}">
                  <a16:creationId xmlns:a16="http://schemas.microsoft.com/office/drawing/2014/main" id="{4708B2C4-9257-AD76-8D75-203BA1B5F86A}"/>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035;p73">
              <a:extLst>
                <a:ext uri="{FF2B5EF4-FFF2-40B4-BE49-F238E27FC236}">
                  <a16:creationId xmlns:a16="http://schemas.microsoft.com/office/drawing/2014/main" id="{E51821B9-C575-AA29-EA94-FDB7898A424B}"/>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036;p73">
              <a:extLst>
                <a:ext uri="{FF2B5EF4-FFF2-40B4-BE49-F238E27FC236}">
                  <a16:creationId xmlns:a16="http://schemas.microsoft.com/office/drawing/2014/main" id="{DED9211F-141A-95BA-FEDC-4EA083861B3F}"/>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037;p73">
              <a:extLst>
                <a:ext uri="{FF2B5EF4-FFF2-40B4-BE49-F238E27FC236}">
                  <a16:creationId xmlns:a16="http://schemas.microsoft.com/office/drawing/2014/main" id="{CAB2056F-6FFE-4F11-6987-EB15FA7D32F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038;p73">
              <a:extLst>
                <a:ext uri="{FF2B5EF4-FFF2-40B4-BE49-F238E27FC236}">
                  <a16:creationId xmlns:a16="http://schemas.microsoft.com/office/drawing/2014/main" id="{4B6DB7B4-1124-38D8-2CCC-7894455C5EAA}"/>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039;p73">
              <a:extLst>
                <a:ext uri="{FF2B5EF4-FFF2-40B4-BE49-F238E27FC236}">
                  <a16:creationId xmlns:a16="http://schemas.microsoft.com/office/drawing/2014/main" id="{B10CE1FD-3FE0-C32E-64C5-C405F564F124}"/>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040;p73">
              <a:extLst>
                <a:ext uri="{FF2B5EF4-FFF2-40B4-BE49-F238E27FC236}">
                  <a16:creationId xmlns:a16="http://schemas.microsoft.com/office/drawing/2014/main" id="{8E1C11F3-5CFE-CC46-6D0C-36130966FF9D}"/>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041;p73">
              <a:extLst>
                <a:ext uri="{FF2B5EF4-FFF2-40B4-BE49-F238E27FC236}">
                  <a16:creationId xmlns:a16="http://schemas.microsoft.com/office/drawing/2014/main" id="{0DC734B1-62EA-E1AB-AE10-765DB43A9D7B}"/>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042;p73">
              <a:extLst>
                <a:ext uri="{FF2B5EF4-FFF2-40B4-BE49-F238E27FC236}">
                  <a16:creationId xmlns:a16="http://schemas.microsoft.com/office/drawing/2014/main" id="{EFCC5F01-6B17-59B9-57BC-E04971630165}"/>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043;p73">
              <a:extLst>
                <a:ext uri="{FF2B5EF4-FFF2-40B4-BE49-F238E27FC236}">
                  <a16:creationId xmlns:a16="http://schemas.microsoft.com/office/drawing/2014/main" id="{31D2A18F-10F6-B62B-CF94-A7B3B2BD8623}"/>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044;p73">
              <a:extLst>
                <a:ext uri="{FF2B5EF4-FFF2-40B4-BE49-F238E27FC236}">
                  <a16:creationId xmlns:a16="http://schemas.microsoft.com/office/drawing/2014/main" id="{0FD95A8A-DD55-6F58-FBC2-C899DBF26A52}"/>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045;p73">
              <a:extLst>
                <a:ext uri="{FF2B5EF4-FFF2-40B4-BE49-F238E27FC236}">
                  <a16:creationId xmlns:a16="http://schemas.microsoft.com/office/drawing/2014/main" id="{6BE2498D-6100-FF72-5823-D252ED1BB107}"/>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046;p73">
              <a:extLst>
                <a:ext uri="{FF2B5EF4-FFF2-40B4-BE49-F238E27FC236}">
                  <a16:creationId xmlns:a16="http://schemas.microsoft.com/office/drawing/2014/main" id="{A5A1DEBE-17D5-92ED-E086-D947773FFBB5}"/>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047;p73">
              <a:extLst>
                <a:ext uri="{FF2B5EF4-FFF2-40B4-BE49-F238E27FC236}">
                  <a16:creationId xmlns:a16="http://schemas.microsoft.com/office/drawing/2014/main" id="{980FD084-739B-435A-246D-398EBCA9E76A}"/>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048;p73">
              <a:extLst>
                <a:ext uri="{FF2B5EF4-FFF2-40B4-BE49-F238E27FC236}">
                  <a16:creationId xmlns:a16="http://schemas.microsoft.com/office/drawing/2014/main" id="{6E28B5EA-9F26-826C-2A91-68026A6D90E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049;p73">
              <a:extLst>
                <a:ext uri="{FF2B5EF4-FFF2-40B4-BE49-F238E27FC236}">
                  <a16:creationId xmlns:a16="http://schemas.microsoft.com/office/drawing/2014/main" id="{058ABE95-8CDA-08BC-1ADA-ACD3C501CA3E}"/>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050;p73">
              <a:extLst>
                <a:ext uri="{FF2B5EF4-FFF2-40B4-BE49-F238E27FC236}">
                  <a16:creationId xmlns:a16="http://schemas.microsoft.com/office/drawing/2014/main" id="{A907FBDE-BAFB-82F2-1FD6-1DDC814D89D4}"/>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051;p73">
              <a:extLst>
                <a:ext uri="{FF2B5EF4-FFF2-40B4-BE49-F238E27FC236}">
                  <a16:creationId xmlns:a16="http://schemas.microsoft.com/office/drawing/2014/main" id="{B3F1B97D-628A-9468-C4DC-13305EE9E595}"/>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052;p73">
              <a:extLst>
                <a:ext uri="{FF2B5EF4-FFF2-40B4-BE49-F238E27FC236}">
                  <a16:creationId xmlns:a16="http://schemas.microsoft.com/office/drawing/2014/main" id="{E9AEBD93-2DBA-B171-6A62-8913D8E3BFE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053;p73">
              <a:extLst>
                <a:ext uri="{FF2B5EF4-FFF2-40B4-BE49-F238E27FC236}">
                  <a16:creationId xmlns:a16="http://schemas.microsoft.com/office/drawing/2014/main" id="{4FEC6FA6-3B74-9741-AD46-C77C277E0849}"/>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054;p73">
              <a:extLst>
                <a:ext uri="{FF2B5EF4-FFF2-40B4-BE49-F238E27FC236}">
                  <a16:creationId xmlns:a16="http://schemas.microsoft.com/office/drawing/2014/main" id="{0C762113-6921-A031-FE4B-35A202179506}"/>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055;p73">
              <a:extLst>
                <a:ext uri="{FF2B5EF4-FFF2-40B4-BE49-F238E27FC236}">
                  <a16:creationId xmlns:a16="http://schemas.microsoft.com/office/drawing/2014/main" id="{B485B533-0CD1-2365-4FCE-B97FEF00F354}"/>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056;p73">
              <a:extLst>
                <a:ext uri="{FF2B5EF4-FFF2-40B4-BE49-F238E27FC236}">
                  <a16:creationId xmlns:a16="http://schemas.microsoft.com/office/drawing/2014/main" id="{E7FF0419-752E-05B6-0866-DD8D4C5337D6}"/>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057;p73">
              <a:extLst>
                <a:ext uri="{FF2B5EF4-FFF2-40B4-BE49-F238E27FC236}">
                  <a16:creationId xmlns:a16="http://schemas.microsoft.com/office/drawing/2014/main" id="{89945845-05A8-440B-AE2F-0579338CAC7D}"/>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058;p73">
              <a:extLst>
                <a:ext uri="{FF2B5EF4-FFF2-40B4-BE49-F238E27FC236}">
                  <a16:creationId xmlns:a16="http://schemas.microsoft.com/office/drawing/2014/main" id="{87F09540-7A17-2321-1C51-39FBF3E39BD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059;p73">
              <a:extLst>
                <a:ext uri="{FF2B5EF4-FFF2-40B4-BE49-F238E27FC236}">
                  <a16:creationId xmlns:a16="http://schemas.microsoft.com/office/drawing/2014/main" id="{8E23E94C-3503-3682-A992-81EB0E54F776}"/>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060;p73">
              <a:extLst>
                <a:ext uri="{FF2B5EF4-FFF2-40B4-BE49-F238E27FC236}">
                  <a16:creationId xmlns:a16="http://schemas.microsoft.com/office/drawing/2014/main" id="{79BAEC34-9EF9-7621-53A1-EB8A44B13914}"/>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061;p73">
              <a:extLst>
                <a:ext uri="{FF2B5EF4-FFF2-40B4-BE49-F238E27FC236}">
                  <a16:creationId xmlns:a16="http://schemas.microsoft.com/office/drawing/2014/main" id="{7E55EB11-F0A5-1CBE-D9C1-BCC46691105B}"/>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062;p73">
              <a:extLst>
                <a:ext uri="{FF2B5EF4-FFF2-40B4-BE49-F238E27FC236}">
                  <a16:creationId xmlns:a16="http://schemas.microsoft.com/office/drawing/2014/main" id="{A5CC732C-AFF6-665D-CAB2-DD6FF1870818}"/>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063;p73">
              <a:extLst>
                <a:ext uri="{FF2B5EF4-FFF2-40B4-BE49-F238E27FC236}">
                  <a16:creationId xmlns:a16="http://schemas.microsoft.com/office/drawing/2014/main" id="{5F1201E8-29E7-6EC9-FEAC-C260182E1F47}"/>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064;p73">
              <a:extLst>
                <a:ext uri="{FF2B5EF4-FFF2-40B4-BE49-F238E27FC236}">
                  <a16:creationId xmlns:a16="http://schemas.microsoft.com/office/drawing/2014/main" id="{CC80DE31-7313-F631-EAFF-0D77DF4EA3DD}"/>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065;p73">
              <a:extLst>
                <a:ext uri="{FF2B5EF4-FFF2-40B4-BE49-F238E27FC236}">
                  <a16:creationId xmlns:a16="http://schemas.microsoft.com/office/drawing/2014/main" id="{882607B8-E1DC-8FB3-92AD-0AC87A6191F2}"/>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066;p73">
              <a:extLst>
                <a:ext uri="{FF2B5EF4-FFF2-40B4-BE49-F238E27FC236}">
                  <a16:creationId xmlns:a16="http://schemas.microsoft.com/office/drawing/2014/main" id="{1195D932-BE16-0B6F-436F-80D6BD6BAC7D}"/>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067;p73">
              <a:extLst>
                <a:ext uri="{FF2B5EF4-FFF2-40B4-BE49-F238E27FC236}">
                  <a16:creationId xmlns:a16="http://schemas.microsoft.com/office/drawing/2014/main" id="{46761053-1A1C-0130-E0B6-C0CCB8E39A74}"/>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068;p73">
              <a:extLst>
                <a:ext uri="{FF2B5EF4-FFF2-40B4-BE49-F238E27FC236}">
                  <a16:creationId xmlns:a16="http://schemas.microsoft.com/office/drawing/2014/main" id="{2949E9C4-55BA-DDF1-3B53-651BBD384486}"/>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069;p73">
              <a:extLst>
                <a:ext uri="{FF2B5EF4-FFF2-40B4-BE49-F238E27FC236}">
                  <a16:creationId xmlns:a16="http://schemas.microsoft.com/office/drawing/2014/main" id="{55E28699-2F28-2BF5-E010-F319E472C78E}"/>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070;p73">
              <a:extLst>
                <a:ext uri="{FF2B5EF4-FFF2-40B4-BE49-F238E27FC236}">
                  <a16:creationId xmlns:a16="http://schemas.microsoft.com/office/drawing/2014/main" id="{9E15C413-D667-2BB7-CC76-B751834CE8AB}"/>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071;p73">
              <a:extLst>
                <a:ext uri="{FF2B5EF4-FFF2-40B4-BE49-F238E27FC236}">
                  <a16:creationId xmlns:a16="http://schemas.microsoft.com/office/drawing/2014/main" id="{077AA8DF-19CE-1C42-7513-3960A6B364EA}"/>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072;p73">
              <a:extLst>
                <a:ext uri="{FF2B5EF4-FFF2-40B4-BE49-F238E27FC236}">
                  <a16:creationId xmlns:a16="http://schemas.microsoft.com/office/drawing/2014/main" id="{0C6F2100-C174-4176-083F-4FD7E97036E7}"/>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073;p73">
              <a:extLst>
                <a:ext uri="{FF2B5EF4-FFF2-40B4-BE49-F238E27FC236}">
                  <a16:creationId xmlns:a16="http://schemas.microsoft.com/office/drawing/2014/main" id="{ABF5A41A-68E2-2C1C-5FC6-A4CA5E3BB57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074;p73">
              <a:extLst>
                <a:ext uri="{FF2B5EF4-FFF2-40B4-BE49-F238E27FC236}">
                  <a16:creationId xmlns:a16="http://schemas.microsoft.com/office/drawing/2014/main" id="{9EE13697-F529-56EA-3AC9-2866419751F4}"/>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075;p73">
              <a:extLst>
                <a:ext uri="{FF2B5EF4-FFF2-40B4-BE49-F238E27FC236}">
                  <a16:creationId xmlns:a16="http://schemas.microsoft.com/office/drawing/2014/main" id="{29F891B3-1532-8981-E69C-BFC9331E5BB9}"/>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076;p73">
              <a:extLst>
                <a:ext uri="{FF2B5EF4-FFF2-40B4-BE49-F238E27FC236}">
                  <a16:creationId xmlns:a16="http://schemas.microsoft.com/office/drawing/2014/main" id="{FE345AEF-D957-1538-4725-28DADB07A70D}"/>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077;p73">
              <a:extLst>
                <a:ext uri="{FF2B5EF4-FFF2-40B4-BE49-F238E27FC236}">
                  <a16:creationId xmlns:a16="http://schemas.microsoft.com/office/drawing/2014/main" id="{802C6D0E-95A8-A4AE-2C7F-7DFB7C24DE83}"/>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078;p73">
              <a:extLst>
                <a:ext uri="{FF2B5EF4-FFF2-40B4-BE49-F238E27FC236}">
                  <a16:creationId xmlns:a16="http://schemas.microsoft.com/office/drawing/2014/main" id="{7D247412-E659-732B-CB47-A0BB0C3252F5}"/>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079;p73">
              <a:extLst>
                <a:ext uri="{FF2B5EF4-FFF2-40B4-BE49-F238E27FC236}">
                  <a16:creationId xmlns:a16="http://schemas.microsoft.com/office/drawing/2014/main" id="{2023E434-D918-5E6E-F049-9E1C18E678F6}"/>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080;p73">
              <a:extLst>
                <a:ext uri="{FF2B5EF4-FFF2-40B4-BE49-F238E27FC236}">
                  <a16:creationId xmlns:a16="http://schemas.microsoft.com/office/drawing/2014/main" id="{56E827BC-9A52-165D-2820-0761DB9A2680}"/>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081;p73">
              <a:extLst>
                <a:ext uri="{FF2B5EF4-FFF2-40B4-BE49-F238E27FC236}">
                  <a16:creationId xmlns:a16="http://schemas.microsoft.com/office/drawing/2014/main" id="{46E1ACE6-1769-A82A-3805-64055921D341}"/>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082;p73">
              <a:extLst>
                <a:ext uri="{FF2B5EF4-FFF2-40B4-BE49-F238E27FC236}">
                  <a16:creationId xmlns:a16="http://schemas.microsoft.com/office/drawing/2014/main" id="{97D22B69-04BE-EDAE-A867-14D1A83DEF37}"/>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083;p73">
              <a:extLst>
                <a:ext uri="{FF2B5EF4-FFF2-40B4-BE49-F238E27FC236}">
                  <a16:creationId xmlns:a16="http://schemas.microsoft.com/office/drawing/2014/main" id="{88ACB786-A6C7-AB2B-8091-9589A610BA1D}"/>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084;p73">
              <a:extLst>
                <a:ext uri="{FF2B5EF4-FFF2-40B4-BE49-F238E27FC236}">
                  <a16:creationId xmlns:a16="http://schemas.microsoft.com/office/drawing/2014/main" id="{C7FA384D-E0D3-BE55-0BE6-305EEBEBAA3A}"/>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085;p73">
              <a:extLst>
                <a:ext uri="{FF2B5EF4-FFF2-40B4-BE49-F238E27FC236}">
                  <a16:creationId xmlns:a16="http://schemas.microsoft.com/office/drawing/2014/main" id="{82890A18-48DF-C077-B672-AA4B3D2F97D6}"/>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086;p73">
              <a:extLst>
                <a:ext uri="{FF2B5EF4-FFF2-40B4-BE49-F238E27FC236}">
                  <a16:creationId xmlns:a16="http://schemas.microsoft.com/office/drawing/2014/main" id="{FF80C84C-4F4E-82E2-FE85-1E7625AAE429}"/>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087;p73">
              <a:extLst>
                <a:ext uri="{FF2B5EF4-FFF2-40B4-BE49-F238E27FC236}">
                  <a16:creationId xmlns:a16="http://schemas.microsoft.com/office/drawing/2014/main" id="{BE5DCBD4-CCB5-0667-822F-B758712C4BCD}"/>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088;p73">
              <a:extLst>
                <a:ext uri="{FF2B5EF4-FFF2-40B4-BE49-F238E27FC236}">
                  <a16:creationId xmlns:a16="http://schemas.microsoft.com/office/drawing/2014/main" id="{4093ADAC-E1FD-A903-C2B5-CE1DEFB5A0FB}"/>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089;p73">
              <a:extLst>
                <a:ext uri="{FF2B5EF4-FFF2-40B4-BE49-F238E27FC236}">
                  <a16:creationId xmlns:a16="http://schemas.microsoft.com/office/drawing/2014/main" id="{D615550F-ABB0-50FB-47DA-80DDB3A320F9}"/>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090;p73">
              <a:extLst>
                <a:ext uri="{FF2B5EF4-FFF2-40B4-BE49-F238E27FC236}">
                  <a16:creationId xmlns:a16="http://schemas.microsoft.com/office/drawing/2014/main" id="{04737F45-C2D4-0048-5939-BFC5D166B0F7}"/>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091;p73">
              <a:extLst>
                <a:ext uri="{FF2B5EF4-FFF2-40B4-BE49-F238E27FC236}">
                  <a16:creationId xmlns:a16="http://schemas.microsoft.com/office/drawing/2014/main" id="{3B22BEB7-8440-5653-DA73-41620D66623E}"/>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092;p73">
              <a:extLst>
                <a:ext uri="{FF2B5EF4-FFF2-40B4-BE49-F238E27FC236}">
                  <a16:creationId xmlns:a16="http://schemas.microsoft.com/office/drawing/2014/main" id="{4F8EBC8A-9037-5C5D-C533-BE66EB35BAB9}"/>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093;p73">
              <a:extLst>
                <a:ext uri="{FF2B5EF4-FFF2-40B4-BE49-F238E27FC236}">
                  <a16:creationId xmlns:a16="http://schemas.microsoft.com/office/drawing/2014/main" id="{13DAB2B6-B6D6-14E7-1BC4-D0939117451F}"/>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094;p73">
              <a:extLst>
                <a:ext uri="{FF2B5EF4-FFF2-40B4-BE49-F238E27FC236}">
                  <a16:creationId xmlns:a16="http://schemas.microsoft.com/office/drawing/2014/main" id="{E72CD0EE-5FEF-F343-4F90-2C713698915D}"/>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095;p73">
              <a:extLst>
                <a:ext uri="{FF2B5EF4-FFF2-40B4-BE49-F238E27FC236}">
                  <a16:creationId xmlns:a16="http://schemas.microsoft.com/office/drawing/2014/main" id="{62EE15B8-109B-6341-72C0-30C0175D0EDF}"/>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096;p73">
              <a:extLst>
                <a:ext uri="{FF2B5EF4-FFF2-40B4-BE49-F238E27FC236}">
                  <a16:creationId xmlns:a16="http://schemas.microsoft.com/office/drawing/2014/main" id="{D844B16E-488D-6404-583E-115DB85BF0C0}"/>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097;p73">
              <a:extLst>
                <a:ext uri="{FF2B5EF4-FFF2-40B4-BE49-F238E27FC236}">
                  <a16:creationId xmlns:a16="http://schemas.microsoft.com/office/drawing/2014/main" id="{928C2EAE-1C20-74B8-9D4F-84CD7B1C7E6B}"/>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098;p73">
              <a:extLst>
                <a:ext uri="{FF2B5EF4-FFF2-40B4-BE49-F238E27FC236}">
                  <a16:creationId xmlns:a16="http://schemas.microsoft.com/office/drawing/2014/main" id="{5E2E5EED-D363-74CA-ED20-1C59133DDD0C}"/>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099;p73">
              <a:extLst>
                <a:ext uri="{FF2B5EF4-FFF2-40B4-BE49-F238E27FC236}">
                  <a16:creationId xmlns:a16="http://schemas.microsoft.com/office/drawing/2014/main" id="{10503CC4-5A98-5675-868C-13168B100CE7}"/>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100;p73">
              <a:extLst>
                <a:ext uri="{FF2B5EF4-FFF2-40B4-BE49-F238E27FC236}">
                  <a16:creationId xmlns:a16="http://schemas.microsoft.com/office/drawing/2014/main" id="{B640C22E-8ED8-4C44-04EF-A149802B029A}"/>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101;p73">
              <a:extLst>
                <a:ext uri="{FF2B5EF4-FFF2-40B4-BE49-F238E27FC236}">
                  <a16:creationId xmlns:a16="http://schemas.microsoft.com/office/drawing/2014/main" id="{D1EBDBA2-F7DB-DCD2-2545-FA36D2C45D81}"/>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102;p73">
              <a:extLst>
                <a:ext uri="{FF2B5EF4-FFF2-40B4-BE49-F238E27FC236}">
                  <a16:creationId xmlns:a16="http://schemas.microsoft.com/office/drawing/2014/main" id="{37A47640-CAE7-4747-190D-5F2849D36B79}"/>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103;p73">
              <a:extLst>
                <a:ext uri="{FF2B5EF4-FFF2-40B4-BE49-F238E27FC236}">
                  <a16:creationId xmlns:a16="http://schemas.microsoft.com/office/drawing/2014/main" id="{4070F9F1-BD84-4ECB-7CC9-54E2281E7653}"/>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104;p73">
              <a:extLst>
                <a:ext uri="{FF2B5EF4-FFF2-40B4-BE49-F238E27FC236}">
                  <a16:creationId xmlns:a16="http://schemas.microsoft.com/office/drawing/2014/main" id="{70D353DD-E240-0364-8090-015E4DCCB239}"/>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105;p73">
              <a:extLst>
                <a:ext uri="{FF2B5EF4-FFF2-40B4-BE49-F238E27FC236}">
                  <a16:creationId xmlns:a16="http://schemas.microsoft.com/office/drawing/2014/main" id="{C8562E3E-F72B-A04C-96AF-AADDD12DB12A}"/>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106;p73">
              <a:extLst>
                <a:ext uri="{FF2B5EF4-FFF2-40B4-BE49-F238E27FC236}">
                  <a16:creationId xmlns:a16="http://schemas.microsoft.com/office/drawing/2014/main" id="{9A1E1395-2099-BE73-B92E-B8B004766C00}"/>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107;p73">
              <a:extLst>
                <a:ext uri="{FF2B5EF4-FFF2-40B4-BE49-F238E27FC236}">
                  <a16:creationId xmlns:a16="http://schemas.microsoft.com/office/drawing/2014/main" id="{5BA8C49C-62CB-E27D-72F8-C758818668A7}"/>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108;p73">
              <a:extLst>
                <a:ext uri="{FF2B5EF4-FFF2-40B4-BE49-F238E27FC236}">
                  <a16:creationId xmlns:a16="http://schemas.microsoft.com/office/drawing/2014/main" id="{FF34B6B9-90C7-DE3B-72E6-935BB24B8A82}"/>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109;p73">
              <a:extLst>
                <a:ext uri="{FF2B5EF4-FFF2-40B4-BE49-F238E27FC236}">
                  <a16:creationId xmlns:a16="http://schemas.microsoft.com/office/drawing/2014/main" id="{6D2C89EF-A147-6151-B678-06453183535E}"/>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110;p73">
              <a:extLst>
                <a:ext uri="{FF2B5EF4-FFF2-40B4-BE49-F238E27FC236}">
                  <a16:creationId xmlns:a16="http://schemas.microsoft.com/office/drawing/2014/main" id="{2C1B65BE-57FC-7A48-5F5F-CC5637042D77}"/>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111;p73">
              <a:extLst>
                <a:ext uri="{FF2B5EF4-FFF2-40B4-BE49-F238E27FC236}">
                  <a16:creationId xmlns:a16="http://schemas.microsoft.com/office/drawing/2014/main" id="{C5B78196-281A-8804-3AB8-742B68B00C41}"/>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112;p73">
              <a:extLst>
                <a:ext uri="{FF2B5EF4-FFF2-40B4-BE49-F238E27FC236}">
                  <a16:creationId xmlns:a16="http://schemas.microsoft.com/office/drawing/2014/main" id="{14DAEACD-E9E7-6BF4-8D4C-4D8259F9E30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113;p73">
              <a:extLst>
                <a:ext uri="{FF2B5EF4-FFF2-40B4-BE49-F238E27FC236}">
                  <a16:creationId xmlns:a16="http://schemas.microsoft.com/office/drawing/2014/main" id="{5EA67389-E407-5AEC-02B2-C7EF119A03B6}"/>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114;p73">
              <a:extLst>
                <a:ext uri="{FF2B5EF4-FFF2-40B4-BE49-F238E27FC236}">
                  <a16:creationId xmlns:a16="http://schemas.microsoft.com/office/drawing/2014/main" id="{022E4F08-CAE8-3342-A68F-9E23E757DB99}"/>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115;p73">
              <a:extLst>
                <a:ext uri="{FF2B5EF4-FFF2-40B4-BE49-F238E27FC236}">
                  <a16:creationId xmlns:a16="http://schemas.microsoft.com/office/drawing/2014/main" id="{6C627653-D684-86A9-0AA3-3EF3A2F0A377}"/>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116;p73">
              <a:extLst>
                <a:ext uri="{FF2B5EF4-FFF2-40B4-BE49-F238E27FC236}">
                  <a16:creationId xmlns:a16="http://schemas.microsoft.com/office/drawing/2014/main" id="{3CECCD02-09C3-DC44-DB6F-24A2F90AE670}"/>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117;p73">
              <a:extLst>
                <a:ext uri="{FF2B5EF4-FFF2-40B4-BE49-F238E27FC236}">
                  <a16:creationId xmlns:a16="http://schemas.microsoft.com/office/drawing/2014/main" id="{93A99A36-6A96-D3B2-7E1F-74577D6585A3}"/>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118;p73">
              <a:extLst>
                <a:ext uri="{FF2B5EF4-FFF2-40B4-BE49-F238E27FC236}">
                  <a16:creationId xmlns:a16="http://schemas.microsoft.com/office/drawing/2014/main" id="{AF3FCDE7-81C7-8F5B-13ED-25BC6C1D5B3A}"/>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119;p73">
              <a:extLst>
                <a:ext uri="{FF2B5EF4-FFF2-40B4-BE49-F238E27FC236}">
                  <a16:creationId xmlns:a16="http://schemas.microsoft.com/office/drawing/2014/main" id="{9C94FA7A-7B4A-5BCF-C997-85E4A6FCE002}"/>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120;p73">
              <a:extLst>
                <a:ext uri="{FF2B5EF4-FFF2-40B4-BE49-F238E27FC236}">
                  <a16:creationId xmlns:a16="http://schemas.microsoft.com/office/drawing/2014/main" id="{899B0637-E068-0867-C5D6-70B2521D7066}"/>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121;p73">
              <a:extLst>
                <a:ext uri="{FF2B5EF4-FFF2-40B4-BE49-F238E27FC236}">
                  <a16:creationId xmlns:a16="http://schemas.microsoft.com/office/drawing/2014/main" id="{17E5472B-D78E-B74E-C12F-A41E8206B410}"/>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122;p73">
              <a:extLst>
                <a:ext uri="{FF2B5EF4-FFF2-40B4-BE49-F238E27FC236}">
                  <a16:creationId xmlns:a16="http://schemas.microsoft.com/office/drawing/2014/main" id="{7A88FEFB-79FE-CD6F-7888-9FCE6187F6FC}"/>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123;p73">
              <a:extLst>
                <a:ext uri="{FF2B5EF4-FFF2-40B4-BE49-F238E27FC236}">
                  <a16:creationId xmlns:a16="http://schemas.microsoft.com/office/drawing/2014/main" id="{B3CF6A48-B570-8311-2AD9-ED51BB8E5D9E}"/>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124;p73">
              <a:extLst>
                <a:ext uri="{FF2B5EF4-FFF2-40B4-BE49-F238E27FC236}">
                  <a16:creationId xmlns:a16="http://schemas.microsoft.com/office/drawing/2014/main" id="{E3265234-C353-0BA4-87F2-9745A7B15A72}"/>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125;p73">
              <a:extLst>
                <a:ext uri="{FF2B5EF4-FFF2-40B4-BE49-F238E27FC236}">
                  <a16:creationId xmlns:a16="http://schemas.microsoft.com/office/drawing/2014/main" id="{794A8DB8-F2FE-38C4-A160-71A973463DFD}"/>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126;p73">
              <a:extLst>
                <a:ext uri="{FF2B5EF4-FFF2-40B4-BE49-F238E27FC236}">
                  <a16:creationId xmlns:a16="http://schemas.microsoft.com/office/drawing/2014/main" id="{F31FADAE-AF86-7583-6950-C7DBDD61B523}"/>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127;p73">
              <a:extLst>
                <a:ext uri="{FF2B5EF4-FFF2-40B4-BE49-F238E27FC236}">
                  <a16:creationId xmlns:a16="http://schemas.microsoft.com/office/drawing/2014/main" id="{AD75A6E0-9911-4ECE-256C-90248BD1E6D9}"/>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128;p73">
              <a:extLst>
                <a:ext uri="{FF2B5EF4-FFF2-40B4-BE49-F238E27FC236}">
                  <a16:creationId xmlns:a16="http://schemas.microsoft.com/office/drawing/2014/main" id="{9800D23A-DCC9-8CC7-A14D-795978F83AC2}"/>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129;p73">
              <a:extLst>
                <a:ext uri="{FF2B5EF4-FFF2-40B4-BE49-F238E27FC236}">
                  <a16:creationId xmlns:a16="http://schemas.microsoft.com/office/drawing/2014/main" id="{D5D0C023-C57F-A31C-CCF6-9C01872399AD}"/>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130;p73">
              <a:extLst>
                <a:ext uri="{FF2B5EF4-FFF2-40B4-BE49-F238E27FC236}">
                  <a16:creationId xmlns:a16="http://schemas.microsoft.com/office/drawing/2014/main" id="{76985380-30BF-77A2-AAF9-E516CF0E492F}"/>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131;p73">
              <a:extLst>
                <a:ext uri="{FF2B5EF4-FFF2-40B4-BE49-F238E27FC236}">
                  <a16:creationId xmlns:a16="http://schemas.microsoft.com/office/drawing/2014/main" id="{A35A9771-D871-47DB-C251-F6B04B9E6DD6}"/>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132;p73">
              <a:extLst>
                <a:ext uri="{FF2B5EF4-FFF2-40B4-BE49-F238E27FC236}">
                  <a16:creationId xmlns:a16="http://schemas.microsoft.com/office/drawing/2014/main" id="{2F225533-859E-0FF2-7A00-22C9B4C62F1C}"/>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133;p73">
              <a:extLst>
                <a:ext uri="{FF2B5EF4-FFF2-40B4-BE49-F238E27FC236}">
                  <a16:creationId xmlns:a16="http://schemas.microsoft.com/office/drawing/2014/main" id="{AEF8DE41-087E-F7A6-1146-A53E2C644EDA}"/>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134;p73">
              <a:extLst>
                <a:ext uri="{FF2B5EF4-FFF2-40B4-BE49-F238E27FC236}">
                  <a16:creationId xmlns:a16="http://schemas.microsoft.com/office/drawing/2014/main" id="{844F9102-AAAE-5FF1-E912-F46D61F88C7E}"/>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135;p73">
              <a:extLst>
                <a:ext uri="{FF2B5EF4-FFF2-40B4-BE49-F238E27FC236}">
                  <a16:creationId xmlns:a16="http://schemas.microsoft.com/office/drawing/2014/main" id="{10F96D66-E693-707E-C200-480FBA07AE2F}"/>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136;p73">
              <a:extLst>
                <a:ext uri="{FF2B5EF4-FFF2-40B4-BE49-F238E27FC236}">
                  <a16:creationId xmlns:a16="http://schemas.microsoft.com/office/drawing/2014/main" id="{F1FB9412-A789-456E-36F7-57A2F683383C}"/>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137;p73">
              <a:extLst>
                <a:ext uri="{FF2B5EF4-FFF2-40B4-BE49-F238E27FC236}">
                  <a16:creationId xmlns:a16="http://schemas.microsoft.com/office/drawing/2014/main" id="{584126E3-07C2-C7F3-3D16-FE7C3A064D0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138;p73">
              <a:extLst>
                <a:ext uri="{FF2B5EF4-FFF2-40B4-BE49-F238E27FC236}">
                  <a16:creationId xmlns:a16="http://schemas.microsoft.com/office/drawing/2014/main" id="{3648B7F3-8D1B-8D58-69C2-3CEE0FAE51B7}"/>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139;p73">
              <a:extLst>
                <a:ext uri="{FF2B5EF4-FFF2-40B4-BE49-F238E27FC236}">
                  <a16:creationId xmlns:a16="http://schemas.microsoft.com/office/drawing/2014/main" id="{63AC289A-346F-4FE3-6FB1-A74F711E6F9E}"/>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140;p73">
              <a:extLst>
                <a:ext uri="{FF2B5EF4-FFF2-40B4-BE49-F238E27FC236}">
                  <a16:creationId xmlns:a16="http://schemas.microsoft.com/office/drawing/2014/main" id="{031D9433-2F92-B3D3-F5F9-FA3E493D96D0}"/>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141;p73">
              <a:extLst>
                <a:ext uri="{FF2B5EF4-FFF2-40B4-BE49-F238E27FC236}">
                  <a16:creationId xmlns:a16="http://schemas.microsoft.com/office/drawing/2014/main" id="{85D52494-285D-0B0F-59AE-2B9E45E7EE81}"/>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142;p73">
              <a:extLst>
                <a:ext uri="{FF2B5EF4-FFF2-40B4-BE49-F238E27FC236}">
                  <a16:creationId xmlns:a16="http://schemas.microsoft.com/office/drawing/2014/main" id="{C805A96A-7DE4-FFB2-BF13-1A6C277ADB2E}"/>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143;p73">
              <a:extLst>
                <a:ext uri="{FF2B5EF4-FFF2-40B4-BE49-F238E27FC236}">
                  <a16:creationId xmlns:a16="http://schemas.microsoft.com/office/drawing/2014/main" id="{6AD95733-34A7-68AB-486E-6C6099C10BC9}"/>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144;p73">
              <a:extLst>
                <a:ext uri="{FF2B5EF4-FFF2-40B4-BE49-F238E27FC236}">
                  <a16:creationId xmlns:a16="http://schemas.microsoft.com/office/drawing/2014/main" id="{37E2E20B-7784-890F-F1E3-3AA2001E8DBC}"/>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145;p73">
              <a:extLst>
                <a:ext uri="{FF2B5EF4-FFF2-40B4-BE49-F238E27FC236}">
                  <a16:creationId xmlns:a16="http://schemas.microsoft.com/office/drawing/2014/main" id="{DD5F0565-3CDA-69B7-50A4-2DA14883F77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146;p73">
              <a:extLst>
                <a:ext uri="{FF2B5EF4-FFF2-40B4-BE49-F238E27FC236}">
                  <a16:creationId xmlns:a16="http://schemas.microsoft.com/office/drawing/2014/main" id="{FDB4719B-48F5-A6EE-2FF7-9A0A12933FBF}"/>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147;p73">
              <a:extLst>
                <a:ext uri="{FF2B5EF4-FFF2-40B4-BE49-F238E27FC236}">
                  <a16:creationId xmlns:a16="http://schemas.microsoft.com/office/drawing/2014/main" id="{6EAE03D6-D826-BC7A-00A8-E19F0526B214}"/>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148;p73">
              <a:extLst>
                <a:ext uri="{FF2B5EF4-FFF2-40B4-BE49-F238E27FC236}">
                  <a16:creationId xmlns:a16="http://schemas.microsoft.com/office/drawing/2014/main" id="{64075E66-F429-F7E7-865C-8DED060C61A7}"/>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149;p73">
              <a:extLst>
                <a:ext uri="{FF2B5EF4-FFF2-40B4-BE49-F238E27FC236}">
                  <a16:creationId xmlns:a16="http://schemas.microsoft.com/office/drawing/2014/main" id="{C9C25457-73EA-456C-6884-2DFABEFB52F7}"/>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150;p73">
              <a:extLst>
                <a:ext uri="{FF2B5EF4-FFF2-40B4-BE49-F238E27FC236}">
                  <a16:creationId xmlns:a16="http://schemas.microsoft.com/office/drawing/2014/main" id="{67D7F4DF-E9FF-61C4-FCA0-82C4A0AB71E2}"/>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151;p73">
              <a:extLst>
                <a:ext uri="{FF2B5EF4-FFF2-40B4-BE49-F238E27FC236}">
                  <a16:creationId xmlns:a16="http://schemas.microsoft.com/office/drawing/2014/main" id="{A45A08B5-A6A5-46E0-0B70-1B20EB6E3848}"/>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39"/>
          <p:cNvSpPr txBox="1">
            <a:spLocks noGrp="1"/>
          </p:cNvSpPr>
          <p:nvPr>
            <p:ph type="title"/>
          </p:nvPr>
        </p:nvSpPr>
        <p:spPr>
          <a:xfrm>
            <a:off x="2433000" y="555091"/>
            <a:ext cx="4278000"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br>
              <a:rPr lang="en" dirty="0"/>
            </a:br>
            <a:r>
              <a:rPr lang="en" dirty="0"/>
              <a:t>a workout by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605806" y="1057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&amp; Objective </a:t>
            </a:r>
            <a:endParaRPr dirty="0"/>
          </a:p>
        </p:txBody>
      </p:sp>
      <p:sp>
        <p:nvSpPr>
          <p:cNvPr id="174" name="Google Shape;174;p35"/>
          <p:cNvSpPr txBox="1">
            <a:spLocks noGrp="1"/>
          </p:cNvSpPr>
          <p:nvPr>
            <p:ph type="body" idx="1"/>
          </p:nvPr>
        </p:nvSpPr>
        <p:spPr>
          <a:xfrm>
            <a:off x="491613" y="678426"/>
            <a:ext cx="7932387" cy="389044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ClrTx/>
              <a:buFont typeface="Wingdings" panose="05000000000000000000" pitchFamily="2" charset="2"/>
              <a:buChar char="Ø"/>
            </a:pPr>
            <a:r>
              <a:rPr lang="en-GB" sz="1400" dirty="0">
                <a:solidFill>
                  <a:schemeClr val="tx1">
                    <a:lumMod val="75000"/>
                  </a:schemeClr>
                </a:solidFill>
                <a:latin typeface="Ariel"/>
                <a:ea typeface="Verdana" panose="020B0604030504040204" pitchFamily="34" charset="0"/>
                <a:cs typeface="Times New Roman" panose="02020603050405020304" pitchFamily="18" charset="0"/>
              </a:rPr>
              <a:t>Artificial Neural Network plays undoubtedly important role in the modern technology</a:t>
            </a:r>
            <a:endParaRPr lang="en-US" sz="1400" dirty="0">
              <a:solidFill>
                <a:schemeClr val="tx1">
                  <a:lumMod val="75000"/>
                </a:schemeClr>
              </a:solidFill>
              <a:latin typeface="Ariel"/>
              <a:ea typeface="Verdana" panose="020B0604030504040204" pitchFamily="34" charset="0"/>
              <a:cs typeface="Times New Roman" panose="02020603050405020304" pitchFamily="18" charset="0"/>
            </a:endParaRPr>
          </a:p>
          <a:p>
            <a:pPr marL="285750" lvl="0" indent="-285750" algn="l" rtl="0">
              <a:spcBef>
                <a:spcPts val="0"/>
              </a:spcBef>
              <a:spcAft>
                <a:spcPts val="1600"/>
              </a:spcAft>
              <a:buClrTx/>
              <a:buFont typeface="Wingdings" panose="05000000000000000000" pitchFamily="2" charset="2"/>
              <a:buChar char="Ø"/>
            </a:pPr>
            <a:r>
              <a:rPr lang="en-GB" sz="1400" dirty="0">
                <a:solidFill>
                  <a:schemeClr val="tx1">
                    <a:lumMod val="75000"/>
                  </a:schemeClr>
                </a:solidFill>
                <a:latin typeface="Ariel"/>
                <a:ea typeface="Verdana" panose="020B0604030504040204" pitchFamily="34" charset="0"/>
                <a:cs typeface="Times New Roman" panose="02020603050405020304" pitchFamily="18" charset="0"/>
              </a:rPr>
              <a:t>Mostly it is used in technologies with smart real world applications; </a:t>
            </a:r>
            <a:r>
              <a:rPr lang="en-GB" sz="1400" b="0" i="0" dirty="0">
                <a:solidFill>
                  <a:schemeClr val="tx1">
                    <a:lumMod val="75000"/>
                  </a:schemeClr>
                </a:solidFill>
                <a:effectLst/>
                <a:latin typeface="Ariel"/>
                <a:ea typeface="Verdana" panose="020B0604030504040204" pitchFamily="34" charset="0"/>
                <a:cs typeface="Times New Roman" panose="02020603050405020304" pitchFamily="18" charset="0"/>
              </a:rPr>
              <a:t>the most popular applications being </a:t>
            </a:r>
            <a:r>
              <a:rPr lang="en-GB" sz="1400" b="1" i="0" dirty="0">
                <a:solidFill>
                  <a:schemeClr val="tx1">
                    <a:lumMod val="75000"/>
                  </a:schemeClr>
                </a:solidFill>
                <a:effectLst/>
                <a:latin typeface="Ariel"/>
                <a:ea typeface="Verdana" panose="020B0604030504040204" pitchFamily="34" charset="0"/>
                <a:cs typeface="Times New Roman" panose="02020603050405020304" pitchFamily="18" charset="0"/>
              </a:rPr>
              <a:t>computer vision, speech recognition, and natural language  processing</a:t>
            </a:r>
          </a:p>
          <a:p>
            <a:pPr marL="285750" lvl="0" indent="-285750" algn="l" rtl="0">
              <a:spcBef>
                <a:spcPts val="0"/>
              </a:spcBef>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Following the recent advances in technology, the ability to track sports and workout activities has broadened its horizons by the spread of off-the-shelf wearable devices, specifically smartwatches or smart-bands</a:t>
            </a:r>
          </a:p>
          <a:p>
            <a:pPr marL="285750" indent="-285750">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The rep counter uses the recent advances in Deep Learning algorithms, the information acquired from conventional frame sensors can be used to infer the human body pose for further analysis</a:t>
            </a:r>
          </a:p>
          <a:p>
            <a:pPr marL="285750" indent="-285750">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Specifically, one can contemplate the performance of body movements throughout physical exercises to provide feedback to the individual.</a:t>
            </a:r>
          </a:p>
          <a:p>
            <a:pPr marL="285750" indent="-285750">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Therefore, we propose a system for workout repetition counting and validation based on a set of skeleton-based and deep </a:t>
            </a:r>
            <a:r>
              <a:rPr lang="en-US" dirty="0">
                <a:solidFill>
                  <a:schemeClr val="tx1">
                    <a:lumMod val="75000"/>
                  </a:schemeClr>
                </a:solidFill>
                <a:latin typeface="Ariel"/>
                <a:ea typeface="Verdana" panose="020B0604030504040204" pitchFamily="34" charset="0"/>
                <a:cs typeface="Times New Roman" panose="02020603050405020304" pitchFamily="18" charset="0"/>
                <a:hlinkClick r:id="rId3" tooltip="Learn more about semantic features from ScienceDirect's AI-generated Topic Pages">
                  <a:extLst>
                    <a:ext uri="{A12FA001-AC4F-418D-AE19-62706E023703}">
                      <ahyp:hlinkClr xmlns:ahyp="http://schemas.microsoft.com/office/drawing/2018/hyperlinkcolor" val="tx"/>
                    </a:ext>
                  </a:extLst>
                </a:hlinkClick>
              </a:rPr>
              <a:t>semantic features</a:t>
            </a:r>
            <a:r>
              <a:rPr lang="en-US" dirty="0">
                <a:solidFill>
                  <a:schemeClr val="tx1">
                    <a:lumMod val="75000"/>
                  </a:schemeClr>
                </a:solidFill>
                <a:latin typeface="Ariel"/>
                <a:ea typeface="Verdana" panose="020B0604030504040204" pitchFamily="34" charset="0"/>
                <a:cs typeface="Times New Roman" panose="02020603050405020304" pitchFamily="18" charset="0"/>
              </a:rPr>
              <a:t> that are obtained from a 2D human pose estimation network</a:t>
            </a:r>
          </a:p>
          <a:p>
            <a:pPr marL="285750" lvl="0" indent="-285750" algn="l" rtl="0">
              <a:spcBef>
                <a:spcPts val="0"/>
              </a:spcBef>
              <a:spcAft>
                <a:spcPts val="1600"/>
              </a:spcAft>
              <a:buClrTx/>
              <a:buFont typeface="Wingdings" panose="05000000000000000000" pitchFamily="2" charset="2"/>
              <a:buChar char="Ø"/>
            </a:pPr>
            <a:endParaRPr lang="en-US" dirty="0">
              <a:latin typeface="Ariel"/>
              <a:ea typeface="Verdana" panose="020B0604030504040204" pitchFamily="34" charset="0"/>
              <a:cs typeface="Times New Roman" panose="02020603050405020304" pitchFamily="18" charset="0"/>
            </a:endParaRPr>
          </a:p>
          <a:p>
            <a:pPr marL="285750" indent="-285750">
              <a:spcAft>
                <a:spcPts val="1600"/>
              </a:spcAft>
              <a:buClrTx/>
              <a:buFont typeface="Wingdings" panose="05000000000000000000" pitchFamily="2" charset="2"/>
              <a:buChar char="Ø"/>
            </a:pPr>
            <a:endParaRPr lang="en-US" dirty="0">
              <a:solidFill>
                <a:srgbClr val="2E2E2E"/>
              </a:solidFill>
              <a:latin typeface="NexusSerif"/>
              <a:ea typeface="Verdana" panose="020B0604030504040204" pitchFamily="34" charset="0"/>
              <a:cs typeface="Times New Roman" panose="02020603050405020304" pitchFamily="18" charset="0"/>
            </a:endParaRPr>
          </a:p>
          <a:p>
            <a:pPr marL="0" lvl="0" indent="0" algn="l" rtl="0">
              <a:spcBef>
                <a:spcPts val="0"/>
              </a:spcBef>
              <a:spcAft>
                <a:spcPts val="1600"/>
              </a:spcAft>
              <a:buClrTx/>
              <a:buNone/>
            </a:pPr>
            <a:endParaRPr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84302" y="1053811"/>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Motivation :</a:t>
            </a:r>
            <a:endParaRPr sz="2400" dirty="0"/>
          </a:p>
        </p:txBody>
      </p:sp>
      <p:sp>
        <p:nvSpPr>
          <p:cNvPr id="206" name="Google Shape;206;p38"/>
          <p:cNvSpPr txBox="1">
            <a:spLocks noGrp="1"/>
          </p:cNvSpPr>
          <p:nvPr>
            <p:ph type="subTitle" idx="1"/>
          </p:nvPr>
        </p:nvSpPr>
        <p:spPr>
          <a:xfrm>
            <a:off x="1454700" y="3066758"/>
            <a:ext cx="6234600" cy="1249200"/>
          </a:xfrm>
          <a:prstGeom prst="rect">
            <a:avLst/>
          </a:prstGeom>
        </p:spPr>
        <p:txBody>
          <a:bodyPr spcFirstLastPara="1" wrap="square" lIns="91425" tIns="91425" rIns="91425" bIns="91425" anchor="ctr" anchorCtr="0">
            <a:noAutofit/>
          </a:bodyPr>
          <a:lstStyle/>
          <a:p>
            <a:pPr marL="342900" lvl="0" algn="l" rtl="0">
              <a:spcBef>
                <a:spcPts val="0"/>
              </a:spcBef>
              <a:spcAft>
                <a:spcPts val="1600"/>
              </a:spcAft>
              <a:buFont typeface="Wingdings" panose="05000000000000000000" pitchFamily="2" charset="2"/>
              <a:buChar char="Ø"/>
            </a:pPr>
            <a:r>
              <a:rPr lang="en-US" sz="2000" dirty="0">
                <a:solidFill>
                  <a:schemeClr val="accent6">
                    <a:lumMod val="75000"/>
                  </a:schemeClr>
                </a:solidFill>
              </a:rPr>
              <a:t>In todays world many are interested in working out but not every workout is efficient as it seems</a:t>
            </a:r>
          </a:p>
          <a:p>
            <a:pPr marL="342900" lvl="0" algn="l" rtl="0">
              <a:spcBef>
                <a:spcPts val="0"/>
              </a:spcBef>
              <a:spcAft>
                <a:spcPts val="1600"/>
              </a:spcAft>
              <a:buFont typeface="Wingdings" panose="05000000000000000000" pitchFamily="2" charset="2"/>
              <a:buChar char="Ø"/>
            </a:pPr>
            <a:r>
              <a:rPr lang="en-US" sz="2000" dirty="0">
                <a:solidFill>
                  <a:schemeClr val="accent6">
                    <a:lumMod val="75000"/>
                  </a:schemeClr>
                </a:solidFill>
              </a:rPr>
              <a:t>So this Application detects the efficiency of the workout by determining the number of reps performed by the user</a:t>
            </a:r>
          </a:p>
          <a:p>
            <a:pPr marL="342900" lvl="0" algn="l" rtl="0">
              <a:spcBef>
                <a:spcPts val="0"/>
              </a:spcBef>
              <a:spcAft>
                <a:spcPts val="1600"/>
              </a:spcAft>
              <a:buFont typeface="Wingdings" panose="05000000000000000000" pitchFamily="2" charset="2"/>
              <a:buChar char="Ø"/>
            </a:pPr>
            <a:r>
              <a:rPr lang="en-US" sz="2000" dirty="0">
                <a:solidFill>
                  <a:schemeClr val="accent6">
                    <a:lumMod val="75000"/>
                  </a:schemeClr>
                </a:solidFill>
              </a:rPr>
              <a:t>Using this we can keep track of the count of the workout by selecting the type of workout you’re choosing </a:t>
            </a:r>
          </a:p>
          <a:p>
            <a:pPr marL="342900" lvl="0" algn="l" rtl="0">
              <a:spcBef>
                <a:spcPts val="0"/>
              </a:spcBef>
              <a:spcAft>
                <a:spcPts val="1600"/>
              </a:spcAft>
              <a:buFont typeface="Wingdings" panose="05000000000000000000" pitchFamily="2" charset="2"/>
              <a:buChar char="Ø"/>
            </a:pPr>
            <a:endParaRPr lang="en-US" sz="2000" dirty="0">
              <a:solidFill>
                <a:schemeClr val="accent6">
                  <a:lumMod val="75000"/>
                </a:schemeClr>
              </a:solidFill>
            </a:endParaRPr>
          </a:p>
          <a:p>
            <a:pPr marL="0" lvl="0" indent="0" algn="l" rtl="0">
              <a:spcBef>
                <a:spcPts val="0"/>
              </a:spcBef>
              <a:spcAft>
                <a:spcPts val="1600"/>
              </a:spcAft>
            </a:pPr>
            <a:r>
              <a:rPr lang="en-US" sz="2000" dirty="0">
                <a:solidFill>
                  <a:schemeClr val="accent6">
                    <a:lumMod val="75000"/>
                  </a:schemeClr>
                </a:solidFill>
              </a:rPr>
              <a:t> </a:t>
            </a:r>
            <a:endParaRPr sz="2000"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336526" y="1236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we perform this?  </a:t>
            </a:r>
            <a:endParaRPr dirty="0"/>
          </a:p>
        </p:txBody>
      </p:sp>
      <p:sp>
        <p:nvSpPr>
          <p:cNvPr id="180" name="Google Shape;180;p36"/>
          <p:cNvSpPr txBox="1">
            <a:spLocks noGrp="1"/>
          </p:cNvSpPr>
          <p:nvPr>
            <p:ph type="title"/>
          </p:nvPr>
        </p:nvSpPr>
        <p:spPr>
          <a:xfrm>
            <a:off x="-129890" y="1837537"/>
            <a:ext cx="2336400" cy="527700"/>
          </a:xfrm>
          <a:prstGeom prst="rect">
            <a:avLst/>
          </a:prstGeom>
        </p:spPr>
        <p:txBody>
          <a:bodyPr spcFirstLastPara="1" wrap="square" lIns="91425" tIns="91425" rIns="91425" bIns="91425" anchor="ctr" anchorCtr="0">
            <a:noAutofit/>
          </a:bodyPr>
          <a:lstStyle/>
          <a:p>
            <a:r>
              <a:rPr lang="en-IN" dirty="0"/>
              <a:t>Dataset</a:t>
            </a:r>
            <a:br>
              <a:rPr lang="en-IN" sz="1600" b="0" i="0" dirty="0">
                <a:solidFill>
                  <a:srgbClr val="505050"/>
                </a:solidFill>
                <a:effectLst/>
                <a:latin typeface="NexusSerif"/>
              </a:rPr>
            </a:br>
            <a:endParaRPr sz="1600" dirty="0"/>
          </a:p>
        </p:txBody>
      </p:sp>
      <p:sp>
        <p:nvSpPr>
          <p:cNvPr id="181" name="Google Shape;181;p36"/>
          <p:cNvSpPr txBox="1">
            <a:spLocks noGrp="1"/>
          </p:cNvSpPr>
          <p:nvPr>
            <p:ph type="subTitle" idx="1"/>
          </p:nvPr>
        </p:nvSpPr>
        <p:spPr>
          <a:xfrm>
            <a:off x="-113106" y="2044960"/>
            <a:ext cx="2683789"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Under the scope of our approach, a video-based dataset of individuals performing five common CrossFit-specific exercises is being acquired over time</a:t>
            </a:r>
            <a:endParaRPr sz="1400" dirty="0"/>
          </a:p>
        </p:txBody>
      </p:sp>
      <p:sp>
        <p:nvSpPr>
          <p:cNvPr id="182" name="Google Shape;182;p36"/>
          <p:cNvSpPr txBox="1">
            <a:spLocks noGrp="1"/>
          </p:cNvSpPr>
          <p:nvPr>
            <p:ph type="title" idx="3"/>
          </p:nvPr>
        </p:nvSpPr>
        <p:spPr>
          <a:xfrm>
            <a:off x="2306902" y="292107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sz="2400" dirty="0"/>
          </a:p>
        </p:txBody>
      </p:sp>
      <p:sp>
        <p:nvSpPr>
          <p:cNvPr id="183" name="Google Shape;183;p36"/>
          <p:cNvSpPr txBox="1">
            <a:spLocks noGrp="1"/>
          </p:cNvSpPr>
          <p:nvPr>
            <p:ph type="subTitle" idx="5"/>
          </p:nvPr>
        </p:nvSpPr>
        <p:spPr>
          <a:xfrm>
            <a:off x="2167623" y="3374072"/>
            <a:ext cx="2526891" cy="1455178"/>
          </a:xfrm>
          <a:prstGeom prst="rect">
            <a:avLst/>
          </a:prstGeom>
          <a:noFill/>
          <a:ln>
            <a:noFill/>
          </a:ln>
        </p:spPr>
        <p:txBody>
          <a:bodyPr spcFirstLastPara="1" wrap="square" lIns="91425" tIns="91425" rIns="91425" bIns="91425" anchor="t" anchorCtr="0">
            <a:noAutofit/>
          </a:bodyPr>
          <a:lstStyle/>
          <a:p>
            <a:pPr marL="0" indent="0">
              <a:spcAft>
                <a:spcPts val="1600"/>
              </a:spcAft>
            </a:pPr>
            <a:r>
              <a:rPr lang="en-US" sz="1400" dirty="0"/>
              <a:t>This section aims to overview our proposal of a system that focuses on counting valid repetitions for the previously mentioned physical exercises</a:t>
            </a:r>
            <a:endParaRPr sz="1400" dirty="0"/>
          </a:p>
        </p:txBody>
      </p:sp>
      <p:sp>
        <p:nvSpPr>
          <p:cNvPr id="184" name="Google Shape;184;p36"/>
          <p:cNvSpPr txBox="1">
            <a:spLocks noGrp="1"/>
          </p:cNvSpPr>
          <p:nvPr>
            <p:ph type="title" idx="6"/>
          </p:nvPr>
        </p:nvSpPr>
        <p:spPr>
          <a:xfrm>
            <a:off x="5065997" y="2039853"/>
            <a:ext cx="2336400" cy="527700"/>
          </a:xfrm>
          <a:prstGeom prst="rect">
            <a:avLst/>
          </a:prstGeom>
          <a:noFill/>
          <a:ln>
            <a:noFill/>
          </a:ln>
        </p:spPr>
        <p:txBody>
          <a:bodyPr spcFirstLastPara="1" wrap="square" lIns="91425" tIns="91425" rIns="91425" bIns="91425" anchor="ctr" anchorCtr="0">
            <a:noAutofit/>
          </a:bodyPr>
          <a:lstStyle/>
          <a:p>
            <a:r>
              <a:rPr lang="en-US" sz="1800" dirty="0"/>
              <a:t>Exploring the best combination of features and cameras</a:t>
            </a:r>
            <a:br>
              <a:rPr lang="en-US" sz="1800" dirty="0"/>
            </a:br>
            <a:endParaRPr sz="1800" dirty="0"/>
          </a:p>
        </p:txBody>
      </p:sp>
      <p:sp>
        <p:nvSpPr>
          <p:cNvPr id="185" name="Google Shape;185;p36"/>
          <p:cNvSpPr txBox="1">
            <a:spLocks noGrp="1"/>
          </p:cNvSpPr>
          <p:nvPr>
            <p:ph type="subTitle" idx="8"/>
          </p:nvPr>
        </p:nvSpPr>
        <p:spPr>
          <a:xfrm>
            <a:off x="4833793" y="2595220"/>
            <a:ext cx="2800809" cy="873600"/>
          </a:xfrm>
          <a:prstGeom prst="rect">
            <a:avLst/>
          </a:prstGeom>
          <a:noFill/>
          <a:ln>
            <a:noFill/>
          </a:ln>
        </p:spPr>
        <p:txBody>
          <a:bodyPr spcFirstLastPara="1" wrap="square" lIns="91425" tIns="91425" rIns="91425" bIns="91425" anchor="t" anchorCtr="0">
            <a:noAutofit/>
          </a:bodyPr>
          <a:lstStyle/>
          <a:p>
            <a:pPr marL="0" indent="0">
              <a:spcAft>
                <a:spcPts val="1600"/>
              </a:spcAft>
            </a:pPr>
            <a:r>
              <a:rPr lang="en-US" sz="1300" dirty="0"/>
              <a:t>Concerning the different features presented in the representation module, we have carried out tests with four combinations of them in an incremental manner for each physical exercise</a:t>
            </a:r>
            <a:endParaRPr sz="1300" dirty="0"/>
          </a:p>
        </p:txBody>
      </p:sp>
      <p:sp>
        <p:nvSpPr>
          <p:cNvPr id="186" name="Google Shape;186;p36"/>
          <p:cNvSpPr/>
          <p:nvPr/>
        </p:nvSpPr>
        <p:spPr>
          <a:xfrm>
            <a:off x="546292" y="36682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6"/>
          <p:cNvSpPr/>
          <p:nvPr/>
        </p:nvSpPr>
        <p:spPr>
          <a:xfrm>
            <a:off x="2918571" y="1600050"/>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5748347" y="606388"/>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cxnSpLocks/>
            <a:stCxn id="186" idx="4"/>
          </p:cNvCxnSpPr>
          <p:nvPr/>
        </p:nvCxnSpPr>
        <p:spPr>
          <a:xfrm flipH="1">
            <a:off x="1032141" y="1338525"/>
            <a:ext cx="1" cy="450812"/>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cxnSpLocks/>
            <a:stCxn id="187" idx="4"/>
          </p:cNvCxnSpPr>
          <p:nvPr/>
        </p:nvCxnSpPr>
        <p:spPr>
          <a:xfrm>
            <a:off x="3404421" y="2571750"/>
            <a:ext cx="8460" cy="479779"/>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cxnSpLocks/>
            <a:stCxn id="188" idx="4"/>
          </p:cNvCxnSpPr>
          <p:nvPr/>
        </p:nvCxnSpPr>
        <p:spPr>
          <a:xfrm>
            <a:off x="6234197" y="1578088"/>
            <a:ext cx="0" cy="234959"/>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136059" y="555507"/>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3" name="Google Shape;193;p36"/>
          <p:cNvSpPr txBox="1">
            <a:spLocks noGrp="1"/>
          </p:cNvSpPr>
          <p:nvPr>
            <p:ph type="title" idx="4"/>
          </p:nvPr>
        </p:nvSpPr>
        <p:spPr>
          <a:xfrm>
            <a:off x="2223294" y="1778829"/>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4" name="Google Shape;194;p36"/>
          <p:cNvSpPr txBox="1">
            <a:spLocks noGrp="1"/>
          </p:cNvSpPr>
          <p:nvPr>
            <p:ph type="title" idx="7"/>
          </p:nvPr>
        </p:nvSpPr>
        <p:spPr>
          <a:xfrm>
            <a:off x="5065997" y="801391"/>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7"/>
          <p:cNvSpPr txBox="1">
            <a:spLocks noGrp="1"/>
          </p:cNvSpPr>
          <p:nvPr>
            <p:ph type="subTitle" idx="1"/>
          </p:nvPr>
        </p:nvSpPr>
        <p:spPr>
          <a:xfrm>
            <a:off x="650240" y="3515360"/>
            <a:ext cx="3917681" cy="81070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bg2">
                    <a:lumMod val="75000"/>
                  </a:schemeClr>
                </a:solidFill>
              </a:rPr>
              <a:t>Firstly the posture is recognised by the camera and its detected using the application of computer vision</a:t>
            </a:r>
            <a:endParaRPr dirty="0">
              <a:solidFill>
                <a:schemeClr val="bg2">
                  <a:lumMod val="75000"/>
                </a:schemeClr>
              </a:solidFill>
            </a:endParaRPr>
          </a:p>
        </p:txBody>
      </p:sp>
      <p:pic>
        <p:nvPicPr>
          <p:cNvPr id="1026" name="Picture 2" descr="Posenet">
            <a:extLst>
              <a:ext uri="{FF2B5EF4-FFF2-40B4-BE49-F238E27FC236}">
                <a16:creationId xmlns:a16="http://schemas.microsoft.com/office/drawing/2014/main" id="{D45A9931-8DCD-C99B-F7B9-F4FDC9128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36" r="6232"/>
          <a:stretch/>
        </p:blipFill>
        <p:spPr bwMode="auto">
          <a:xfrm>
            <a:off x="251986" y="269532"/>
            <a:ext cx="4729317" cy="3052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ontiers | How Does the Central Nervous System for Posture and Locomotion  Cope With Damage-Induced Neural Asymmetry?">
            <a:extLst>
              <a:ext uri="{FF2B5EF4-FFF2-40B4-BE49-F238E27FC236}">
                <a16:creationId xmlns:a16="http://schemas.microsoft.com/office/drawing/2014/main" id="{7AA5CE3B-0256-60AA-A1C7-9CF36849E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0709" y="269532"/>
            <a:ext cx="3784023" cy="305284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00;p37">
            <a:extLst>
              <a:ext uri="{FF2B5EF4-FFF2-40B4-BE49-F238E27FC236}">
                <a16:creationId xmlns:a16="http://schemas.microsoft.com/office/drawing/2014/main" id="{DC5CDB19-F8EA-A9DA-F808-0A21366BC8D4}"/>
              </a:ext>
            </a:extLst>
          </p:cNvPr>
          <p:cNvSpPr txBox="1">
            <a:spLocks/>
          </p:cNvSpPr>
          <p:nvPr/>
        </p:nvSpPr>
        <p:spPr>
          <a:xfrm>
            <a:off x="5226320" y="3515360"/>
            <a:ext cx="35928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0" indent="0">
              <a:spcAft>
                <a:spcPts val="1600"/>
              </a:spcAft>
            </a:pPr>
            <a:r>
              <a:rPr lang="en-US" dirty="0">
                <a:solidFill>
                  <a:schemeClr val="bg2">
                    <a:lumMod val="75000"/>
                  </a:schemeClr>
                </a:solidFill>
              </a:rPr>
              <a:t>Then, using the methodologies of Neural networks, the data is sent to the neural effectors to sense and count the rep of the CrossFit exercise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8FE1-37C8-8274-8F3F-AB78C9A212FF}"/>
              </a:ext>
            </a:extLst>
          </p:cNvPr>
          <p:cNvSpPr>
            <a:spLocks noGrp="1"/>
          </p:cNvSpPr>
          <p:nvPr>
            <p:ph type="title"/>
          </p:nvPr>
        </p:nvSpPr>
        <p:spPr>
          <a:xfrm>
            <a:off x="0" y="431825"/>
            <a:ext cx="4278000" cy="1611600"/>
          </a:xfrm>
        </p:spPr>
        <p:txBody>
          <a:bodyPr/>
          <a:lstStyle/>
          <a:p>
            <a:r>
              <a:rPr lang="en-IN" sz="1600" dirty="0"/>
              <a:t>Literature Review:</a:t>
            </a:r>
          </a:p>
        </p:txBody>
      </p:sp>
      <p:sp>
        <p:nvSpPr>
          <p:cNvPr id="3" name="Subtitle 2">
            <a:extLst>
              <a:ext uri="{FF2B5EF4-FFF2-40B4-BE49-F238E27FC236}">
                <a16:creationId xmlns:a16="http://schemas.microsoft.com/office/drawing/2014/main" id="{E9A10ECA-88CD-8689-64AC-993CA67B4B11}"/>
              </a:ext>
            </a:extLst>
          </p:cNvPr>
          <p:cNvSpPr>
            <a:spLocks noGrp="1"/>
          </p:cNvSpPr>
          <p:nvPr>
            <p:ph type="subTitle" idx="1"/>
          </p:nvPr>
        </p:nvSpPr>
        <p:spPr>
          <a:xfrm>
            <a:off x="1842863" y="880925"/>
            <a:ext cx="5196671" cy="713400"/>
          </a:xfrm>
        </p:spPr>
        <p:txBody>
          <a:bodyPr/>
          <a:lstStyle/>
          <a:p>
            <a:pPr algn="l"/>
            <a:r>
              <a:rPr lang="en-US" sz="1200" dirty="0">
                <a:solidFill>
                  <a:schemeClr val="accent2">
                    <a:lumMod val="25000"/>
                  </a:schemeClr>
                </a:solidFill>
              </a:rPr>
              <a:t>1. Pose estimation from video plays a critical role enabling the overlay of digital content and information on top of the physical world in augmented reality, sign language recognition, full-body gesture control, and even quantifying physical exercises, where it can form the basis for yoga, dance, and fitness applications.</a:t>
            </a:r>
          </a:p>
          <a:p>
            <a:pPr algn="l"/>
            <a:r>
              <a:rPr lang="en-US" sz="1200" dirty="0">
                <a:solidFill>
                  <a:schemeClr val="accent2">
                    <a:lumMod val="25000"/>
                  </a:schemeClr>
                </a:solidFill>
              </a:rPr>
              <a:t> 2. The pose estimation component of the pipeline predicts the location of all 33 person </a:t>
            </a:r>
            <a:r>
              <a:rPr lang="en-US" sz="1200" dirty="0" err="1">
                <a:solidFill>
                  <a:schemeClr val="accent2">
                    <a:lumMod val="25000"/>
                  </a:schemeClr>
                </a:solidFill>
              </a:rPr>
              <a:t>keypoints</a:t>
            </a:r>
            <a:r>
              <a:rPr lang="en-US" sz="1200" dirty="0">
                <a:solidFill>
                  <a:schemeClr val="accent2">
                    <a:lumMod val="25000"/>
                  </a:schemeClr>
                </a:solidFill>
              </a:rPr>
              <a:t> with three degrees of freedom each (x, y location and visibility) plus the two virtual alignment </a:t>
            </a:r>
            <a:r>
              <a:rPr lang="en-US" sz="1200" dirty="0" err="1">
                <a:solidFill>
                  <a:schemeClr val="accent2">
                    <a:lumMod val="25000"/>
                  </a:schemeClr>
                </a:solidFill>
              </a:rPr>
              <a:t>keypoints</a:t>
            </a:r>
            <a:r>
              <a:rPr lang="en-US" sz="1200" dirty="0">
                <a:solidFill>
                  <a:schemeClr val="accent2">
                    <a:lumMod val="25000"/>
                  </a:schemeClr>
                </a:solidFill>
              </a:rPr>
              <a:t> described above. Unlike current approaches that employ compute-intensive heatmap prediction, our model uses a regression approach that is supervised by a combined heat map/offset prediction of all </a:t>
            </a:r>
            <a:r>
              <a:rPr lang="en-US" sz="1200" dirty="0" err="1">
                <a:solidFill>
                  <a:schemeClr val="accent2">
                    <a:lumMod val="25000"/>
                  </a:schemeClr>
                </a:solidFill>
              </a:rPr>
              <a:t>keypoints</a:t>
            </a:r>
            <a:r>
              <a:rPr lang="en-US" sz="1200" dirty="0">
                <a:solidFill>
                  <a:schemeClr val="accent2">
                    <a:lumMod val="25000"/>
                  </a:schemeClr>
                </a:solidFill>
              </a:rPr>
              <a:t>. </a:t>
            </a:r>
          </a:p>
          <a:p>
            <a:pPr algn="l"/>
            <a:r>
              <a:rPr lang="en-US" sz="1200" dirty="0">
                <a:solidFill>
                  <a:schemeClr val="accent2">
                    <a:lumMod val="25000"/>
                  </a:schemeClr>
                </a:solidFill>
              </a:rPr>
              <a:t>3. Specifically, during training we first employ a heatmap and offset loss to train the center and left tower of the network. We then remove the heatmap output and train the regression encoder (right tower), thus, effectively using the heatmap to supervise a lightweight embedding.</a:t>
            </a:r>
          </a:p>
          <a:p>
            <a:pPr algn="l"/>
            <a:r>
              <a:rPr lang="en-US" sz="1200" dirty="0">
                <a:solidFill>
                  <a:schemeClr val="accent2">
                    <a:lumMod val="25000"/>
                  </a:schemeClr>
                </a:solidFill>
              </a:rPr>
              <a:t>4. The following is done using regression method, in the list of regression method we have used KNN Regression. </a:t>
            </a:r>
          </a:p>
        </p:txBody>
      </p:sp>
    </p:spTree>
    <p:extLst>
      <p:ext uri="{BB962C8B-B14F-4D97-AF65-F5344CB8AC3E}">
        <p14:creationId xmlns:p14="http://schemas.microsoft.com/office/powerpoint/2010/main" val="295348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54705D-7774-F04F-EBCE-67F7691A1643}"/>
              </a:ext>
            </a:extLst>
          </p:cNvPr>
          <p:cNvSpPr>
            <a:spLocks noGrp="1"/>
          </p:cNvSpPr>
          <p:nvPr>
            <p:ph type="subTitle" idx="1"/>
          </p:nvPr>
        </p:nvSpPr>
        <p:spPr>
          <a:xfrm>
            <a:off x="1672941" y="659433"/>
            <a:ext cx="4627006" cy="713400"/>
          </a:xfrm>
        </p:spPr>
        <p:txBody>
          <a:bodyPr/>
          <a:lstStyle/>
          <a:p>
            <a:pPr algn="l"/>
            <a:r>
              <a:rPr lang="en-US" sz="1200" dirty="0">
                <a:solidFill>
                  <a:schemeClr val="accent2">
                    <a:lumMod val="25000"/>
                  </a:schemeClr>
                </a:solidFill>
              </a:rPr>
              <a:t>5. K-Nearest </a:t>
            </a:r>
            <a:r>
              <a:rPr lang="en-US" sz="1200" dirty="0" err="1">
                <a:solidFill>
                  <a:schemeClr val="accent2">
                    <a:lumMod val="25000"/>
                  </a:schemeClr>
                </a:solidFill>
              </a:rPr>
              <a:t>Neighbour</a:t>
            </a:r>
            <a:r>
              <a:rPr lang="en-US" sz="1200" dirty="0">
                <a:solidFill>
                  <a:schemeClr val="accent2">
                    <a:lumMod val="25000"/>
                  </a:schemeClr>
                </a:solidFill>
              </a:rPr>
              <a:t> is one of the simplest Machine Learning algorithms based on Supervised Learning technique.</a:t>
            </a:r>
          </a:p>
          <a:p>
            <a:pPr algn="l"/>
            <a:r>
              <a:rPr lang="en-US" sz="1200" dirty="0">
                <a:solidFill>
                  <a:schemeClr val="accent2">
                    <a:lumMod val="25000"/>
                  </a:schemeClr>
                </a:solidFill>
              </a:rPr>
              <a:t>6. K-NN algorithm assumes the similarity between the new case/data and available cases and put the new case into the category that is most similar to the available </a:t>
            </a:r>
            <a:r>
              <a:rPr lang="en-US" sz="1200" dirty="0" err="1">
                <a:solidFill>
                  <a:schemeClr val="accent2">
                    <a:lumMod val="25000"/>
                  </a:schemeClr>
                </a:solidFill>
              </a:rPr>
              <a:t>categories.K</a:t>
            </a:r>
            <a:r>
              <a:rPr lang="en-US" sz="1200" dirty="0">
                <a:solidFill>
                  <a:schemeClr val="accent2">
                    <a:lumMod val="25000"/>
                  </a:schemeClr>
                </a:solidFill>
              </a:rPr>
              <a:t>-NN algorithm stores all the available data and classifies a new data point based on the similarity. This means when new data appears then it can be easily classified into a well suite category by using K- NN algorithm.</a:t>
            </a:r>
          </a:p>
          <a:p>
            <a:pPr algn="l"/>
            <a:r>
              <a:rPr lang="en-US" sz="1200" dirty="0">
                <a:solidFill>
                  <a:schemeClr val="accent2">
                    <a:lumMod val="25000"/>
                  </a:schemeClr>
                </a:solidFill>
              </a:rPr>
              <a:t>7. Once the joints are figured and skeletal structure is attained the logic for every exercise is put into place. The coordinated movement off the points helps in plotting position and when the position is obtained it’s is read as a pose and the counter is incremented.</a:t>
            </a:r>
            <a:endParaRPr lang="en-IN" sz="1200" dirty="0">
              <a:solidFill>
                <a:schemeClr val="accent2">
                  <a:lumMod val="25000"/>
                </a:schemeClr>
              </a:solidFill>
            </a:endParaRPr>
          </a:p>
          <a:p>
            <a:endParaRPr lang="en-IN" sz="1200" dirty="0">
              <a:solidFill>
                <a:schemeClr val="accent2">
                  <a:lumMod val="25000"/>
                </a:schemeClr>
              </a:solidFill>
            </a:endParaRPr>
          </a:p>
        </p:txBody>
      </p:sp>
    </p:spTree>
    <p:extLst>
      <p:ext uri="{BB962C8B-B14F-4D97-AF65-F5344CB8AC3E}">
        <p14:creationId xmlns:p14="http://schemas.microsoft.com/office/powerpoint/2010/main" val="217236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53E-08B8-EE29-E71E-C8C311072245}"/>
              </a:ext>
            </a:extLst>
          </p:cNvPr>
          <p:cNvSpPr>
            <a:spLocks noGrp="1"/>
          </p:cNvSpPr>
          <p:nvPr>
            <p:ph type="title"/>
          </p:nvPr>
        </p:nvSpPr>
        <p:spPr>
          <a:xfrm>
            <a:off x="1507679" y="2080006"/>
            <a:ext cx="4637627" cy="612212"/>
          </a:xfrm>
        </p:spPr>
        <p:txBody>
          <a:bodyPr/>
          <a:lstStyle/>
          <a:p>
            <a:pPr algn="l"/>
            <a:r>
              <a:rPr lang="en-IN" sz="1400" dirty="0"/>
              <a:t>1. </a:t>
            </a:r>
            <a:r>
              <a:rPr lang="en-IN" sz="1400" b="0" i="0" dirty="0">
                <a:solidFill>
                  <a:srgbClr val="505050"/>
                </a:solidFill>
                <a:effectLst/>
                <a:latin typeface="NexusSerif"/>
              </a:rPr>
              <a:t>Deep 3D human pose estimation: A review</a:t>
            </a:r>
            <a:r>
              <a:rPr lang="en-IN" sz="1400" b="0" i="0" dirty="0">
                <a:solidFill>
                  <a:srgbClr val="2E2E2E"/>
                </a:solidFill>
                <a:effectLst/>
                <a:latin typeface="NexusSans"/>
              </a:rPr>
              <a:t> </a:t>
            </a:r>
            <a:r>
              <a:rPr lang="en-IN" sz="1400" b="0" i="0" u="none" strike="noStrike" dirty="0">
                <a:solidFill>
                  <a:srgbClr val="0C7DBB"/>
                </a:solidFill>
                <a:effectLst/>
                <a:latin typeface="NexusSans"/>
                <a:hlinkClick r:id="rId2"/>
              </a:rPr>
              <a:t>JinbaoWang</a:t>
            </a:r>
            <a:r>
              <a:rPr lang="en-IN" sz="1400" b="0" i="0" u="none" strike="noStrike" baseline="30000" dirty="0">
                <a:solidFill>
                  <a:srgbClr val="0C7DBB"/>
                </a:solidFill>
                <a:effectLst/>
                <a:latin typeface="NexusSans"/>
                <a:hlinkClick r:id="rId2"/>
              </a:rPr>
              <a:t>a1</a:t>
            </a:r>
            <a:r>
              <a:rPr lang="en-IN" sz="1400" b="0" i="0" u="none" strike="noStrike" dirty="0">
                <a:solidFill>
                  <a:srgbClr val="0C7DBB"/>
                </a:solidFill>
                <a:effectLst/>
                <a:latin typeface="NexusSans"/>
                <a:hlinkClick r:id="rId2"/>
              </a:rPr>
              <a:t>ShujieTan</a:t>
            </a:r>
            <a:r>
              <a:rPr lang="en-IN" sz="1400" b="0" i="0" u="none" strike="noStrike" baseline="30000" dirty="0">
                <a:solidFill>
                  <a:srgbClr val="0C7DBB"/>
                </a:solidFill>
                <a:effectLst/>
                <a:latin typeface="NexusSans"/>
                <a:hlinkClick r:id="rId2"/>
              </a:rPr>
              <a:t>a1</a:t>
            </a:r>
            <a:r>
              <a:rPr lang="en-IN" sz="1400" b="0" i="0" u="none" strike="noStrike" dirty="0">
                <a:solidFill>
                  <a:srgbClr val="0C7DBB"/>
                </a:solidFill>
                <a:effectLst/>
                <a:latin typeface="NexusSans"/>
                <a:hlinkClick r:id="rId2"/>
              </a:rPr>
              <a:t>XiantongZhen</a:t>
            </a:r>
            <a:r>
              <a:rPr lang="en-IN" sz="1400" b="0" i="0" u="none" strike="noStrike" baseline="30000" dirty="0">
                <a:solidFill>
                  <a:srgbClr val="0C7DBB"/>
                </a:solidFill>
                <a:effectLst/>
                <a:latin typeface="NexusSans"/>
                <a:hlinkClick r:id="rId2"/>
              </a:rPr>
              <a:t>be</a:t>
            </a:r>
            <a:r>
              <a:rPr lang="en-IN" sz="1400" b="0" i="0" u="none" strike="noStrike" dirty="0">
                <a:solidFill>
                  <a:srgbClr val="0C7DBB"/>
                </a:solidFill>
                <a:effectLst/>
                <a:latin typeface="NexusSans"/>
                <a:hlinkClick r:id="rId2"/>
              </a:rPr>
              <a:t>ShuoXu</a:t>
            </a:r>
            <a:r>
              <a:rPr lang="en-IN" sz="1400" b="0" i="0" u="none" strike="noStrike" baseline="30000" dirty="0">
                <a:solidFill>
                  <a:srgbClr val="0C7DBB"/>
                </a:solidFill>
                <a:effectLst/>
                <a:latin typeface="NexusSans"/>
                <a:hlinkClick r:id="rId2"/>
              </a:rPr>
              <a:t>c</a:t>
            </a:r>
            <a:r>
              <a:rPr lang="en-IN" sz="1400" b="0" i="0" u="none" strike="noStrike" dirty="0">
                <a:solidFill>
                  <a:srgbClr val="0C7DBB"/>
                </a:solidFill>
                <a:effectLst/>
                <a:latin typeface="NexusSans"/>
                <a:hlinkClick r:id="rId2"/>
              </a:rPr>
              <a:t>FengZheng</a:t>
            </a:r>
            <a:r>
              <a:rPr lang="en-IN" sz="1400" b="0" i="0" u="none" strike="noStrike" baseline="30000" dirty="0">
                <a:solidFill>
                  <a:srgbClr val="0C7DBB"/>
                </a:solidFill>
                <a:effectLst/>
                <a:latin typeface="NexusSans"/>
                <a:hlinkClick r:id="rId2"/>
              </a:rPr>
              <a:t>a</a:t>
            </a:r>
            <a:r>
              <a:rPr lang="en-IN" sz="1400" b="0" i="0" u="none" strike="noStrike" dirty="0">
                <a:solidFill>
                  <a:srgbClr val="0C7DBB"/>
                </a:solidFill>
                <a:effectLst/>
                <a:latin typeface="NexusSans"/>
                <a:hlinkClick r:id="rId2"/>
              </a:rPr>
              <a:t>ZhenyuHe</a:t>
            </a:r>
            <a:r>
              <a:rPr lang="en-IN" sz="1400" b="0" i="0" u="none" strike="noStrike" baseline="30000" dirty="0">
                <a:solidFill>
                  <a:srgbClr val="0C7DBB"/>
                </a:solidFill>
                <a:effectLst/>
                <a:latin typeface="NexusSans"/>
                <a:hlinkClick r:id="rId2"/>
              </a:rPr>
              <a:t>d</a:t>
            </a:r>
            <a:r>
              <a:rPr lang="en-IN" sz="1400" b="0" i="0" u="none" strike="noStrike" dirty="0">
                <a:solidFill>
                  <a:srgbClr val="FF6C00"/>
                </a:solidFill>
                <a:effectLst/>
                <a:latin typeface="NexusSans"/>
                <a:hlinkClick r:id="rId2"/>
              </a:rPr>
              <a:t>LingShao</a:t>
            </a:r>
            <a:r>
              <a:rPr lang="en-IN" sz="1400" b="0" i="0" u="none" strike="noStrike" baseline="30000" dirty="0">
                <a:solidFill>
                  <a:srgbClr val="FF6C00"/>
                </a:solidFill>
                <a:effectLst/>
                <a:latin typeface="NexusSans"/>
                <a:hlinkClick r:id="rId2"/>
              </a:rPr>
              <a:t>b</a:t>
            </a:r>
            <a:r>
              <a:rPr lang="en-IN" sz="1400" b="0" i="0" u="none" strike="noStrike" baseline="30000" dirty="0">
                <a:solidFill>
                  <a:srgbClr val="FF6C00"/>
                </a:solidFill>
                <a:effectLst/>
                <a:latin typeface="NexusSans"/>
              </a:rPr>
              <a:t> </a:t>
            </a:r>
            <a:br>
              <a:rPr lang="en-IN" sz="1400" b="0" i="0" u="none" strike="noStrike" baseline="30000" dirty="0">
                <a:solidFill>
                  <a:srgbClr val="FF6C00"/>
                </a:solidFill>
                <a:effectLst/>
                <a:latin typeface="NexusSans"/>
              </a:rPr>
            </a:br>
            <a:r>
              <a:rPr lang="en-US" sz="1400" b="0" i="0" dirty="0">
                <a:solidFill>
                  <a:srgbClr val="2E2E2E"/>
                </a:solidFill>
                <a:effectLst/>
                <a:latin typeface="NexusSans"/>
              </a:rPr>
              <a:t>Received 12 August 2020, Revised 13 May 2021, Accepted 14 May 2021, Available online 24 May 2021, Version of Record 9 June 2021</a:t>
            </a:r>
            <a:br>
              <a:rPr lang="en-IN" sz="1400" b="0" i="0" u="none" strike="noStrike" baseline="30000" dirty="0">
                <a:solidFill>
                  <a:srgbClr val="FF6C00"/>
                </a:solidFill>
                <a:effectLst/>
                <a:latin typeface="NexusSans"/>
              </a:rPr>
            </a:br>
            <a:br>
              <a:rPr lang="en-IN" sz="1400" b="0" i="0" u="none" strike="noStrike" baseline="30000" dirty="0">
                <a:solidFill>
                  <a:srgbClr val="FF6C00"/>
                </a:solidFill>
                <a:effectLst/>
                <a:latin typeface="NexusSans"/>
              </a:rPr>
            </a:br>
            <a:br>
              <a:rPr lang="en-IN" sz="1400" b="0" i="0" dirty="0">
                <a:solidFill>
                  <a:srgbClr val="2E2E2E"/>
                </a:solidFill>
                <a:effectLst/>
                <a:latin typeface="NexusSans"/>
              </a:rPr>
            </a:br>
            <a:endParaRPr lang="en-IN" sz="1400" dirty="0"/>
          </a:p>
        </p:txBody>
      </p:sp>
      <p:sp>
        <p:nvSpPr>
          <p:cNvPr id="3" name="Subtitle 2">
            <a:extLst>
              <a:ext uri="{FF2B5EF4-FFF2-40B4-BE49-F238E27FC236}">
                <a16:creationId xmlns:a16="http://schemas.microsoft.com/office/drawing/2014/main" id="{40D61ECB-6B7E-0AA9-9698-563C279E0C25}"/>
              </a:ext>
            </a:extLst>
          </p:cNvPr>
          <p:cNvSpPr>
            <a:spLocks noGrp="1"/>
          </p:cNvSpPr>
          <p:nvPr>
            <p:ph type="subTitle" idx="1"/>
          </p:nvPr>
        </p:nvSpPr>
        <p:spPr>
          <a:xfrm>
            <a:off x="-1275053" y="540825"/>
            <a:ext cx="6234600" cy="1249200"/>
          </a:xfrm>
        </p:spPr>
        <p:txBody>
          <a:bodyPr/>
          <a:lstStyle/>
          <a:p>
            <a:r>
              <a:rPr lang="en-IN" dirty="0"/>
              <a:t>References:</a:t>
            </a:r>
          </a:p>
        </p:txBody>
      </p:sp>
      <p:sp>
        <p:nvSpPr>
          <p:cNvPr id="4" name="Title 1">
            <a:extLst>
              <a:ext uri="{FF2B5EF4-FFF2-40B4-BE49-F238E27FC236}">
                <a16:creationId xmlns:a16="http://schemas.microsoft.com/office/drawing/2014/main" id="{939CFFF0-35AF-6B2C-C78D-6AD891797CE3}"/>
              </a:ext>
            </a:extLst>
          </p:cNvPr>
          <p:cNvSpPr txBox="1">
            <a:spLocks/>
          </p:cNvSpPr>
          <p:nvPr/>
        </p:nvSpPr>
        <p:spPr>
          <a:xfrm>
            <a:off x="1507679" y="3644202"/>
            <a:ext cx="456390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Poiret One"/>
              <a:buNone/>
              <a:defRPr sz="18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9pPr>
          </a:lstStyle>
          <a:p>
            <a:pPr algn="l"/>
            <a:r>
              <a:rPr lang="en-IN" sz="1400" dirty="0"/>
              <a:t>2. </a:t>
            </a:r>
            <a:r>
              <a:rPr lang="en-US" sz="1400" b="0" i="0" dirty="0">
                <a:solidFill>
                  <a:srgbClr val="505050"/>
                </a:solidFill>
                <a:effectLst/>
                <a:latin typeface="NexusSerif"/>
              </a:rPr>
              <a:t>Vision-based hand pose estimation: A review </a:t>
            </a:r>
            <a:r>
              <a:rPr lang="en-IN" sz="1400" b="0" i="0" u="none" strike="noStrike" dirty="0" err="1">
                <a:solidFill>
                  <a:srgbClr val="0C7DBB"/>
                </a:solidFill>
                <a:effectLst/>
                <a:latin typeface="NexusSans"/>
                <a:hlinkClick r:id="rId3"/>
              </a:rPr>
              <a:t>AliErol</a:t>
            </a:r>
            <a:r>
              <a:rPr lang="en-IN" sz="1400" b="0" i="0" u="none" strike="noStrike" baseline="30000" dirty="0" err="1">
                <a:solidFill>
                  <a:srgbClr val="0C7DBB"/>
                </a:solidFill>
                <a:effectLst/>
                <a:latin typeface="NexusSans"/>
                <a:hlinkClick r:id="rId3"/>
              </a:rPr>
              <a:t>a</a:t>
            </a:r>
            <a:r>
              <a:rPr lang="en-IN" sz="1400" b="0" i="0" u="none" strike="noStrike" dirty="0" err="1">
                <a:solidFill>
                  <a:srgbClr val="0C7DBB"/>
                </a:solidFill>
                <a:effectLst/>
                <a:latin typeface="NexusSans"/>
                <a:hlinkClick r:id="rId3"/>
              </a:rPr>
              <a:t>GeorgeBebis</a:t>
            </a:r>
            <a:r>
              <a:rPr lang="en-IN" sz="1400" b="0" i="0" u="none" strike="noStrike" baseline="30000" dirty="0" err="1">
                <a:solidFill>
                  <a:srgbClr val="0C7DBB"/>
                </a:solidFill>
                <a:effectLst/>
                <a:latin typeface="NexusSans"/>
                <a:hlinkClick r:id="rId3"/>
              </a:rPr>
              <a:t>a</a:t>
            </a:r>
            <a:r>
              <a:rPr lang="en-IN" sz="1400" b="0" i="0" u="none" strike="noStrike" dirty="0" err="1">
                <a:solidFill>
                  <a:srgbClr val="0C7DBB"/>
                </a:solidFill>
                <a:effectLst/>
                <a:latin typeface="NexusSans"/>
                <a:hlinkClick r:id="rId3"/>
              </a:rPr>
              <a:t>MirceaNicolescu</a:t>
            </a:r>
            <a:r>
              <a:rPr lang="en-IN" sz="1400" b="0" i="0" u="none" strike="noStrike" baseline="30000" dirty="0" err="1">
                <a:solidFill>
                  <a:srgbClr val="0C7DBB"/>
                </a:solidFill>
                <a:effectLst/>
                <a:latin typeface="NexusSans"/>
                <a:hlinkClick r:id="rId3"/>
              </a:rPr>
              <a:t>a</a:t>
            </a:r>
            <a:r>
              <a:rPr lang="en-IN" sz="1400" b="0" i="0" u="none" strike="noStrike" dirty="0" err="1">
                <a:solidFill>
                  <a:srgbClr val="0C7DBB"/>
                </a:solidFill>
                <a:effectLst/>
                <a:latin typeface="NexusSans"/>
                <a:hlinkClick r:id="rId3"/>
              </a:rPr>
              <a:t>Richard</a:t>
            </a:r>
            <a:r>
              <a:rPr lang="en-IN" sz="1400" b="0" i="0" u="none" strike="noStrike" dirty="0">
                <a:solidFill>
                  <a:srgbClr val="0C7DBB"/>
                </a:solidFill>
                <a:effectLst/>
                <a:latin typeface="NexusSans"/>
                <a:hlinkClick r:id="rId3"/>
              </a:rPr>
              <a:t> </a:t>
            </a:r>
            <a:r>
              <a:rPr lang="en-IN" sz="1400" b="0" i="0" u="none" strike="noStrike" dirty="0" err="1">
                <a:solidFill>
                  <a:srgbClr val="0C7DBB"/>
                </a:solidFill>
                <a:effectLst/>
                <a:latin typeface="NexusSans"/>
                <a:hlinkClick r:id="rId3"/>
              </a:rPr>
              <a:t>D.Boyle</a:t>
            </a:r>
            <a:r>
              <a:rPr lang="en-IN" sz="1400" b="0" i="0" u="none" strike="noStrike" baseline="30000" dirty="0" err="1">
                <a:solidFill>
                  <a:srgbClr val="0C7DBB"/>
                </a:solidFill>
                <a:effectLst/>
                <a:latin typeface="NexusSans"/>
                <a:hlinkClick r:id="rId3"/>
              </a:rPr>
              <a:t>b</a:t>
            </a:r>
            <a:r>
              <a:rPr lang="en-IN" sz="1400" b="0" i="0" u="none" strike="noStrike" dirty="0" err="1">
                <a:solidFill>
                  <a:srgbClr val="FF6C00"/>
                </a:solidFill>
                <a:effectLst/>
                <a:latin typeface="NexusSans"/>
                <a:hlinkClick r:id="rId3"/>
              </a:rPr>
              <a:t>XanderTwombly</a:t>
            </a:r>
            <a:r>
              <a:rPr lang="en-IN" sz="1400" b="0" i="0" u="none" strike="noStrike" baseline="30000" dirty="0" err="1">
                <a:solidFill>
                  <a:srgbClr val="FF6C00"/>
                </a:solidFill>
                <a:effectLst/>
                <a:latin typeface="NexusSans"/>
                <a:hlinkClick r:id="rId3"/>
              </a:rPr>
              <a:t>b</a:t>
            </a:r>
            <a:endParaRPr lang="en-IN" sz="1400" b="0" i="0" u="none" strike="noStrike" baseline="30000" dirty="0">
              <a:solidFill>
                <a:srgbClr val="FF6C00"/>
              </a:solidFill>
              <a:effectLst/>
              <a:latin typeface="NexusSans"/>
            </a:endParaRPr>
          </a:p>
          <a:p>
            <a:pPr algn="l"/>
            <a:r>
              <a:rPr lang="en-US" sz="1400" b="0" i="0" dirty="0">
                <a:solidFill>
                  <a:srgbClr val="2E2E2E"/>
                </a:solidFill>
                <a:effectLst/>
                <a:latin typeface="NexusSans"/>
              </a:rPr>
              <a:t>Received 13 September 2005, Accepted 13 October 2006, Available online 19 January 2007.</a:t>
            </a:r>
            <a:endParaRPr lang="en-US" sz="1400" b="0" i="0" dirty="0">
              <a:solidFill>
                <a:srgbClr val="505050"/>
              </a:solidFill>
              <a:effectLst/>
              <a:latin typeface="NexusSerif"/>
            </a:endParaRPr>
          </a:p>
          <a:p>
            <a:pPr algn="l"/>
            <a:endParaRPr lang="en-IN" sz="1400" b="0" baseline="30000" dirty="0">
              <a:solidFill>
                <a:srgbClr val="FF6C00"/>
              </a:solidFill>
              <a:latin typeface="NexusSans"/>
            </a:endParaRPr>
          </a:p>
          <a:p>
            <a:pPr algn="l"/>
            <a:br>
              <a:rPr lang="en-IN" sz="1400" b="0" baseline="30000" dirty="0">
                <a:solidFill>
                  <a:srgbClr val="FF6C00"/>
                </a:solidFill>
                <a:latin typeface="NexusSans"/>
              </a:rPr>
            </a:br>
            <a:br>
              <a:rPr lang="en-IN" sz="1400" b="0" baseline="30000" dirty="0">
                <a:solidFill>
                  <a:srgbClr val="FF6C00"/>
                </a:solidFill>
                <a:latin typeface="NexusSans"/>
              </a:rPr>
            </a:br>
            <a:br>
              <a:rPr lang="en-IN" sz="1400" b="0" dirty="0">
                <a:solidFill>
                  <a:srgbClr val="2E2E2E"/>
                </a:solidFill>
                <a:latin typeface="NexusSans"/>
              </a:rPr>
            </a:br>
            <a:endParaRPr lang="en-IN" sz="1400" dirty="0"/>
          </a:p>
        </p:txBody>
      </p:sp>
    </p:spTree>
    <p:extLst>
      <p:ext uri="{BB962C8B-B14F-4D97-AF65-F5344CB8AC3E}">
        <p14:creationId xmlns:p14="http://schemas.microsoft.com/office/powerpoint/2010/main" val="317550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53E-08B8-EE29-E71E-C8C311072245}"/>
              </a:ext>
            </a:extLst>
          </p:cNvPr>
          <p:cNvSpPr>
            <a:spLocks noGrp="1"/>
          </p:cNvSpPr>
          <p:nvPr>
            <p:ph type="title"/>
          </p:nvPr>
        </p:nvSpPr>
        <p:spPr>
          <a:xfrm>
            <a:off x="1507678" y="1702618"/>
            <a:ext cx="6029397" cy="531900"/>
          </a:xfrm>
        </p:spPr>
        <p:txBody>
          <a:bodyPr/>
          <a:lstStyle/>
          <a:p>
            <a:pPr algn="l"/>
            <a:r>
              <a:rPr lang="en-US" sz="1400" b="0" i="0" dirty="0">
                <a:solidFill>
                  <a:srgbClr val="333333"/>
                </a:solidFill>
                <a:effectLst/>
                <a:latin typeface="Georgia" panose="02040502050405020303" pitchFamily="18" charset="0"/>
              </a:rPr>
              <a:t>3. Review and analysis of solutions of the three point perspective pose estimation problem</a:t>
            </a:r>
            <a:br>
              <a:rPr lang="en-US" sz="1400" b="0" i="0" dirty="0">
                <a:solidFill>
                  <a:srgbClr val="333333"/>
                </a:solidFill>
                <a:effectLst/>
                <a:latin typeface="Georgia" panose="02040502050405020303" pitchFamily="18" charset="0"/>
              </a:rPr>
            </a:br>
            <a:r>
              <a:rPr lang="en-US" sz="1400" b="0" i="0" dirty="0">
                <a:solidFill>
                  <a:srgbClr val="004B83"/>
                </a:solidFill>
                <a:effectLst/>
                <a:latin typeface="-apple-system"/>
                <a:hlinkClick r:id="rId2"/>
              </a:rPr>
              <a:t>Bert M. </a:t>
            </a:r>
            <a:r>
              <a:rPr lang="en-US" sz="1400" b="0" i="0" dirty="0" err="1">
                <a:solidFill>
                  <a:srgbClr val="004B83"/>
                </a:solidFill>
                <a:effectLst/>
                <a:latin typeface="-apple-system"/>
                <a:hlinkClick r:id="rId2"/>
              </a:rPr>
              <a:t>Haralick</a:t>
            </a:r>
            <a:r>
              <a:rPr lang="en-US" sz="1400" b="0" i="0" dirty="0">
                <a:solidFill>
                  <a:srgbClr val="333333"/>
                </a:solidFill>
                <a:effectLst/>
                <a:latin typeface="-apple-system"/>
              </a:rPr>
              <a:t>, </a:t>
            </a:r>
            <a:r>
              <a:rPr lang="en-US" sz="1400" b="0" i="0" dirty="0">
                <a:solidFill>
                  <a:srgbClr val="004B83"/>
                </a:solidFill>
                <a:effectLst/>
                <a:latin typeface="-apple-system"/>
                <a:hlinkClick r:id="rId3"/>
              </a:rPr>
              <a:t>Chung-Nan Lee</a:t>
            </a:r>
            <a:r>
              <a:rPr lang="en-US" sz="1400" b="0" i="0" dirty="0">
                <a:solidFill>
                  <a:srgbClr val="333333"/>
                </a:solidFill>
                <a:effectLst/>
                <a:latin typeface="-apple-system"/>
              </a:rPr>
              <a:t>, </a:t>
            </a:r>
            <a:r>
              <a:rPr lang="en-US" sz="1400" b="0" i="0" dirty="0" err="1">
                <a:solidFill>
                  <a:srgbClr val="004B83"/>
                </a:solidFill>
                <a:effectLst/>
                <a:latin typeface="-apple-system"/>
                <a:hlinkClick r:id="rId4"/>
              </a:rPr>
              <a:t>Karsten</a:t>
            </a:r>
            <a:r>
              <a:rPr lang="en-US" sz="1400" b="0" i="0" dirty="0">
                <a:solidFill>
                  <a:srgbClr val="004B83"/>
                </a:solidFill>
                <a:effectLst/>
                <a:latin typeface="-apple-system"/>
                <a:hlinkClick r:id="rId4"/>
              </a:rPr>
              <a:t> </a:t>
            </a:r>
            <a:r>
              <a:rPr lang="en-US" sz="1400" b="0" i="0" dirty="0" err="1">
                <a:solidFill>
                  <a:srgbClr val="004B83"/>
                </a:solidFill>
                <a:effectLst/>
                <a:latin typeface="-apple-system"/>
                <a:hlinkClick r:id="rId4"/>
              </a:rPr>
              <a:t>Ottenberg</a:t>
            </a:r>
            <a:r>
              <a:rPr lang="en-US" sz="1400" b="0" i="0" dirty="0">
                <a:solidFill>
                  <a:srgbClr val="333333"/>
                </a:solidFill>
                <a:effectLst/>
                <a:latin typeface="-apple-system"/>
              </a:rPr>
              <a:t> &amp; </a:t>
            </a:r>
            <a:r>
              <a:rPr lang="en-US" sz="1400" b="0" i="0" dirty="0">
                <a:solidFill>
                  <a:srgbClr val="004B83"/>
                </a:solidFill>
                <a:effectLst/>
                <a:latin typeface="-apple-system"/>
                <a:hlinkClick r:id="rId5"/>
              </a:rPr>
              <a:t>Michael </a:t>
            </a:r>
            <a:r>
              <a:rPr lang="en-US" sz="1400" b="0" i="0" dirty="0" err="1">
                <a:solidFill>
                  <a:srgbClr val="004B83"/>
                </a:solidFill>
                <a:effectLst/>
                <a:latin typeface="-apple-system"/>
                <a:hlinkClick r:id="rId5"/>
              </a:rPr>
              <a:t>Nölle</a:t>
            </a:r>
            <a:r>
              <a:rPr lang="en-US" sz="1400" b="0" i="0" dirty="0">
                <a:solidFill>
                  <a:srgbClr val="333333"/>
                </a:solidFill>
                <a:effectLst/>
                <a:latin typeface="-apple-system"/>
              </a:rPr>
              <a:t> </a:t>
            </a:r>
            <a:br>
              <a:rPr lang="en-US" sz="1400" b="0" i="0" dirty="0">
                <a:solidFill>
                  <a:srgbClr val="333333"/>
                </a:solidFill>
                <a:effectLst/>
                <a:latin typeface="-apple-system"/>
              </a:rPr>
            </a:br>
            <a:br>
              <a:rPr lang="en-IN" sz="1400" b="0" i="0" u="none" strike="noStrike" baseline="30000" dirty="0">
                <a:solidFill>
                  <a:srgbClr val="FF6C00"/>
                </a:solidFill>
                <a:effectLst/>
                <a:latin typeface="NexusSans"/>
              </a:rPr>
            </a:br>
            <a:br>
              <a:rPr lang="en-IN" sz="1400" b="0" i="0" u="none" strike="noStrike" baseline="30000" dirty="0">
                <a:solidFill>
                  <a:srgbClr val="FF6C00"/>
                </a:solidFill>
                <a:effectLst/>
                <a:latin typeface="NexusSans"/>
              </a:rPr>
            </a:br>
            <a:br>
              <a:rPr lang="en-IN" sz="1400" b="0" i="0" dirty="0">
                <a:solidFill>
                  <a:srgbClr val="2E2E2E"/>
                </a:solidFill>
                <a:effectLst/>
                <a:latin typeface="NexusSans"/>
              </a:rPr>
            </a:br>
            <a:endParaRPr lang="en-IN" sz="1400" dirty="0"/>
          </a:p>
        </p:txBody>
      </p:sp>
      <p:sp>
        <p:nvSpPr>
          <p:cNvPr id="3" name="Subtitle 2">
            <a:extLst>
              <a:ext uri="{FF2B5EF4-FFF2-40B4-BE49-F238E27FC236}">
                <a16:creationId xmlns:a16="http://schemas.microsoft.com/office/drawing/2014/main" id="{40D61ECB-6B7E-0AA9-9698-563C279E0C25}"/>
              </a:ext>
            </a:extLst>
          </p:cNvPr>
          <p:cNvSpPr>
            <a:spLocks noGrp="1"/>
          </p:cNvSpPr>
          <p:nvPr>
            <p:ph type="subTitle" idx="1"/>
          </p:nvPr>
        </p:nvSpPr>
        <p:spPr>
          <a:xfrm>
            <a:off x="-1261606" y="231542"/>
            <a:ext cx="6234600" cy="1249200"/>
          </a:xfrm>
        </p:spPr>
        <p:txBody>
          <a:bodyPr/>
          <a:lstStyle/>
          <a:p>
            <a:r>
              <a:rPr lang="en-IN" dirty="0"/>
              <a:t>References:</a:t>
            </a:r>
          </a:p>
        </p:txBody>
      </p:sp>
      <p:sp>
        <p:nvSpPr>
          <p:cNvPr id="4" name="Title 1">
            <a:extLst>
              <a:ext uri="{FF2B5EF4-FFF2-40B4-BE49-F238E27FC236}">
                <a16:creationId xmlns:a16="http://schemas.microsoft.com/office/drawing/2014/main" id="{939CFFF0-35AF-6B2C-C78D-6AD891797CE3}"/>
              </a:ext>
            </a:extLst>
          </p:cNvPr>
          <p:cNvSpPr txBox="1">
            <a:spLocks/>
          </p:cNvSpPr>
          <p:nvPr/>
        </p:nvSpPr>
        <p:spPr>
          <a:xfrm>
            <a:off x="1507678" y="3261842"/>
            <a:ext cx="4946909"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buClr>
                <a:schemeClr val="dk1"/>
              </a:buClr>
              <a:buSzPts val="1800"/>
              <a:buFont typeface="Poiret One"/>
              <a:buNone/>
              <a:defRPr sz="1800">
                <a:solidFill>
                  <a:srgbClr val="333333"/>
                </a:solidFill>
                <a:effectLst/>
                <a:latin typeface="Georgia" panose="02040502050405020303" pitchFamily="18" charset="0"/>
                <a:ea typeface="Poiret One"/>
                <a:cs typeface="Poiret One"/>
                <a:sym typeface="Poiret One"/>
              </a:defRPr>
            </a:lvl1pPr>
            <a:lvl2pPr algn="ctr">
              <a:buClr>
                <a:schemeClr val="dk1"/>
              </a:buClr>
              <a:buSzPts val="1800"/>
              <a:buFont typeface="Bebas Neue"/>
              <a:buNone/>
              <a:defRPr sz="1800">
                <a:solidFill>
                  <a:schemeClr val="dk1"/>
                </a:solidFill>
                <a:latin typeface="Bebas Neue"/>
                <a:ea typeface="Bebas Neue"/>
                <a:cs typeface="Bebas Neue"/>
                <a:sym typeface="Bebas Neue"/>
              </a:defRPr>
            </a:lvl2pPr>
            <a:lvl3pPr algn="ctr">
              <a:buClr>
                <a:schemeClr val="dk1"/>
              </a:buClr>
              <a:buSzPts val="1800"/>
              <a:buFont typeface="Bebas Neue"/>
              <a:buNone/>
              <a:defRPr sz="1800">
                <a:solidFill>
                  <a:schemeClr val="dk1"/>
                </a:solidFill>
                <a:latin typeface="Bebas Neue"/>
                <a:ea typeface="Bebas Neue"/>
                <a:cs typeface="Bebas Neue"/>
                <a:sym typeface="Bebas Neue"/>
              </a:defRPr>
            </a:lvl3pPr>
            <a:lvl4pPr algn="ctr">
              <a:buClr>
                <a:schemeClr val="dk1"/>
              </a:buClr>
              <a:buSzPts val="1800"/>
              <a:buFont typeface="Bebas Neue"/>
              <a:buNone/>
              <a:defRPr sz="1800">
                <a:solidFill>
                  <a:schemeClr val="dk1"/>
                </a:solidFill>
                <a:latin typeface="Bebas Neue"/>
                <a:ea typeface="Bebas Neue"/>
                <a:cs typeface="Bebas Neue"/>
                <a:sym typeface="Bebas Neue"/>
              </a:defRPr>
            </a:lvl4pPr>
            <a:lvl5pPr algn="ctr">
              <a:buClr>
                <a:schemeClr val="dk1"/>
              </a:buClr>
              <a:buSzPts val="1800"/>
              <a:buFont typeface="Bebas Neue"/>
              <a:buNone/>
              <a:defRPr sz="1800">
                <a:solidFill>
                  <a:schemeClr val="dk1"/>
                </a:solidFill>
                <a:latin typeface="Bebas Neue"/>
                <a:ea typeface="Bebas Neue"/>
                <a:cs typeface="Bebas Neue"/>
                <a:sym typeface="Bebas Neue"/>
              </a:defRPr>
            </a:lvl5pPr>
            <a:lvl6pPr algn="ctr">
              <a:buClr>
                <a:schemeClr val="dk1"/>
              </a:buClr>
              <a:buSzPts val="1800"/>
              <a:buFont typeface="Bebas Neue"/>
              <a:buNone/>
              <a:defRPr sz="1800">
                <a:solidFill>
                  <a:schemeClr val="dk1"/>
                </a:solidFill>
                <a:latin typeface="Bebas Neue"/>
                <a:ea typeface="Bebas Neue"/>
                <a:cs typeface="Bebas Neue"/>
                <a:sym typeface="Bebas Neue"/>
              </a:defRPr>
            </a:lvl6pPr>
            <a:lvl7pPr algn="ctr">
              <a:buClr>
                <a:schemeClr val="dk1"/>
              </a:buClr>
              <a:buSzPts val="1800"/>
              <a:buFont typeface="Bebas Neue"/>
              <a:buNone/>
              <a:defRPr sz="1800">
                <a:solidFill>
                  <a:schemeClr val="dk1"/>
                </a:solidFill>
                <a:latin typeface="Bebas Neue"/>
                <a:ea typeface="Bebas Neue"/>
                <a:cs typeface="Bebas Neue"/>
                <a:sym typeface="Bebas Neue"/>
              </a:defRPr>
            </a:lvl7pPr>
            <a:lvl8pPr algn="ctr">
              <a:buClr>
                <a:schemeClr val="dk1"/>
              </a:buClr>
              <a:buSzPts val="1800"/>
              <a:buFont typeface="Bebas Neue"/>
              <a:buNone/>
              <a:defRPr sz="1800">
                <a:solidFill>
                  <a:schemeClr val="dk1"/>
                </a:solidFill>
                <a:latin typeface="Bebas Neue"/>
                <a:ea typeface="Bebas Neue"/>
                <a:cs typeface="Bebas Neue"/>
                <a:sym typeface="Bebas Neue"/>
              </a:defRPr>
            </a:lvl8pPr>
            <a:lvl9pPr algn="ctr">
              <a:buClr>
                <a:schemeClr val="dk1"/>
              </a:buClr>
              <a:buSzPts val="1800"/>
              <a:buFont typeface="Bebas Neue"/>
              <a:buNone/>
              <a:defRPr sz="1800">
                <a:solidFill>
                  <a:schemeClr val="dk1"/>
                </a:solidFill>
                <a:latin typeface="Bebas Neue"/>
                <a:ea typeface="Bebas Neue"/>
                <a:cs typeface="Bebas Neue"/>
                <a:sym typeface="Bebas Neue"/>
              </a:defRPr>
            </a:lvl9pPr>
          </a:lstStyle>
          <a:p>
            <a:r>
              <a:rPr lang="en-IN" sz="1400" dirty="0"/>
              <a:t>4. </a:t>
            </a:r>
            <a:r>
              <a:rPr lang="en-US" sz="1400" dirty="0"/>
              <a:t>The Progress of Human Pose Estimation: A Survey and Taxonomy of Models Applied in 2D Human Pose Estimation</a:t>
            </a:r>
          </a:p>
          <a:p>
            <a:endParaRPr lang="en-US" sz="1400" dirty="0"/>
          </a:p>
          <a:p>
            <a:r>
              <a:rPr lang="en-IN" sz="1400" dirty="0"/>
              <a:t>5. </a:t>
            </a:r>
            <a:r>
              <a:rPr lang="en-US" sz="1400" dirty="0"/>
              <a:t>A Systematic Review of the Application of Camera-Based Human Pose Estimation in the Field of Sport and Physical Exercise</a:t>
            </a:r>
          </a:p>
          <a:p>
            <a:r>
              <a:rPr lang="en-US" sz="1400" dirty="0"/>
              <a:t>Received: 27 June 2021 / Revised: 30 August 2021 / Accepted: 3 September 2021 / Published: 7 September 2021</a:t>
            </a:r>
            <a:endParaRPr lang="en-IN" sz="1400" dirty="0"/>
          </a:p>
          <a:p>
            <a:br>
              <a:rPr lang="en-IN" sz="1400" dirty="0"/>
            </a:br>
            <a:br>
              <a:rPr lang="en-IN" sz="1400" dirty="0"/>
            </a:br>
            <a:br>
              <a:rPr lang="en-IN" sz="1400" dirty="0"/>
            </a:br>
            <a:endParaRPr lang="en-IN" sz="1400" dirty="0"/>
          </a:p>
        </p:txBody>
      </p:sp>
    </p:spTree>
    <p:extLst>
      <p:ext uri="{BB962C8B-B14F-4D97-AF65-F5344CB8AC3E}">
        <p14:creationId xmlns:p14="http://schemas.microsoft.com/office/powerpoint/2010/main" val="361403262"/>
      </p:ext>
    </p:extLst>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1014</Words>
  <Application>Microsoft Office PowerPoint</Application>
  <PresentationFormat>On-screen Show (16:9)</PresentationFormat>
  <Paragraphs>64</Paragraphs>
  <Slides>12</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-apple-system</vt:lpstr>
      <vt:lpstr>Arial</vt:lpstr>
      <vt:lpstr>Ariel</vt:lpstr>
      <vt:lpstr>Bebas Neue</vt:lpstr>
      <vt:lpstr>Georgia</vt:lpstr>
      <vt:lpstr>NexusSans</vt:lpstr>
      <vt:lpstr>NexusSerif</vt:lpstr>
      <vt:lpstr>Oxygen</vt:lpstr>
      <vt:lpstr>Oxygen Light</vt:lpstr>
      <vt:lpstr>Poiret One</vt:lpstr>
      <vt:lpstr>Wingdings</vt:lpstr>
      <vt:lpstr>Minimalist Aesthetic Slideshow by Slidesgo</vt:lpstr>
      <vt:lpstr>REP.AI a real-time repcounter which makes your exercise easier</vt:lpstr>
      <vt:lpstr>Introduction &amp; Objective </vt:lpstr>
      <vt:lpstr>Motivation :</vt:lpstr>
      <vt:lpstr>How to we perform this?  </vt:lpstr>
      <vt:lpstr>PowerPoint Presentation</vt:lpstr>
      <vt:lpstr>Literature Review:</vt:lpstr>
      <vt:lpstr>PowerPoint Presentation</vt:lpstr>
      <vt:lpstr>1. Deep 3D human pose estimation: A review JinbaoWanga1ShujieTana1XiantongZhenbeShuoXucFengZhengaZhenyuHedLingShaob  Received 12 August 2020, Revised 13 May 2021, Accepted 14 May 2021, Available online 24 May 2021, Version of Record 9 June 2021   </vt:lpstr>
      <vt:lpstr>3. Review and analysis of solutions of the three point perspective pose estimation problem Bert M. Haralick, Chung-Nan Lee, Karsten Ottenberg &amp; Michael Nölle     </vt:lpstr>
      <vt:lpstr>6. Human Pose Estimation from Monocular Images: A Comprehensive Survey – Wenjuan Gong Received: 4 July 2016 / Revised: 23 September 2016 / Accepted: 2 November 2016 / Published: 25 November 2016     </vt:lpstr>
      <vt:lpstr>Screenshots </vt:lpstr>
      <vt:lpstr>Thank you, a workout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REP.AI a real-time repcounter which makes your exercise easier</dc:title>
  <dc:creator>Sanju</dc:creator>
  <cp:lastModifiedBy>Sanju</cp:lastModifiedBy>
  <cp:revision>8</cp:revision>
  <dcterms:modified xsi:type="dcterms:W3CDTF">2023-07-06T11:36:01Z</dcterms:modified>
</cp:coreProperties>
</file>