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29220F-F462-42FB-863E-A962DDE7802B}">
  <a:tblStyle styleId="{4E29220F-F462-42FB-863E-A962DDE780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5fe45a57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5fe45a57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35fe45a57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35fe45a57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35fe45a57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35fe45a57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35fe45a57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35fe45a57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35fe45a57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35fe45a57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35fe45a57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35fe45a57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235fe45a57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235fe45a57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235fe45a57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235fe45a57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235fe45a57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235fe45a57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35fe45a57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35fe45a57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5fe45a57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35fe45a57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35fe45a57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35fe45a57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35fe45a57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35fe45a57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35fe45a57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35fe45a5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35fe45a57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35fe45a57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35fe45a57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35fe45a57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35fe45a57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35fe45a57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2137225" y="13182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Linked Lists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5524500" y="3577150"/>
            <a:ext cx="259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Presented by Sanjay Gharti Magar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5"/>
          <p:cNvSpPr txBox="1"/>
          <p:nvPr/>
        </p:nvSpPr>
        <p:spPr>
          <a:xfrm>
            <a:off x="7119050" y="1361725"/>
            <a:ext cx="85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Apr 6, 2022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Singly Linked List: Insert after Node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4"/>
          <p:cNvSpPr/>
          <p:nvPr/>
        </p:nvSpPr>
        <p:spPr>
          <a:xfrm>
            <a:off x="123354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p34"/>
          <p:cNvCxnSpPr>
            <a:stCxn id="301" idx="0"/>
            <a:endCxn id="301" idx="2"/>
          </p:cNvCxnSpPr>
          <p:nvPr/>
        </p:nvCxnSpPr>
        <p:spPr>
          <a:xfrm>
            <a:off x="362454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34"/>
          <p:cNvSpPr/>
          <p:nvPr/>
        </p:nvSpPr>
        <p:spPr>
          <a:xfrm>
            <a:off x="1017427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p34"/>
          <p:cNvCxnSpPr>
            <a:stCxn id="303" idx="0"/>
            <a:endCxn id="303" idx="2"/>
          </p:cNvCxnSpPr>
          <p:nvPr/>
        </p:nvCxnSpPr>
        <p:spPr>
          <a:xfrm>
            <a:off x="1256527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34"/>
          <p:cNvSpPr/>
          <p:nvPr/>
        </p:nvSpPr>
        <p:spPr>
          <a:xfrm>
            <a:off x="1911510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C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Google Shape;306;p34"/>
          <p:cNvCxnSpPr>
            <a:stCxn id="305" idx="0"/>
            <a:endCxn id="305" idx="2"/>
          </p:cNvCxnSpPr>
          <p:nvPr/>
        </p:nvCxnSpPr>
        <p:spPr>
          <a:xfrm>
            <a:off x="2150610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4"/>
          <p:cNvSpPr/>
          <p:nvPr/>
        </p:nvSpPr>
        <p:spPr>
          <a:xfrm>
            <a:off x="2805589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D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34"/>
          <p:cNvCxnSpPr>
            <a:stCxn id="307" idx="0"/>
            <a:endCxn id="307" idx="2"/>
          </p:cNvCxnSpPr>
          <p:nvPr/>
        </p:nvCxnSpPr>
        <p:spPr>
          <a:xfrm>
            <a:off x="3044689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4"/>
          <p:cNvCxnSpPr>
            <a:stCxn id="301" idx="3"/>
            <a:endCxn id="303" idx="1"/>
          </p:cNvCxnSpPr>
          <p:nvPr/>
        </p:nvCxnSpPr>
        <p:spPr>
          <a:xfrm>
            <a:off x="601554" y="191337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4"/>
          <p:cNvCxnSpPr/>
          <p:nvPr/>
        </p:nvCxnSpPr>
        <p:spPr>
          <a:xfrm>
            <a:off x="2389584" y="1913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4"/>
          <p:cNvCxnSpPr/>
          <p:nvPr/>
        </p:nvCxnSpPr>
        <p:spPr>
          <a:xfrm>
            <a:off x="3283673" y="1913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34"/>
          <p:cNvSpPr/>
          <p:nvPr/>
        </p:nvSpPr>
        <p:spPr>
          <a:xfrm>
            <a:off x="3729045" y="15214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3" name="Google Shape;313;p34"/>
          <p:cNvCxnSpPr/>
          <p:nvPr/>
        </p:nvCxnSpPr>
        <p:spPr>
          <a:xfrm>
            <a:off x="4343174" y="1281200"/>
            <a:ext cx="0" cy="14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4"/>
          <p:cNvCxnSpPr/>
          <p:nvPr/>
        </p:nvCxnSpPr>
        <p:spPr>
          <a:xfrm>
            <a:off x="93000" y="2658105"/>
            <a:ext cx="5910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4"/>
          <p:cNvSpPr/>
          <p:nvPr/>
        </p:nvSpPr>
        <p:spPr>
          <a:xfrm>
            <a:off x="1464441" y="2842025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E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4"/>
          <p:cNvCxnSpPr>
            <a:stCxn id="315" idx="0"/>
            <a:endCxn id="315" idx="2"/>
          </p:cNvCxnSpPr>
          <p:nvPr/>
        </p:nvCxnSpPr>
        <p:spPr>
          <a:xfrm>
            <a:off x="1703541" y="2842025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4"/>
          <p:cNvCxnSpPr>
            <a:stCxn id="315" idx="0"/>
            <a:endCxn id="305" idx="2"/>
          </p:cNvCxnSpPr>
          <p:nvPr/>
        </p:nvCxnSpPr>
        <p:spPr>
          <a:xfrm flipH="1" rot="10800000">
            <a:off x="1703541" y="2446325"/>
            <a:ext cx="4470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4"/>
          <p:cNvCxnSpPr/>
          <p:nvPr/>
        </p:nvCxnSpPr>
        <p:spPr>
          <a:xfrm>
            <a:off x="1495505" y="1913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Singly Linked List: Insert after Node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123354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325" name="Google Shape;325;p35"/>
          <p:cNvCxnSpPr>
            <a:stCxn id="324" idx="0"/>
            <a:endCxn id="324" idx="2"/>
          </p:cNvCxnSpPr>
          <p:nvPr/>
        </p:nvCxnSpPr>
        <p:spPr>
          <a:xfrm>
            <a:off x="362454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35"/>
          <p:cNvSpPr/>
          <p:nvPr/>
        </p:nvSpPr>
        <p:spPr>
          <a:xfrm>
            <a:off x="1017427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327" name="Google Shape;327;p35"/>
          <p:cNvCxnSpPr>
            <a:stCxn id="326" idx="0"/>
            <a:endCxn id="326" idx="2"/>
          </p:cNvCxnSpPr>
          <p:nvPr/>
        </p:nvCxnSpPr>
        <p:spPr>
          <a:xfrm>
            <a:off x="1256527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5"/>
          <p:cNvSpPr/>
          <p:nvPr/>
        </p:nvSpPr>
        <p:spPr>
          <a:xfrm>
            <a:off x="1911510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329" name="Google Shape;329;p35"/>
          <p:cNvCxnSpPr>
            <a:stCxn id="328" idx="0"/>
            <a:endCxn id="328" idx="2"/>
          </p:cNvCxnSpPr>
          <p:nvPr/>
        </p:nvCxnSpPr>
        <p:spPr>
          <a:xfrm>
            <a:off x="2150610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35"/>
          <p:cNvSpPr/>
          <p:nvPr/>
        </p:nvSpPr>
        <p:spPr>
          <a:xfrm>
            <a:off x="2805589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331" name="Google Shape;331;p35"/>
          <p:cNvCxnSpPr>
            <a:stCxn id="330" idx="0"/>
            <a:endCxn id="330" idx="2"/>
          </p:cNvCxnSpPr>
          <p:nvPr/>
        </p:nvCxnSpPr>
        <p:spPr>
          <a:xfrm>
            <a:off x="3044689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5"/>
          <p:cNvCxnSpPr>
            <a:stCxn id="324" idx="3"/>
            <a:endCxn id="326" idx="1"/>
          </p:cNvCxnSpPr>
          <p:nvPr/>
        </p:nvCxnSpPr>
        <p:spPr>
          <a:xfrm>
            <a:off x="601554" y="191337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35"/>
          <p:cNvCxnSpPr>
            <a:stCxn id="326" idx="2"/>
          </p:cNvCxnSpPr>
          <p:nvPr/>
        </p:nvCxnSpPr>
        <p:spPr>
          <a:xfrm>
            <a:off x="1256527" y="2446177"/>
            <a:ext cx="208200" cy="8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5"/>
          <p:cNvCxnSpPr/>
          <p:nvPr/>
        </p:nvCxnSpPr>
        <p:spPr>
          <a:xfrm>
            <a:off x="2389584" y="1913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5"/>
          <p:cNvCxnSpPr/>
          <p:nvPr/>
        </p:nvCxnSpPr>
        <p:spPr>
          <a:xfrm>
            <a:off x="3283673" y="1913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5"/>
          <p:cNvSpPr/>
          <p:nvPr/>
        </p:nvSpPr>
        <p:spPr>
          <a:xfrm>
            <a:off x="3729045" y="15214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35"/>
          <p:cNvCxnSpPr/>
          <p:nvPr/>
        </p:nvCxnSpPr>
        <p:spPr>
          <a:xfrm>
            <a:off x="4343174" y="1281200"/>
            <a:ext cx="0" cy="14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5"/>
          <p:cNvCxnSpPr/>
          <p:nvPr/>
        </p:nvCxnSpPr>
        <p:spPr>
          <a:xfrm>
            <a:off x="93000" y="2658105"/>
            <a:ext cx="5910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35"/>
          <p:cNvSpPr/>
          <p:nvPr/>
        </p:nvSpPr>
        <p:spPr>
          <a:xfrm>
            <a:off x="1464441" y="2842025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 sz="2400"/>
          </a:p>
        </p:txBody>
      </p:sp>
      <p:cxnSp>
        <p:nvCxnSpPr>
          <p:cNvPr id="340" name="Google Shape;340;p35"/>
          <p:cNvCxnSpPr>
            <a:stCxn id="339" idx="0"/>
            <a:endCxn id="339" idx="2"/>
          </p:cNvCxnSpPr>
          <p:nvPr/>
        </p:nvCxnSpPr>
        <p:spPr>
          <a:xfrm>
            <a:off x="1703541" y="2842025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5"/>
          <p:cNvCxnSpPr>
            <a:stCxn id="339" idx="0"/>
            <a:endCxn id="328" idx="2"/>
          </p:cNvCxnSpPr>
          <p:nvPr/>
        </p:nvCxnSpPr>
        <p:spPr>
          <a:xfrm flipH="1" rot="10800000">
            <a:off x="1703541" y="2446325"/>
            <a:ext cx="4470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Linked Lists : Deletion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Singly Linked List: Delete node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7"/>
          <p:cNvSpPr/>
          <p:nvPr/>
        </p:nvSpPr>
        <p:spPr>
          <a:xfrm>
            <a:off x="210829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353" name="Google Shape;353;p37"/>
          <p:cNvCxnSpPr>
            <a:stCxn id="352" idx="0"/>
            <a:endCxn id="352" idx="2"/>
          </p:cNvCxnSpPr>
          <p:nvPr/>
        </p:nvCxnSpPr>
        <p:spPr>
          <a:xfrm>
            <a:off x="449929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37"/>
          <p:cNvSpPr/>
          <p:nvPr/>
        </p:nvSpPr>
        <p:spPr>
          <a:xfrm>
            <a:off x="1104902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355" name="Google Shape;355;p37"/>
          <p:cNvCxnSpPr>
            <a:stCxn id="354" idx="0"/>
            <a:endCxn id="354" idx="2"/>
          </p:cNvCxnSpPr>
          <p:nvPr/>
        </p:nvCxnSpPr>
        <p:spPr>
          <a:xfrm>
            <a:off x="1344002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37"/>
          <p:cNvSpPr/>
          <p:nvPr/>
        </p:nvSpPr>
        <p:spPr>
          <a:xfrm>
            <a:off x="1998985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357" name="Google Shape;357;p37"/>
          <p:cNvCxnSpPr>
            <a:stCxn id="356" idx="0"/>
            <a:endCxn id="356" idx="2"/>
          </p:cNvCxnSpPr>
          <p:nvPr/>
        </p:nvCxnSpPr>
        <p:spPr>
          <a:xfrm>
            <a:off x="2238085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37"/>
          <p:cNvSpPr/>
          <p:nvPr/>
        </p:nvSpPr>
        <p:spPr>
          <a:xfrm>
            <a:off x="2893064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359" name="Google Shape;359;p37"/>
          <p:cNvCxnSpPr>
            <a:stCxn id="358" idx="0"/>
            <a:endCxn id="358" idx="2"/>
          </p:cNvCxnSpPr>
          <p:nvPr/>
        </p:nvCxnSpPr>
        <p:spPr>
          <a:xfrm>
            <a:off x="3132164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7"/>
          <p:cNvCxnSpPr>
            <a:stCxn id="352" idx="3"/>
            <a:endCxn id="354" idx="1"/>
          </p:cNvCxnSpPr>
          <p:nvPr/>
        </p:nvCxnSpPr>
        <p:spPr>
          <a:xfrm>
            <a:off x="689029" y="368037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7"/>
          <p:cNvCxnSpPr/>
          <p:nvPr/>
        </p:nvCxnSpPr>
        <p:spPr>
          <a:xfrm>
            <a:off x="1582980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37"/>
          <p:cNvCxnSpPr/>
          <p:nvPr/>
        </p:nvCxnSpPr>
        <p:spPr>
          <a:xfrm>
            <a:off x="2477059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37"/>
          <p:cNvCxnSpPr/>
          <p:nvPr/>
        </p:nvCxnSpPr>
        <p:spPr>
          <a:xfrm>
            <a:off x="3371148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37"/>
          <p:cNvSpPr/>
          <p:nvPr/>
        </p:nvSpPr>
        <p:spPr>
          <a:xfrm>
            <a:off x="3816520" y="32884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7"/>
          <p:cNvSpPr txBox="1"/>
          <p:nvPr/>
        </p:nvSpPr>
        <p:spPr>
          <a:xfrm>
            <a:off x="210825" y="1215875"/>
            <a:ext cx="5038500" cy="1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Given a key (data field) delete node with this field.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Assume elements in linked list are unique.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Example: Delete node with data field “B”: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6609735" y="314760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367" name="Google Shape;367;p37"/>
          <p:cNvCxnSpPr>
            <a:stCxn id="366" idx="0"/>
            <a:endCxn id="366" idx="2"/>
          </p:cNvCxnSpPr>
          <p:nvPr/>
        </p:nvCxnSpPr>
        <p:spPr>
          <a:xfrm>
            <a:off x="6848835" y="314760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37"/>
          <p:cNvSpPr/>
          <p:nvPr/>
        </p:nvSpPr>
        <p:spPr>
          <a:xfrm>
            <a:off x="7503814" y="314760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369" name="Google Shape;369;p37"/>
          <p:cNvCxnSpPr>
            <a:stCxn id="368" idx="0"/>
            <a:endCxn id="368" idx="2"/>
          </p:cNvCxnSpPr>
          <p:nvPr/>
        </p:nvCxnSpPr>
        <p:spPr>
          <a:xfrm>
            <a:off x="7742914" y="314760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37"/>
          <p:cNvCxnSpPr/>
          <p:nvPr/>
        </p:nvCxnSpPr>
        <p:spPr>
          <a:xfrm>
            <a:off x="7087809" y="368042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37"/>
          <p:cNvCxnSpPr/>
          <p:nvPr/>
        </p:nvCxnSpPr>
        <p:spPr>
          <a:xfrm>
            <a:off x="7981898" y="368042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37"/>
          <p:cNvSpPr/>
          <p:nvPr/>
        </p:nvSpPr>
        <p:spPr>
          <a:xfrm>
            <a:off x="8427270" y="3288455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7"/>
          <p:cNvSpPr/>
          <p:nvPr/>
        </p:nvSpPr>
        <p:spPr>
          <a:xfrm>
            <a:off x="5715679" y="314742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374" name="Google Shape;374;p37"/>
          <p:cNvCxnSpPr>
            <a:stCxn id="373" idx="0"/>
            <a:endCxn id="373" idx="2"/>
          </p:cNvCxnSpPr>
          <p:nvPr/>
        </p:nvCxnSpPr>
        <p:spPr>
          <a:xfrm>
            <a:off x="5954779" y="314742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37"/>
          <p:cNvCxnSpPr>
            <a:stCxn id="373" idx="3"/>
          </p:cNvCxnSpPr>
          <p:nvPr/>
        </p:nvCxnSpPr>
        <p:spPr>
          <a:xfrm>
            <a:off x="6193879" y="368022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37"/>
          <p:cNvCxnSpPr/>
          <p:nvPr/>
        </p:nvCxnSpPr>
        <p:spPr>
          <a:xfrm>
            <a:off x="4846075" y="3000375"/>
            <a:ext cx="43800" cy="16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Singly Linked List: Delete node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/>
          <p:nvPr/>
        </p:nvSpPr>
        <p:spPr>
          <a:xfrm>
            <a:off x="210829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383" name="Google Shape;383;p38"/>
          <p:cNvCxnSpPr>
            <a:stCxn id="382" idx="0"/>
            <a:endCxn id="382" idx="2"/>
          </p:cNvCxnSpPr>
          <p:nvPr/>
        </p:nvCxnSpPr>
        <p:spPr>
          <a:xfrm>
            <a:off x="449929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8"/>
          <p:cNvSpPr/>
          <p:nvPr/>
        </p:nvSpPr>
        <p:spPr>
          <a:xfrm>
            <a:off x="1104902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385" name="Google Shape;385;p38"/>
          <p:cNvCxnSpPr>
            <a:stCxn id="384" idx="0"/>
            <a:endCxn id="384" idx="2"/>
          </p:cNvCxnSpPr>
          <p:nvPr/>
        </p:nvCxnSpPr>
        <p:spPr>
          <a:xfrm>
            <a:off x="1344002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38"/>
          <p:cNvSpPr/>
          <p:nvPr/>
        </p:nvSpPr>
        <p:spPr>
          <a:xfrm>
            <a:off x="1998985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387" name="Google Shape;387;p38"/>
          <p:cNvCxnSpPr>
            <a:stCxn id="386" idx="0"/>
            <a:endCxn id="386" idx="2"/>
          </p:cNvCxnSpPr>
          <p:nvPr/>
        </p:nvCxnSpPr>
        <p:spPr>
          <a:xfrm>
            <a:off x="2238085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38"/>
          <p:cNvSpPr/>
          <p:nvPr/>
        </p:nvSpPr>
        <p:spPr>
          <a:xfrm>
            <a:off x="2893064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389" name="Google Shape;389;p38"/>
          <p:cNvCxnSpPr>
            <a:stCxn id="388" idx="0"/>
            <a:endCxn id="388" idx="2"/>
          </p:cNvCxnSpPr>
          <p:nvPr/>
        </p:nvCxnSpPr>
        <p:spPr>
          <a:xfrm>
            <a:off x="3132164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38"/>
          <p:cNvCxnSpPr>
            <a:stCxn id="382" idx="3"/>
            <a:endCxn id="384" idx="1"/>
          </p:cNvCxnSpPr>
          <p:nvPr/>
        </p:nvCxnSpPr>
        <p:spPr>
          <a:xfrm>
            <a:off x="689029" y="368037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38"/>
          <p:cNvCxnSpPr/>
          <p:nvPr/>
        </p:nvCxnSpPr>
        <p:spPr>
          <a:xfrm>
            <a:off x="1582980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38"/>
          <p:cNvCxnSpPr/>
          <p:nvPr/>
        </p:nvCxnSpPr>
        <p:spPr>
          <a:xfrm>
            <a:off x="2477059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38"/>
          <p:cNvCxnSpPr/>
          <p:nvPr/>
        </p:nvCxnSpPr>
        <p:spPr>
          <a:xfrm>
            <a:off x="3371148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38"/>
          <p:cNvSpPr/>
          <p:nvPr/>
        </p:nvSpPr>
        <p:spPr>
          <a:xfrm>
            <a:off x="3816520" y="32884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8"/>
          <p:cNvSpPr txBox="1"/>
          <p:nvPr/>
        </p:nvSpPr>
        <p:spPr>
          <a:xfrm>
            <a:off x="210825" y="1215875"/>
            <a:ext cx="5038500" cy="1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Two cases: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Node to be deleted is head.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Node to be deleted is not head.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6609735" y="314760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397" name="Google Shape;397;p38"/>
          <p:cNvCxnSpPr>
            <a:stCxn id="396" idx="0"/>
            <a:endCxn id="396" idx="2"/>
          </p:cNvCxnSpPr>
          <p:nvPr/>
        </p:nvCxnSpPr>
        <p:spPr>
          <a:xfrm>
            <a:off x="6848835" y="314760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38"/>
          <p:cNvSpPr/>
          <p:nvPr/>
        </p:nvSpPr>
        <p:spPr>
          <a:xfrm>
            <a:off x="7503814" y="314760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399" name="Google Shape;399;p38"/>
          <p:cNvCxnSpPr>
            <a:stCxn id="398" idx="0"/>
            <a:endCxn id="398" idx="2"/>
          </p:cNvCxnSpPr>
          <p:nvPr/>
        </p:nvCxnSpPr>
        <p:spPr>
          <a:xfrm>
            <a:off x="7742914" y="314760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38"/>
          <p:cNvCxnSpPr/>
          <p:nvPr/>
        </p:nvCxnSpPr>
        <p:spPr>
          <a:xfrm>
            <a:off x="7087809" y="368042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38"/>
          <p:cNvCxnSpPr/>
          <p:nvPr/>
        </p:nvCxnSpPr>
        <p:spPr>
          <a:xfrm>
            <a:off x="7981898" y="368042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8"/>
          <p:cNvSpPr/>
          <p:nvPr/>
        </p:nvSpPr>
        <p:spPr>
          <a:xfrm>
            <a:off x="8427270" y="3288455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5715679" y="314742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404" name="Google Shape;404;p38"/>
          <p:cNvCxnSpPr>
            <a:stCxn id="403" idx="0"/>
            <a:endCxn id="403" idx="2"/>
          </p:cNvCxnSpPr>
          <p:nvPr/>
        </p:nvCxnSpPr>
        <p:spPr>
          <a:xfrm>
            <a:off x="5954779" y="314742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38"/>
          <p:cNvCxnSpPr>
            <a:stCxn id="403" idx="3"/>
          </p:cNvCxnSpPr>
          <p:nvPr/>
        </p:nvCxnSpPr>
        <p:spPr>
          <a:xfrm>
            <a:off x="6193879" y="368022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38"/>
          <p:cNvCxnSpPr/>
          <p:nvPr/>
        </p:nvCxnSpPr>
        <p:spPr>
          <a:xfrm>
            <a:off x="4846075" y="3000375"/>
            <a:ext cx="43800" cy="16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Singly Linked List: Delete node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9"/>
          <p:cNvSpPr/>
          <p:nvPr/>
        </p:nvSpPr>
        <p:spPr>
          <a:xfrm>
            <a:off x="311704" y="200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413" name="Google Shape;413;p39"/>
          <p:cNvCxnSpPr>
            <a:stCxn id="412" idx="0"/>
            <a:endCxn id="412" idx="2"/>
          </p:cNvCxnSpPr>
          <p:nvPr/>
        </p:nvCxnSpPr>
        <p:spPr>
          <a:xfrm>
            <a:off x="550804" y="200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39"/>
          <p:cNvSpPr/>
          <p:nvPr/>
        </p:nvSpPr>
        <p:spPr>
          <a:xfrm>
            <a:off x="1205777" y="200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415" name="Google Shape;415;p39"/>
          <p:cNvCxnSpPr>
            <a:stCxn id="414" idx="0"/>
            <a:endCxn id="414" idx="2"/>
          </p:cNvCxnSpPr>
          <p:nvPr/>
        </p:nvCxnSpPr>
        <p:spPr>
          <a:xfrm>
            <a:off x="1444877" y="200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39"/>
          <p:cNvSpPr/>
          <p:nvPr/>
        </p:nvSpPr>
        <p:spPr>
          <a:xfrm>
            <a:off x="2099860" y="200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417" name="Google Shape;417;p39"/>
          <p:cNvCxnSpPr>
            <a:stCxn id="416" idx="0"/>
            <a:endCxn id="416" idx="2"/>
          </p:cNvCxnSpPr>
          <p:nvPr/>
        </p:nvCxnSpPr>
        <p:spPr>
          <a:xfrm>
            <a:off x="2338960" y="200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39"/>
          <p:cNvSpPr/>
          <p:nvPr/>
        </p:nvSpPr>
        <p:spPr>
          <a:xfrm>
            <a:off x="2993939" y="200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419" name="Google Shape;419;p39"/>
          <p:cNvCxnSpPr>
            <a:stCxn id="418" idx="0"/>
            <a:endCxn id="418" idx="2"/>
          </p:cNvCxnSpPr>
          <p:nvPr/>
        </p:nvCxnSpPr>
        <p:spPr>
          <a:xfrm>
            <a:off x="3233039" y="200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9"/>
          <p:cNvCxnSpPr>
            <a:stCxn id="412" idx="3"/>
            <a:endCxn id="414" idx="1"/>
          </p:cNvCxnSpPr>
          <p:nvPr/>
        </p:nvCxnSpPr>
        <p:spPr>
          <a:xfrm>
            <a:off x="789904" y="253447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39"/>
          <p:cNvCxnSpPr/>
          <p:nvPr/>
        </p:nvCxnSpPr>
        <p:spPr>
          <a:xfrm>
            <a:off x="1683855" y="25344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39"/>
          <p:cNvCxnSpPr/>
          <p:nvPr/>
        </p:nvCxnSpPr>
        <p:spPr>
          <a:xfrm>
            <a:off x="2577934" y="25344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39"/>
          <p:cNvCxnSpPr/>
          <p:nvPr/>
        </p:nvCxnSpPr>
        <p:spPr>
          <a:xfrm>
            <a:off x="3472023" y="25344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39"/>
          <p:cNvSpPr/>
          <p:nvPr/>
        </p:nvSpPr>
        <p:spPr>
          <a:xfrm>
            <a:off x="3917395" y="21425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9"/>
          <p:cNvSpPr txBox="1"/>
          <p:nvPr/>
        </p:nvSpPr>
        <p:spPr>
          <a:xfrm>
            <a:off x="210825" y="1215875"/>
            <a:ext cx="5038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Case 1: Node to be deleted is head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9"/>
          <p:cNvSpPr/>
          <p:nvPr/>
        </p:nvSpPr>
        <p:spPr>
          <a:xfrm>
            <a:off x="4782104" y="19616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427" name="Google Shape;427;p39"/>
          <p:cNvCxnSpPr>
            <a:stCxn id="426" idx="0"/>
            <a:endCxn id="426" idx="2"/>
          </p:cNvCxnSpPr>
          <p:nvPr/>
        </p:nvCxnSpPr>
        <p:spPr>
          <a:xfrm>
            <a:off x="5021204" y="19616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39"/>
          <p:cNvSpPr/>
          <p:nvPr/>
        </p:nvSpPr>
        <p:spPr>
          <a:xfrm>
            <a:off x="5676177" y="19616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429" name="Google Shape;429;p39"/>
          <p:cNvCxnSpPr>
            <a:stCxn id="428" idx="0"/>
            <a:endCxn id="428" idx="2"/>
          </p:cNvCxnSpPr>
          <p:nvPr/>
        </p:nvCxnSpPr>
        <p:spPr>
          <a:xfrm>
            <a:off x="5915277" y="19616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39"/>
          <p:cNvSpPr/>
          <p:nvPr/>
        </p:nvSpPr>
        <p:spPr>
          <a:xfrm>
            <a:off x="6570260" y="19616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431" name="Google Shape;431;p39"/>
          <p:cNvCxnSpPr>
            <a:stCxn id="430" idx="0"/>
            <a:endCxn id="430" idx="2"/>
          </p:cNvCxnSpPr>
          <p:nvPr/>
        </p:nvCxnSpPr>
        <p:spPr>
          <a:xfrm>
            <a:off x="6809360" y="19616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39"/>
          <p:cNvSpPr/>
          <p:nvPr/>
        </p:nvSpPr>
        <p:spPr>
          <a:xfrm>
            <a:off x="7464339" y="19616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433" name="Google Shape;433;p39"/>
          <p:cNvCxnSpPr>
            <a:stCxn id="432" idx="0"/>
            <a:endCxn id="432" idx="2"/>
          </p:cNvCxnSpPr>
          <p:nvPr/>
        </p:nvCxnSpPr>
        <p:spPr>
          <a:xfrm>
            <a:off x="7703439" y="19616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39"/>
          <p:cNvCxnSpPr>
            <a:stCxn id="426" idx="3"/>
            <a:endCxn id="428" idx="1"/>
          </p:cNvCxnSpPr>
          <p:nvPr/>
        </p:nvCxnSpPr>
        <p:spPr>
          <a:xfrm>
            <a:off x="5260304" y="2494452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39"/>
          <p:cNvCxnSpPr/>
          <p:nvPr/>
        </p:nvCxnSpPr>
        <p:spPr>
          <a:xfrm>
            <a:off x="6154255" y="24944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39"/>
          <p:cNvCxnSpPr/>
          <p:nvPr/>
        </p:nvCxnSpPr>
        <p:spPr>
          <a:xfrm>
            <a:off x="7048334" y="24944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39"/>
          <p:cNvCxnSpPr/>
          <p:nvPr/>
        </p:nvCxnSpPr>
        <p:spPr>
          <a:xfrm>
            <a:off x="7942423" y="24944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39"/>
          <p:cNvSpPr/>
          <p:nvPr/>
        </p:nvSpPr>
        <p:spPr>
          <a:xfrm>
            <a:off x="8387795" y="2102505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9" name="Google Shape;439;p39"/>
          <p:cNvCxnSpPr/>
          <p:nvPr/>
        </p:nvCxnSpPr>
        <p:spPr>
          <a:xfrm>
            <a:off x="4443700" y="1705750"/>
            <a:ext cx="35100" cy="3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39"/>
          <p:cNvSpPr txBox="1"/>
          <p:nvPr/>
        </p:nvSpPr>
        <p:spPr>
          <a:xfrm>
            <a:off x="311700" y="17057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41" name="Google Shape;441;p39"/>
          <p:cNvSpPr txBox="1"/>
          <p:nvPr/>
        </p:nvSpPr>
        <p:spPr>
          <a:xfrm>
            <a:off x="5676100" y="17057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442" name="Google Shape;442;p39"/>
          <p:cNvCxnSpPr/>
          <p:nvPr/>
        </p:nvCxnSpPr>
        <p:spPr>
          <a:xfrm flipH="1" rot="10800000">
            <a:off x="227425" y="3254100"/>
            <a:ext cx="88875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39"/>
          <p:cNvSpPr/>
          <p:nvPr/>
        </p:nvSpPr>
        <p:spPr>
          <a:xfrm>
            <a:off x="1205777" y="3758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444" name="Google Shape;444;p39"/>
          <p:cNvCxnSpPr>
            <a:stCxn id="443" idx="0"/>
            <a:endCxn id="443" idx="2"/>
          </p:cNvCxnSpPr>
          <p:nvPr/>
        </p:nvCxnSpPr>
        <p:spPr>
          <a:xfrm>
            <a:off x="1444877" y="3758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39"/>
          <p:cNvSpPr/>
          <p:nvPr/>
        </p:nvSpPr>
        <p:spPr>
          <a:xfrm>
            <a:off x="2099860" y="3758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446" name="Google Shape;446;p39"/>
          <p:cNvCxnSpPr>
            <a:stCxn id="445" idx="0"/>
            <a:endCxn id="445" idx="2"/>
          </p:cNvCxnSpPr>
          <p:nvPr/>
        </p:nvCxnSpPr>
        <p:spPr>
          <a:xfrm>
            <a:off x="2338960" y="3758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39"/>
          <p:cNvSpPr/>
          <p:nvPr/>
        </p:nvSpPr>
        <p:spPr>
          <a:xfrm>
            <a:off x="2993939" y="3758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448" name="Google Shape;448;p39"/>
          <p:cNvCxnSpPr>
            <a:stCxn id="447" idx="0"/>
            <a:endCxn id="447" idx="2"/>
          </p:cNvCxnSpPr>
          <p:nvPr/>
        </p:nvCxnSpPr>
        <p:spPr>
          <a:xfrm>
            <a:off x="3233039" y="3758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9"/>
          <p:cNvCxnSpPr/>
          <p:nvPr/>
        </p:nvCxnSpPr>
        <p:spPr>
          <a:xfrm>
            <a:off x="1683855" y="4291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9"/>
          <p:cNvCxnSpPr/>
          <p:nvPr/>
        </p:nvCxnSpPr>
        <p:spPr>
          <a:xfrm>
            <a:off x="2577934" y="4291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39"/>
          <p:cNvCxnSpPr/>
          <p:nvPr/>
        </p:nvCxnSpPr>
        <p:spPr>
          <a:xfrm>
            <a:off x="3472023" y="4291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39"/>
          <p:cNvSpPr/>
          <p:nvPr/>
        </p:nvSpPr>
        <p:spPr>
          <a:xfrm>
            <a:off x="3917395" y="38994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9"/>
          <p:cNvSpPr txBox="1"/>
          <p:nvPr/>
        </p:nvSpPr>
        <p:spPr>
          <a:xfrm>
            <a:off x="1205700" y="350267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Singly Linked List: Delete node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311704" y="200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460" name="Google Shape;460;p40"/>
          <p:cNvCxnSpPr>
            <a:stCxn id="459" idx="0"/>
            <a:endCxn id="459" idx="2"/>
          </p:cNvCxnSpPr>
          <p:nvPr/>
        </p:nvCxnSpPr>
        <p:spPr>
          <a:xfrm>
            <a:off x="550804" y="200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40"/>
          <p:cNvSpPr/>
          <p:nvPr/>
        </p:nvSpPr>
        <p:spPr>
          <a:xfrm>
            <a:off x="1205777" y="200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462" name="Google Shape;462;p40"/>
          <p:cNvCxnSpPr>
            <a:stCxn id="461" idx="0"/>
            <a:endCxn id="461" idx="2"/>
          </p:cNvCxnSpPr>
          <p:nvPr/>
        </p:nvCxnSpPr>
        <p:spPr>
          <a:xfrm>
            <a:off x="1444877" y="200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40"/>
          <p:cNvSpPr/>
          <p:nvPr/>
        </p:nvSpPr>
        <p:spPr>
          <a:xfrm>
            <a:off x="2099860" y="200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464" name="Google Shape;464;p40"/>
          <p:cNvCxnSpPr>
            <a:stCxn id="463" idx="0"/>
            <a:endCxn id="463" idx="2"/>
          </p:cNvCxnSpPr>
          <p:nvPr/>
        </p:nvCxnSpPr>
        <p:spPr>
          <a:xfrm>
            <a:off x="2338960" y="200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40"/>
          <p:cNvSpPr/>
          <p:nvPr/>
        </p:nvSpPr>
        <p:spPr>
          <a:xfrm>
            <a:off x="2993939" y="200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466" name="Google Shape;466;p40"/>
          <p:cNvCxnSpPr>
            <a:stCxn id="465" idx="0"/>
            <a:endCxn id="465" idx="2"/>
          </p:cNvCxnSpPr>
          <p:nvPr/>
        </p:nvCxnSpPr>
        <p:spPr>
          <a:xfrm>
            <a:off x="3233039" y="200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40"/>
          <p:cNvCxnSpPr>
            <a:stCxn id="459" idx="3"/>
            <a:endCxn id="461" idx="1"/>
          </p:cNvCxnSpPr>
          <p:nvPr/>
        </p:nvCxnSpPr>
        <p:spPr>
          <a:xfrm>
            <a:off x="789904" y="253447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40"/>
          <p:cNvCxnSpPr/>
          <p:nvPr/>
        </p:nvCxnSpPr>
        <p:spPr>
          <a:xfrm>
            <a:off x="1683855" y="25344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40"/>
          <p:cNvCxnSpPr/>
          <p:nvPr/>
        </p:nvCxnSpPr>
        <p:spPr>
          <a:xfrm>
            <a:off x="2577934" y="25344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40"/>
          <p:cNvCxnSpPr/>
          <p:nvPr/>
        </p:nvCxnSpPr>
        <p:spPr>
          <a:xfrm>
            <a:off x="3472023" y="25344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40"/>
          <p:cNvSpPr/>
          <p:nvPr/>
        </p:nvSpPr>
        <p:spPr>
          <a:xfrm>
            <a:off x="3917395" y="21425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0"/>
          <p:cNvSpPr txBox="1"/>
          <p:nvPr/>
        </p:nvSpPr>
        <p:spPr>
          <a:xfrm>
            <a:off x="210825" y="1215875"/>
            <a:ext cx="5038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Case 2: Node to be deleted is not head (say node with “B”)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40"/>
          <p:cNvSpPr/>
          <p:nvPr/>
        </p:nvSpPr>
        <p:spPr>
          <a:xfrm>
            <a:off x="4782104" y="19616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474" name="Google Shape;474;p40"/>
          <p:cNvCxnSpPr>
            <a:stCxn id="473" idx="0"/>
            <a:endCxn id="473" idx="2"/>
          </p:cNvCxnSpPr>
          <p:nvPr/>
        </p:nvCxnSpPr>
        <p:spPr>
          <a:xfrm>
            <a:off x="5021204" y="19616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40"/>
          <p:cNvSpPr/>
          <p:nvPr/>
        </p:nvSpPr>
        <p:spPr>
          <a:xfrm>
            <a:off x="5676177" y="19616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476" name="Google Shape;476;p40"/>
          <p:cNvCxnSpPr>
            <a:stCxn id="475" idx="0"/>
            <a:endCxn id="475" idx="2"/>
          </p:cNvCxnSpPr>
          <p:nvPr/>
        </p:nvCxnSpPr>
        <p:spPr>
          <a:xfrm>
            <a:off x="5915277" y="19616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40"/>
          <p:cNvSpPr/>
          <p:nvPr/>
        </p:nvSpPr>
        <p:spPr>
          <a:xfrm>
            <a:off x="6570273" y="196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478" name="Google Shape;478;p40"/>
          <p:cNvCxnSpPr>
            <a:stCxn id="477" idx="0"/>
            <a:endCxn id="477" idx="2"/>
          </p:cNvCxnSpPr>
          <p:nvPr/>
        </p:nvCxnSpPr>
        <p:spPr>
          <a:xfrm>
            <a:off x="6809373" y="196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40"/>
          <p:cNvSpPr/>
          <p:nvPr/>
        </p:nvSpPr>
        <p:spPr>
          <a:xfrm>
            <a:off x="7464339" y="19616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480" name="Google Shape;480;p40"/>
          <p:cNvCxnSpPr>
            <a:stCxn id="479" idx="0"/>
            <a:endCxn id="479" idx="2"/>
          </p:cNvCxnSpPr>
          <p:nvPr/>
        </p:nvCxnSpPr>
        <p:spPr>
          <a:xfrm>
            <a:off x="7703439" y="19616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40"/>
          <p:cNvCxnSpPr>
            <a:stCxn id="473" idx="3"/>
            <a:endCxn id="475" idx="1"/>
          </p:cNvCxnSpPr>
          <p:nvPr/>
        </p:nvCxnSpPr>
        <p:spPr>
          <a:xfrm>
            <a:off x="5260304" y="2494452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40"/>
          <p:cNvCxnSpPr/>
          <p:nvPr/>
        </p:nvCxnSpPr>
        <p:spPr>
          <a:xfrm>
            <a:off x="6154255" y="24944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40"/>
          <p:cNvCxnSpPr/>
          <p:nvPr/>
        </p:nvCxnSpPr>
        <p:spPr>
          <a:xfrm>
            <a:off x="7048334" y="24944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Google Shape;484;p40"/>
          <p:cNvCxnSpPr/>
          <p:nvPr/>
        </p:nvCxnSpPr>
        <p:spPr>
          <a:xfrm>
            <a:off x="7942423" y="24944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40"/>
          <p:cNvSpPr/>
          <p:nvPr/>
        </p:nvSpPr>
        <p:spPr>
          <a:xfrm>
            <a:off x="8387795" y="2102505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" name="Google Shape;486;p40"/>
          <p:cNvCxnSpPr/>
          <p:nvPr/>
        </p:nvCxnSpPr>
        <p:spPr>
          <a:xfrm>
            <a:off x="4443700" y="1705750"/>
            <a:ext cx="35100" cy="3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40"/>
          <p:cNvCxnSpPr/>
          <p:nvPr/>
        </p:nvCxnSpPr>
        <p:spPr>
          <a:xfrm flipH="1" rot="10800000">
            <a:off x="210825" y="3542750"/>
            <a:ext cx="88875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40"/>
          <p:cNvCxnSpPr>
            <a:stCxn id="473" idx="2"/>
            <a:endCxn id="477" idx="2"/>
          </p:cNvCxnSpPr>
          <p:nvPr/>
        </p:nvCxnSpPr>
        <p:spPr>
          <a:xfrm flipH="1" rot="-5400000">
            <a:off x="5915054" y="2133402"/>
            <a:ext cx="600" cy="1788300"/>
          </a:xfrm>
          <a:prstGeom prst="curvedConnector3">
            <a:avLst>
              <a:gd fmla="val 3969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40"/>
          <p:cNvSpPr/>
          <p:nvPr/>
        </p:nvSpPr>
        <p:spPr>
          <a:xfrm>
            <a:off x="375754" y="36448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490" name="Google Shape;490;p40"/>
          <p:cNvCxnSpPr>
            <a:stCxn id="489" idx="0"/>
            <a:endCxn id="489" idx="2"/>
          </p:cNvCxnSpPr>
          <p:nvPr/>
        </p:nvCxnSpPr>
        <p:spPr>
          <a:xfrm>
            <a:off x="614854" y="36448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p40"/>
          <p:cNvSpPr/>
          <p:nvPr/>
        </p:nvSpPr>
        <p:spPr>
          <a:xfrm>
            <a:off x="1269827" y="36448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492" name="Google Shape;492;p40"/>
          <p:cNvCxnSpPr>
            <a:stCxn id="491" idx="0"/>
            <a:endCxn id="491" idx="2"/>
          </p:cNvCxnSpPr>
          <p:nvPr/>
        </p:nvCxnSpPr>
        <p:spPr>
          <a:xfrm>
            <a:off x="1508927" y="36448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40"/>
          <p:cNvSpPr/>
          <p:nvPr/>
        </p:nvSpPr>
        <p:spPr>
          <a:xfrm>
            <a:off x="2163923" y="36448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494" name="Google Shape;494;p40"/>
          <p:cNvCxnSpPr>
            <a:stCxn id="493" idx="0"/>
            <a:endCxn id="493" idx="2"/>
          </p:cNvCxnSpPr>
          <p:nvPr/>
        </p:nvCxnSpPr>
        <p:spPr>
          <a:xfrm>
            <a:off x="2403023" y="36448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40"/>
          <p:cNvSpPr/>
          <p:nvPr/>
        </p:nvSpPr>
        <p:spPr>
          <a:xfrm>
            <a:off x="3057989" y="36448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496" name="Google Shape;496;p40"/>
          <p:cNvCxnSpPr>
            <a:stCxn id="495" idx="0"/>
            <a:endCxn id="495" idx="2"/>
          </p:cNvCxnSpPr>
          <p:nvPr/>
        </p:nvCxnSpPr>
        <p:spPr>
          <a:xfrm>
            <a:off x="3297089" y="36448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40"/>
          <p:cNvCxnSpPr>
            <a:stCxn id="489" idx="3"/>
            <a:endCxn id="491" idx="1"/>
          </p:cNvCxnSpPr>
          <p:nvPr/>
        </p:nvCxnSpPr>
        <p:spPr>
          <a:xfrm>
            <a:off x="853954" y="4177652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40"/>
          <p:cNvCxnSpPr/>
          <p:nvPr/>
        </p:nvCxnSpPr>
        <p:spPr>
          <a:xfrm>
            <a:off x="2641984" y="41776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40"/>
          <p:cNvCxnSpPr/>
          <p:nvPr/>
        </p:nvCxnSpPr>
        <p:spPr>
          <a:xfrm>
            <a:off x="3536073" y="41776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40"/>
          <p:cNvSpPr/>
          <p:nvPr/>
        </p:nvSpPr>
        <p:spPr>
          <a:xfrm>
            <a:off x="3981445" y="3785705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1" name="Google Shape;501;p40"/>
          <p:cNvCxnSpPr>
            <a:stCxn id="489" idx="2"/>
            <a:endCxn id="493" idx="2"/>
          </p:cNvCxnSpPr>
          <p:nvPr/>
        </p:nvCxnSpPr>
        <p:spPr>
          <a:xfrm flipH="1" rot="-5400000">
            <a:off x="1508704" y="3816602"/>
            <a:ext cx="600" cy="1788300"/>
          </a:xfrm>
          <a:prstGeom prst="curvedConnector3">
            <a:avLst>
              <a:gd fmla="val 3969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" name="Google Shape;502;p40"/>
          <p:cNvSpPr/>
          <p:nvPr/>
        </p:nvSpPr>
        <p:spPr>
          <a:xfrm>
            <a:off x="4846129" y="35960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503" name="Google Shape;503;p40"/>
          <p:cNvCxnSpPr>
            <a:stCxn id="502" idx="0"/>
            <a:endCxn id="502" idx="2"/>
          </p:cNvCxnSpPr>
          <p:nvPr/>
        </p:nvCxnSpPr>
        <p:spPr>
          <a:xfrm>
            <a:off x="5085229" y="35960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40"/>
          <p:cNvSpPr/>
          <p:nvPr/>
        </p:nvSpPr>
        <p:spPr>
          <a:xfrm>
            <a:off x="6634298" y="359610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505" name="Google Shape;505;p40"/>
          <p:cNvCxnSpPr>
            <a:stCxn id="504" idx="0"/>
            <a:endCxn id="504" idx="2"/>
          </p:cNvCxnSpPr>
          <p:nvPr/>
        </p:nvCxnSpPr>
        <p:spPr>
          <a:xfrm>
            <a:off x="6873398" y="359610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40"/>
          <p:cNvSpPr/>
          <p:nvPr/>
        </p:nvSpPr>
        <p:spPr>
          <a:xfrm>
            <a:off x="7528364" y="35960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507" name="Google Shape;507;p40"/>
          <p:cNvCxnSpPr>
            <a:stCxn id="506" idx="0"/>
            <a:endCxn id="506" idx="2"/>
          </p:cNvCxnSpPr>
          <p:nvPr/>
        </p:nvCxnSpPr>
        <p:spPr>
          <a:xfrm>
            <a:off x="7767464" y="35960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40"/>
          <p:cNvCxnSpPr/>
          <p:nvPr/>
        </p:nvCxnSpPr>
        <p:spPr>
          <a:xfrm>
            <a:off x="7112359" y="41288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p40"/>
          <p:cNvCxnSpPr/>
          <p:nvPr/>
        </p:nvCxnSpPr>
        <p:spPr>
          <a:xfrm>
            <a:off x="8006448" y="41288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0" name="Google Shape;510;p40"/>
          <p:cNvSpPr/>
          <p:nvPr/>
        </p:nvSpPr>
        <p:spPr>
          <a:xfrm>
            <a:off x="8451820" y="37369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1" name="Google Shape;511;p40"/>
          <p:cNvCxnSpPr>
            <a:stCxn id="502" idx="2"/>
            <a:endCxn id="504" idx="2"/>
          </p:cNvCxnSpPr>
          <p:nvPr/>
        </p:nvCxnSpPr>
        <p:spPr>
          <a:xfrm flipH="1" rot="-5400000">
            <a:off x="5979079" y="3767827"/>
            <a:ext cx="600" cy="1788300"/>
          </a:xfrm>
          <a:prstGeom prst="curvedConnector3">
            <a:avLst>
              <a:gd fmla="val 3969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Singly Linked List: Delete node at position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1"/>
          <p:cNvSpPr/>
          <p:nvPr/>
        </p:nvSpPr>
        <p:spPr>
          <a:xfrm>
            <a:off x="210829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518" name="Google Shape;518;p41"/>
          <p:cNvCxnSpPr>
            <a:stCxn id="517" idx="0"/>
            <a:endCxn id="517" idx="2"/>
          </p:cNvCxnSpPr>
          <p:nvPr/>
        </p:nvCxnSpPr>
        <p:spPr>
          <a:xfrm>
            <a:off x="449929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41"/>
          <p:cNvSpPr/>
          <p:nvPr/>
        </p:nvSpPr>
        <p:spPr>
          <a:xfrm>
            <a:off x="1104902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520" name="Google Shape;520;p41"/>
          <p:cNvCxnSpPr>
            <a:stCxn id="519" idx="0"/>
            <a:endCxn id="519" idx="2"/>
          </p:cNvCxnSpPr>
          <p:nvPr/>
        </p:nvCxnSpPr>
        <p:spPr>
          <a:xfrm>
            <a:off x="1344002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41"/>
          <p:cNvSpPr/>
          <p:nvPr/>
        </p:nvSpPr>
        <p:spPr>
          <a:xfrm>
            <a:off x="1998985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522" name="Google Shape;522;p41"/>
          <p:cNvCxnSpPr>
            <a:stCxn id="521" idx="0"/>
            <a:endCxn id="521" idx="2"/>
          </p:cNvCxnSpPr>
          <p:nvPr/>
        </p:nvCxnSpPr>
        <p:spPr>
          <a:xfrm>
            <a:off x="2238085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41"/>
          <p:cNvSpPr/>
          <p:nvPr/>
        </p:nvSpPr>
        <p:spPr>
          <a:xfrm>
            <a:off x="2893064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524" name="Google Shape;524;p41"/>
          <p:cNvCxnSpPr>
            <a:stCxn id="523" idx="0"/>
            <a:endCxn id="523" idx="2"/>
          </p:cNvCxnSpPr>
          <p:nvPr/>
        </p:nvCxnSpPr>
        <p:spPr>
          <a:xfrm>
            <a:off x="3132164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41"/>
          <p:cNvCxnSpPr>
            <a:stCxn id="517" idx="3"/>
            <a:endCxn id="519" idx="1"/>
          </p:cNvCxnSpPr>
          <p:nvPr/>
        </p:nvCxnSpPr>
        <p:spPr>
          <a:xfrm>
            <a:off x="689029" y="368037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41"/>
          <p:cNvCxnSpPr/>
          <p:nvPr/>
        </p:nvCxnSpPr>
        <p:spPr>
          <a:xfrm>
            <a:off x="1582980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41"/>
          <p:cNvCxnSpPr/>
          <p:nvPr/>
        </p:nvCxnSpPr>
        <p:spPr>
          <a:xfrm>
            <a:off x="2477059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41"/>
          <p:cNvCxnSpPr/>
          <p:nvPr/>
        </p:nvCxnSpPr>
        <p:spPr>
          <a:xfrm>
            <a:off x="3371148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9" name="Google Shape;529;p41"/>
          <p:cNvSpPr/>
          <p:nvPr/>
        </p:nvSpPr>
        <p:spPr>
          <a:xfrm>
            <a:off x="3816520" y="32884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1"/>
          <p:cNvSpPr txBox="1"/>
          <p:nvPr/>
        </p:nvSpPr>
        <p:spPr>
          <a:xfrm>
            <a:off x="210825" y="1215875"/>
            <a:ext cx="5038500" cy="1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Given a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position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delete node with this position.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Assume elements in linked list are unique.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Example: Delete node with position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1"/>
          <p:cNvSpPr/>
          <p:nvPr/>
        </p:nvSpPr>
        <p:spPr>
          <a:xfrm>
            <a:off x="6609735" y="314760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532" name="Google Shape;532;p41"/>
          <p:cNvCxnSpPr>
            <a:stCxn id="531" idx="0"/>
            <a:endCxn id="531" idx="2"/>
          </p:cNvCxnSpPr>
          <p:nvPr/>
        </p:nvCxnSpPr>
        <p:spPr>
          <a:xfrm>
            <a:off x="6848835" y="314760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41"/>
          <p:cNvSpPr/>
          <p:nvPr/>
        </p:nvSpPr>
        <p:spPr>
          <a:xfrm>
            <a:off x="7503814" y="314760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534" name="Google Shape;534;p41"/>
          <p:cNvCxnSpPr>
            <a:stCxn id="533" idx="0"/>
            <a:endCxn id="533" idx="2"/>
          </p:cNvCxnSpPr>
          <p:nvPr/>
        </p:nvCxnSpPr>
        <p:spPr>
          <a:xfrm>
            <a:off x="7742914" y="314760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41"/>
          <p:cNvCxnSpPr/>
          <p:nvPr/>
        </p:nvCxnSpPr>
        <p:spPr>
          <a:xfrm>
            <a:off x="7087809" y="368042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41"/>
          <p:cNvCxnSpPr/>
          <p:nvPr/>
        </p:nvCxnSpPr>
        <p:spPr>
          <a:xfrm>
            <a:off x="7981898" y="368042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41"/>
          <p:cNvSpPr/>
          <p:nvPr/>
        </p:nvSpPr>
        <p:spPr>
          <a:xfrm>
            <a:off x="8427270" y="3288455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1"/>
          <p:cNvSpPr/>
          <p:nvPr/>
        </p:nvSpPr>
        <p:spPr>
          <a:xfrm>
            <a:off x="5715679" y="314742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539" name="Google Shape;539;p41"/>
          <p:cNvCxnSpPr>
            <a:stCxn id="538" idx="0"/>
            <a:endCxn id="538" idx="2"/>
          </p:cNvCxnSpPr>
          <p:nvPr/>
        </p:nvCxnSpPr>
        <p:spPr>
          <a:xfrm>
            <a:off x="5954779" y="314742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41"/>
          <p:cNvCxnSpPr>
            <a:stCxn id="538" idx="3"/>
          </p:cNvCxnSpPr>
          <p:nvPr/>
        </p:nvCxnSpPr>
        <p:spPr>
          <a:xfrm>
            <a:off x="6193879" y="368022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41"/>
          <p:cNvCxnSpPr/>
          <p:nvPr/>
        </p:nvCxnSpPr>
        <p:spPr>
          <a:xfrm>
            <a:off x="4846075" y="3000375"/>
            <a:ext cx="43800" cy="16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311700" y="197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Linked List (Singly Linked List)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568275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21" name="Google Shape;121;p26"/>
          <p:cNvCxnSpPr>
            <a:stCxn id="120" idx="0"/>
            <a:endCxn id="120" idx="2"/>
          </p:cNvCxnSpPr>
          <p:nvPr/>
        </p:nvCxnSpPr>
        <p:spPr>
          <a:xfrm>
            <a:off x="1075125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6"/>
          <p:cNvSpPr/>
          <p:nvPr/>
        </p:nvSpPr>
        <p:spPr>
          <a:xfrm>
            <a:off x="2464208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23" name="Google Shape;123;p26"/>
          <p:cNvCxnSpPr>
            <a:stCxn id="122" idx="0"/>
            <a:endCxn id="122" idx="2"/>
          </p:cNvCxnSpPr>
          <p:nvPr/>
        </p:nvCxnSpPr>
        <p:spPr>
          <a:xfrm>
            <a:off x="2971058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6"/>
          <p:cNvSpPr/>
          <p:nvPr/>
        </p:nvSpPr>
        <p:spPr>
          <a:xfrm>
            <a:off x="4360164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25" name="Google Shape;125;p26"/>
          <p:cNvCxnSpPr>
            <a:stCxn id="124" idx="0"/>
            <a:endCxn id="124" idx="2"/>
          </p:cNvCxnSpPr>
          <p:nvPr/>
        </p:nvCxnSpPr>
        <p:spPr>
          <a:xfrm>
            <a:off x="486701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6"/>
          <p:cNvSpPr/>
          <p:nvPr/>
        </p:nvSpPr>
        <p:spPr>
          <a:xfrm>
            <a:off x="6256109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27" name="Google Shape;127;p26"/>
          <p:cNvCxnSpPr>
            <a:stCxn id="126" idx="0"/>
            <a:endCxn id="126" idx="2"/>
          </p:cNvCxnSpPr>
          <p:nvPr/>
        </p:nvCxnSpPr>
        <p:spPr>
          <a:xfrm>
            <a:off x="6762959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6"/>
          <p:cNvCxnSpPr>
            <a:stCxn id="120" idx="3"/>
            <a:endCxn id="122" idx="1"/>
          </p:cNvCxnSpPr>
          <p:nvPr/>
        </p:nvCxnSpPr>
        <p:spPr>
          <a:xfrm>
            <a:off x="1581975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6"/>
          <p:cNvCxnSpPr/>
          <p:nvPr/>
        </p:nvCxnSpPr>
        <p:spPr>
          <a:xfrm>
            <a:off x="3478002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5373947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6"/>
          <p:cNvCxnSpPr/>
          <p:nvPr/>
        </p:nvCxnSpPr>
        <p:spPr>
          <a:xfrm>
            <a:off x="7269914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6"/>
          <p:cNvSpPr/>
          <p:nvPr/>
        </p:nvSpPr>
        <p:spPr>
          <a:xfrm>
            <a:off x="8214350" y="2009600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26"/>
          <p:cNvCxnSpPr/>
          <p:nvPr/>
        </p:nvCxnSpPr>
        <p:spPr>
          <a:xfrm>
            <a:off x="950550" y="1472350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4" name="Google Shape;134;p26"/>
          <p:cNvSpPr txBox="1"/>
          <p:nvPr/>
        </p:nvSpPr>
        <p:spPr>
          <a:xfrm>
            <a:off x="699675" y="109030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35" name="Google Shape;135;p26"/>
          <p:cNvCxnSpPr/>
          <p:nvPr/>
        </p:nvCxnSpPr>
        <p:spPr>
          <a:xfrm>
            <a:off x="8554250" y="1472350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6" name="Google Shape;136;p26"/>
          <p:cNvSpPr txBox="1"/>
          <p:nvPr/>
        </p:nvSpPr>
        <p:spPr>
          <a:xfrm>
            <a:off x="8214350" y="1090288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NULL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37" name="Google Shape;137;p26"/>
          <p:cNvCxnSpPr/>
          <p:nvPr/>
        </p:nvCxnSpPr>
        <p:spPr>
          <a:xfrm rot="10800000">
            <a:off x="695175" y="3003325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8" name="Google Shape;138;p26"/>
          <p:cNvCxnSpPr/>
          <p:nvPr/>
        </p:nvCxnSpPr>
        <p:spPr>
          <a:xfrm flipH="1" rot="10800000">
            <a:off x="1306700" y="2994625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9" name="Google Shape;139;p26"/>
          <p:cNvSpPr txBox="1"/>
          <p:nvPr/>
        </p:nvSpPr>
        <p:spPr>
          <a:xfrm>
            <a:off x="383775" y="3306325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990800" y="3306325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258300" y="1813250"/>
            <a:ext cx="382200" cy="1053900"/>
          </a:xfrm>
          <a:prstGeom prst="leftBrace">
            <a:avLst>
              <a:gd fmla="val 25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-64075" y="203930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NODE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Array vs. Linked List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8" name="Google Shape;148;p27"/>
          <p:cNvGraphicFramePr/>
          <p:nvPr/>
        </p:nvGraphicFramePr>
        <p:xfrm>
          <a:off x="818200" y="120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{4E29220F-F462-42FB-863E-A962DDE7802B}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Linked List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Insertion/Deletion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O(1)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Access Element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O(1)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Linked Lists : Insertion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Singly Linked List: Append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139488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29"/>
          <p:cNvCxnSpPr>
            <a:stCxn id="159" idx="0"/>
            <a:endCxn id="159" idx="2"/>
          </p:cNvCxnSpPr>
          <p:nvPr/>
        </p:nvCxnSpPr>
        <p:spPr>
          <a:xfrm>
            <a:off x="505638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9"/>
          <p:cNvSpPr/>
          <p:nvPr/>
        </p:nvSpPr>
        <p:spPr>
          <a:xfrm>
            <a:off x="1508788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B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29"/>
          <p:cNvCxnSpPr>
            <a:stCxn id="161" idx="0"/>
            <a:endCxn id="161" idx="2"/>
          </p:cNvCxnSpPr>
          <p:nvPr/>
        </p:nvCxnSpPr>
        <p:spPr>
          <a:xfrm>
            <a:off x="1874938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9"/>
          <p:cNvSpPr/>
          <p:nvPr/>
        </p:nvSpPr>
        <p:spPr>
          <a:xfrm>
            <a:off x="2878106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29"/>
          <p:cNvCxnSpPr>
            <a:stCxn id="163" idx="0"/>
            <a:endCxn id="163" idx="2"/>
          </p:cNvCxnSpPr>
          <p:nvPr/>
        </p:nvCxnSpPr>
        <p:spPr>
          <a:xfrm>
            <a:off x="3244256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9"/>
          <p:cNvSpPr/>
          <p:nvPr/>
        </p:nvSpPr>
        <p:spPr>
          <a:xfrm>
            <a:off x="4247415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29"/>
          <p:cNvCxnSpPr>
            <a:stCxn id="165" idx="0"/>
            <a:endCxn id="165" idx="2"/>
          </p:cNvCxnSpPr>
          <p:nvPr/>
        </p:nvCxnSpPr>
        <p:spPr>
          <a:xfrm>
            <a:off x="4613565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9"/>
          <p:cNvCxnSpPr>
            <a:stCxn id="159" idx="3"/>
            <a:endCxn id="161" idx="1"/>
          </p:cNvCxnSpPr>
          <p:nvPr/>
        </p:nvCxnSpPr>
        <p:spPr>
          <a:xfrm>
            <a:off x="871788" y="1973875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9"/>
          <p:cNvCxnSpPr/>
          <p:nvPr/>
        </p:nvCxnSpPr>
        <p:spPr>
          <a:xfrm>
            <a:off x="2240981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9"/>
          <p:cNvCxnSpPr/>
          <p:nvPr/>
        </p:nvCxnSpPr>
        <p:spPr>
          <a:xfrm>
            <a:off x="3610290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9"/>
          <p:cNvCxnSpPr/>
          <p:nvPr/>
        </p:nvCxnSpPr>
        <p:spPr>
          <a:xfrm>
            <a:off x="4979616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9"/>
          <p:cNvSpPr/>
          <p:nvPr/>
        </p:nvSpPr>
        <p:spPr>
          <a:xfrm>
            <a:off x="5661717" y="1544389"/>
            <a:ext cx="491100" cy="858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9"/>
          <p:cNvCxnSpPr/>
          <p:nvPr/>
        </p:nvCxnSpPr>
        <p:spPr>
          <a:xfrm>
            <a:off x="6602275" y="1281200"/>
            <a:ext cx="0" cy="15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9"/>
          <p:cNvCxnSpPr/>
          <p:nvPr/>
        </p:nvCxnSpPr>
        <p:spPr>
          <a:xfrm>
            <a:off x="93000" y="2789700"/>
            <a:ext cx="90510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9"/>
          <p:cNvSpPr/>
          <p:nvPr/>
        </p:nvSpPr>
        <p:spPr>
          <a:xfrm>
            <a:off x="7352215" y="128120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29"/>
          <p:cNvCxnSpPr>
            <a:stCxn id="174" idx="0"/>
            <a:endCxn id="174" idx="2"/>
          </p:cNvCxnSpPr>
          <p:nvPr/>
        </p:nvCxnSpPr>
        <p:spPr>
          <a:xfrm>
            <a:off x="7718365" y="128120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Singly Linked List: Append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0"/>
          <p:cNvSpPr/>
          <p:nvPr/>
        </p:nvSpPr>
        <p:spPr>
          <a:xfrm>
            <a:off x="139488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30"/>
          <p:cNvCxnSpPr>
            <a:stCxn id="181" idx="0"/>
            <a:endCxn id="181" idx="2"/>
          </p:cNvCxnSpPr>
          <p:nvPr/>
        </p:nvCxnSpPr>
        <p:spPr>
          <a:xfrm>
            <a:off x="505638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30"/>
          <p:cNvSpPr/>
          <p:nvPr/>
        </p:nvSpPr>
        <p:spPr>
          <a:xfrm>
            <a:off x="1508788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B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30"/>
          <p:cNvCxnSpPr>
            <a:stCxn id="183" idx="0"/>
            <a:endCxn id="183" idx="2"/>
          </p:cNvCxnSpPr>
          <p:nvPr/>
        </p:nvCxnSpPr>
        <p:spPr>
          <a:xfrm>
            <a:off x="1874938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30"/>
          <p:cNvSpPr/>
          <p:nvPr/>
        </p:nvSpPr>
        <p:spPr>
          <a:xfrm>
            <a:off x="2878106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30"/>
          <p:cNvCxnSpPr>
            <a:stCxn id="185" idx="0"/>
            <a:endCxn id="185" idx="2"/>
          </p:cNvCxnSpPr>
          <p:nvPr/>
        </p:nvCxnSpPr>
        <p:spPr>
          <a:xfrm>
            <a:off x="3244256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30"/>
          <p:cNvSpPr/>
          <p:nvPr/>
        </p:nvSpPr>
        <p:spPr>
          <a:xfrm>
            <a:off x="4247415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30"/>
          <p:cNvCxnSpPr>
            <a:stCxn id="187" idx="0"/>
            <a:endCxn id="187" idx="2"/>
          </p:cNvCxnSpPr>
          <p:nvPr/>
        </p:nvCxnSpPr>
        <p:spPr>
          <a:xfrm>
            <a:off x="4613565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30"/>
          <p:cNvCxnSpPr>
            <a:stCxn id="181" idx="3"/>
            <a:endCxn id="183" idx="1"/>
          </p:cNvCxnSpPr>
          <p:nvPr/>
        </p:nvCxnSpPr>
        <p:spPr>
          <a:xfrm>
            <a:off x="871788" y="1973875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30"/>
          <p:cNvCxnSpPr/>
          <p:nvPr/>
        </p:nvCxnSpPr>
        <p:spPr>
          <a:xfrm>
            <a:off x="2240981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30"/>
          <p:cNvCxnSpPr/>
          <p:nvPr/>
        </p:nvCxnSpPr>
        <p:spPr>
          <a:xfrm>
            <a:off x="3610290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30"/>
          <p:cNvCxnSpPr/>
          <p:nvPr/>
        </p:nvCxnSpPr>
        <p:spPr>
          <a:xfrm>
            <a:off x="4979616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30"/>
          <p:cNvSpPr/>
          <p:nvPr/>
        </p:nvSpPr>
        <p:spPr>
          <a:xfrm>
            <a:off x="5661717" y="1544389"/>
            <a:ext cx="491100" cy="858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30"/>
          <p:cNvCxnSpPr/>
          <p:nvPr/>
        </p:nvCxnSpPr>
        <p:spPr>
          <a:xfrm>
            <a:off x="6602275" y="1281200"/>
            <a:ext cx="0" cy="15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30"/>
          <p:cNvSpPr/>
          <p:nvPr/>
        </p:nvSpPr>
        <p:spPr>
          <a:xfrm>
            <a:off x="5616740" y="326790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30"/>
          <p:cNvCxnSpPr>
            <a:stCxn id="195" idx="0"/>
            <a:endCxn id="195" idx="2"/>
          </p:cNvCxnSpPr>
          <p:nvPr/>
        </p:nvCxnSpPr>
        <p:spPr>
          <a:xfrm>
            <a:off x="5982890" y="326790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93000" y="2789700"/>
            <a:ext cx="90510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0"/>
          <p:cNvSpPr/>
          <p:nvPr/>
        </p:nvSpPr>
        <p:spPr>
          <a:xfrm>
            <a:off x="139488" y="326795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30"/>
          <p:cNvCxnSpPr>
            <a:stCxn id="198" idx="0"/>
            <a:endCxn id="198" idx="2"/>
          </p:cNvCxnSpPr>
          <p:nvPr/>
        </p:nvCxnSpPr>
        <p:spPr>
          <a:xfrm>
            <a:off x="505638" y="326795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30"/>
          <p:cNvSpPr/>
          <p:nvPr/>
        </p:nvSpPr>
        <p:spPr>
          <a:xfrm>
            <a:off x="1508788" y="326795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B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30"/>
          <p:cNvCxnSpPr>
            <a:stCxn id="200" idx="0"/>
            <a:endCxn id="200" idx="2"/>
          </p:cNvCxnSpPr>
          <p:nvPr/>
        </p:nvCxnSpPr>
        <p:spPr>
          <a:xfrm>
            <a:off x="1874938" y="326795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30"/>
          <p:cNvSpPr/>
          <p:nvPr/>
        </p:nvSpPr>
        <p:spPr>
          <a:xfrm>
            <a:off x="2878106" y="326795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30"/>
          <p:cNvCxnSpPr>
            <a:stCxn id="202" idx="0"/>
            <a:endCxn id="202" idx="2"/>
          </p:cNvCxnSpPr>
          <p:nvPr/>
        </p:nvCxnSpPr>
        <p:spPr>
          <a:xfrm>
            <a:off x="3244256" y="326795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30"/>
          <p:cNvSpPr/>
          <p:nvPr/>
        </p:nvSpPr>
        <p:spPr>
          <a:xfrm>
            <a:off x="4247415" y="326795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30"/>
          <p:cNvCxnSpPr>
            <a:stCxn id="204" idx="0"/>
            <a:endCxn id="204" idx="2"/>
          </p:cNvCxnSpPr>
          <p:nvPr/>
        </p:nvCxnSpPr>
        <p:spPr>
          <a:xfrm>
            <a:off x="4613565" y="326795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0"/>
          <p:cNvCxnSpPr>
            <a:stCxn id="198" idx="3"/>
            <a:endCxn id="200" idx="1"/>
          </p:cNvCxnSpPr>
          <p:nvPr/>
        </p:nvCxnSpPr>
        <p:spPr>
          <a:xfrm>
            <a:off x="871788" y="3851750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0"/>
          <p:cNvCxnSpPr/>
          <p:nvPr/>
        </p:nvCxnSpPr>
        <p:spPr>
          <a:xfrm>
            <a:off x="2240981" y="3851695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30"/>
          <p:cNvCxnSpPr/>
          <p:nvPr/>
        </p:nvCxnSpPr>
        <p:spPr>
          <a:xfrm>
            <a:off x="3610290" y="3851695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30"/>
          <p:cNvCxnSpPr/>
          <p:nvPr/>
        </p:nvCxnSpPr>
        <p:spPr>
          <a:xfrm>
            <a:off x="4979616" y="3851695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30"/>
          <p:cNvCxnSpPr/>
          <p:nvPr/>
        </p:nvCxnSpPr>
        <p:spPr>
          <a:xfrm>
            <a:off x="6348966" y="3851695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30"/>
          <p:cNvSpPr/>
          <p:nvPr/>
        </p:nvSpPr>
        <p:spPr>
          <a:xfrm>
            <a:off x="6986067" y="3422439"/>
            <a:ext cx="491100" cy="858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7352215" y="128120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30"/>
          <p:cNvCxnSpPr>
            <a:stCxn id="212" idx="0"/>
            <a:endCxn id="212" idx="2"/>
          </p:cNvCxnSpPr>
          <p:nvPr/>
        </p:nvCxnSpPr>
        <p:spPr>
          <a:xfrm>
            <a:off x="7718365" y="128120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Singly Linked List: Prepend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599475" y="13691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20" name="Google Shape;220;p31"/>
          <p:cNvCxnSpPr>
            <a:stCxn id="219" idx="0"/>
            <a:endCxn id="219" idx="2"/>
          </p:cNvCxnSpPr>
          <p:nvPr/>
        </p:nvCxnSpPr>
        <p:spPr>
          <a:xfrm>
            <a:off x="965625" y="13691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1"/>
          <p:cNvSpPr/>
          <p:nvPr/>
        </p:nvSpPr>
        <p:spPr>
          <a:xfrm>
            <a:off x="1968776" y="13691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22" name="Google Shape;222;p31"/>
          <p:cNvCxnSpPr>
            <a:stCxn id="221" idx="0"/>
            <a:endCxn id="221" idx="2"/>
          </p:cNvCxnSpPr>
          <p:nvPr/>
        </p:nvCxnSpPr>
        <p:spPr>
          <a:xfrm>
            <a:off x="2334926" y="13691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1"/>
          <p:cNvSpPr/>
          <p:nvPr/>
        </p:nvSpPr>
        <p:spPr>
          <a:xfrm>
            <a:off x="3338093" y="13691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24" name="Google Shape;224;p31"/>
          <p:cNvCxnSpPr>
            <a:stCxn id="223" idx="0"/>
            <a:endCxn id="223" idx="2"/>
          </p:cNvCxnSpPr>
          <p:nvPr/>
        </p:nvCxnSpPr>
        <p:spPr>
          <a:xfrm>
            <a:off x="3704243" y="13691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31"/>
          <p:cNvSpPr/>
          <p:nvPr/>
        </p:nvSpPr>
        <p:spPr>
          <a:xfrm>
            <a:off x="4707403" y="13691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26" name="Google Shape;226;p31"/>
          <p:cNvCxnSpPr>
            <a:stCxn id="225" idx="0"/>
            <a:endCxn id="225" idx="2"/>
          </p:cNvCxnSpPr>
          <p:nvPr/>
        </p:nvCxnSpPr>
        <p:spPr>
          <a:xfrm>
            <a:off x="5073553" y="13691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1"/>
          <p:cNvCxnSpPr>
            <a:stCxn id="219" idx="3"/>
            <a:endCxn id="221" idx="1"/>
          </p:cNvCxnSpPr>
          <p:nvPr/>
        </p:nvCxnSpPr>
        <p:spPr>
          <a:xfrm>
            <a:off x="1331775" y="1952975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1"/>
          <p:cNvCxnSpPr/>
          <p:nvPr/>
        </p:nvCxnSpPr>
        <p:spPr>
          <a:xfrm>
            <a:off x="2700969" y="19529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1"/>
          <p:cNvCxnSpPr/>
          <p:nvPr/>
        </p:nvCxnSpPr>
        <p:spPr>
          <a:xfrm>
            <a:off x="4070278" y="19529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1"/>
          <p:cNvCxnSpPr/>
          <p:nvPr/>
        </p:nvCxnSpPr>
        <p:spPr>
          <a:xfrm>
            <a:off x="5439604" y="19529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31"/>
          <p:cNvSpPr/>
          <p:nvPr/>
        </p:nvSpPr>
        <p:spPr>
          <a:xfrm>
            <a:off x="6121704" y="1523489"/>
            <a:ext cx="491100" cy="858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31"/>
          <p:cNvCxnSpPr/>
          <p:nvPr/>
        </p:nvCxnSpPr>
        <p:spPr>
          <a:xfrm>
            <a:off x="7062263" y="1260300"/>
            <a:ext cx="0" cy="15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1"/>
          <p:cNvCxnSpPr/>
          <p:nvPr/>
        </p:nvCxnSpPr>
        <p:spPr>
          <a:xfrm>
            <a:off x="93000" y="2789700"/>
            <a:ext cx="90510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1"/>
          <p:cNvSpPr/>
          <p:nvPr/>
        </p:nvSpPr>
        <p:spPr>
          <a:xfrm>
            <a:off x="7812203" y="126030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35" name="Google Shape;235;p31"/>
          <p:cNvCxnSpPr>
            <a:stCxn id="234" idx="0"/>
            <a:endCxn id="234" idx="2"/>
          </p:cNvCxnSpPr>
          <p:nvPr/>
        </p:nvCxnSpPr>
        <p:spPr>
          <a:xfrm>
            <a:off x="8178353" y="126030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Singly Linked List: Prepend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139488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p32"/>
          <p:cNvCxnSpPr>
            <a:stCxn id="241" idx="0"/>
            <a:endCxn id="241" idx="2"/>
          </p:cNvCxnSpPr>
          <p:nvPr/>
        </p:nvCxnSpPr>
        <p:spPr>
          <a:xfrm>
            <a:off x="505638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32"/>
          <p:cNvSpPr/>
          <p:nvPr/>
        </p:nvSpPr>
        <p:spPr>
          <a:xfrm>
            <a:off x="1508788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B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32"/>
          <p:cNvCxnSpPr>
            <a:stCxn id="243" idx="0"/>
            <a:endCxn id="243" idx="2"/>
          </p:cNvCxnSpPr>
          <p:nvPr/>
        </p:nvCxnSpPr>
        <p:spPr>
          <a:xfrm>
            <a:off x="1874938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2"/>
          <p:cNvSpPr/>
          <p:nvPr/>
        </p:nvSpPr>
        <p:spPr>
          <a:xfrm>
            <a:off x="2878106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2"/>
          <p:cNvCxnSpPr>
            <a:stCxn id="245" idx="0"/>
            <a:endCxn id="245" idx="2"/>
          </p:cNvCxnSpPr>
          <p:nvPr/>
        </p:nvCxnSpPr>
        <p:spPr>
          <a:xfrm>
            <a:off x="3244256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32"/>
          <p:cNvSpPr/>
          <p:nvPr/>
        </p:nvSpPr>
        <p:spPr>
          <a:xfrm>
            <a:off x="4247415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32"/>
          <p:cNvCxnSpPr>
            <a:stCxn id="247" idx="0"/>
            <a:endCxn id="247" idx="2"/>
          </p:cNvCxnSpPr>
          <p:nvPr/>
        </p:nvCxnSpPr>
        <p:spPr>
          <a:xfrm>
            <a:off x="4613565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2"/>
          <p:cNvCxnSpPr>
            <a:stCxn id="241" idx="3"/>
            <a:endCxn id="243" idx="1"/>
          </p:cNvCxnSpPr>
          <p:nvPr/>
        </p:nvCxnSpPr>
        <p:spPr>
          <a:xfrm>
            <a:off x="871788" y="1973875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2"/>
          <p:cNvCxnSpPr/>
          <p:nvPr/>
        </p:nvCxnSpPr>
        <p:spPr>
          <a:xfrm>
            <a:off x="2240981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2"/>
          <p:cNvCxnSpPr/>
          <p:nvPr/>
        </p:nvCxnSpPr>
        <p:spPr>
          <a:xfrm>
            <a:off x="3610290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2"/>
          <p:cNvCxnSpPr/>
          <p:nvPr/>
        </p:nvCxnSpPr>
        <p:spPr>
          <a:xfrm>
            <a:off x="4979616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2"/>
          <p:cNvSpPr/>
          <p:nvPr/>
        </p:nvSpPr>
        <p:spPr>
          <a:xfrm>
            <a:off x="5661717" y="1544389"/>
            <a:ext cx="491100" cy="858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4" name="Google Shape;254;p32"/>
          <p:cNvCxnSpPr/>
          <p:nvPr/>
        </p:nvCxnSpPr>
        <p:spPr>
          <a:xfrm>
            <a:off x="6602275" y="1281200"/>
            <a:ext cx="0" cy="15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2"/>
          <p:cNvCxnSpPr/>
          <p:nvPr/>
        </p:nvCxnSpPr>
        <p:spPr>
          <a:xfrm>
            <a:off x="93000" y="2789700"/>
            <a:ext cx="90510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32"/>
          <p:cNvSpPr/>
          <p:nvPr/>
        </p:nvSpPr>
        <p:spPr>
          <a:xfrm>
            <a:off x="7352215" y="128120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32"/>
          <p:cNvCxnSpPr>
            <a:stCxn id="256" idx="0"/>
            <a:endCxn id="256" idx="2"/>
          </p:cNvCxnSpPr>
          <p:nvPr/>
        </p:nvCxnSpPr>
        <p:spPr>
          <a:xfrm>
            <a:off x="7718365" y="128120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32"/>
          <p:cNvSpPr/>
          <p:nvPr/>
        </p:nvSpPr>
        <p:spPr>
          <a:xfrm>
            <a:off x="1508788" y="33712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32"/>
          <p:cNvCxnSpPr>
            <a:stCxn id="258" idx="0"/>
            <a:endCxn id="258" idx="2"/>
          </p:cNvCxnSpPr>
          <p:nvPr/>
        </p:nvCxnSpPr>
        <p:spPr>
          <a:xfrm>
            <a:off x="1874938" y="33712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32"/>
          <p:cNvSpPr/>
          <p:nvPr/>
        </p:nvSpPr>
        <p:spPr>
          <a:xfrm>
            <a:off x="2878088" y="33712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B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32"/>
          <p:cNvCxnSpPr>
            <a:stCxn id="260" idx="0"/>
            <a:endCxn id="260" idx="2"/>
          </p:cNvCxnSpPr>
          <p:nvPr/>
        </p:nvCxnSpPr>
        <p:spPr>
          <a:xfrm>
            <a:off x="3244238" y="33712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2"/>
          <p:cNvSpPr/>
          <p:nvPr/>
        </p:nvSpPr>
        <p:spPr>
          <a:xfrm>
            <a:off x="4247406" y="33712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32"/>
          <p:cNvCxnSpPr>
            <a:stCxn id="262" idx="0"/>
            <a:endCxn id="262" idx="2"/>
          </p:cNvCxnSpPr>
          <p:nvPr/>
        </p:nvCxnSpPr>
        <p:spPr>
          <a:xfrm>
            <a:off x="4613556" y="33712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2"/>
          <p:cNvSpPr/>
          <p:nvPr/>
        </p:nvSpPr>
        <p:spPr>
          <a:xfrm>
            <a:off x="5616715" y="33712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p32"/>
          <p:cNvCxnSpPr>
            <a:stCxn id="264" idx="0"/>
            <a:endCxn id="264" idx="2"/>
          </p:cNvCxnSpPr>
          <p:nvPr/>
        </p:nvCxnSpPr>
        <p:spPr>
          <a:xfrm>
            <a:off x="5982865" y="33712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2"/>
          <p:cNvCxnSpPr>
            <a:stCxn id="258" idx="3"/>
            <a:endCxn id="260" idx="1"/>
          </p:cNvCxnSpPr>
          <p:nvPr/>
        </p:nvCxnSpPr>
        <p:spPr>
          <a:xfrm>
            <a:off x="2241088" y="3955075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3610281" y="39550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2"/>
          <p:cNvCxnSpPr/>
          <p:nvPr/>
        </p:nvCxnSpPr>
        <p:spPr>
          <a:xfrm>
            <a:off x="4979590" y="39550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2"/>
          <p:cNvCxnSpPr/>
          <p:nvPr/>
        </p:nvCxnSpPr>
        <p:spPr>
          <a:xfrm>
            <a:off x="6348916" y="39550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2"/>
          <p:cNvSpPr/>
          <p:nvPr/>
        </p:nvSpPr>
        <p:spPr>
          <a:xfrm>
            <a:off x="7031017" y="3525589"/>
            <a:ext cx="491100" cy="858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32"/>
          <p:cNvCxnSpPr/>
          <p:nvPr/>
        </p:nvCxnSpPr>
        <p:spPr>
          <a:xfrm>
            <a:off x="871888" y="3955075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2"/>
          <p:cNvSpPr/>
          <p:nvPr/>
        </p:nvSpPr>
        <p:spPr>
          <a:xfrm>
            <a:off x="139490" y="337110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32"/>
          <p:cNvCxnSpPr>
            <a:stCxn id="272" idx="0"/>
            <a:endCxn id="272" idx="2"/>
          </p:cNvCxnSpPr>
          <p:nvPr/>
        </p:nvCxnSpPr>
        <p:spPr>
          <a:xfrm>
            <a:off x="505640" y="337110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Singly Linked List: Insert after Node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617229" y="14158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33"/>
          <p:cNvCxnSpPr/>
          <p:nvPr/>
        </p:nvCxnSpPr>
        <p:spPr>
          <a:xfrm>
            <a:off x="856254" y="1407740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33"/>
          <p:cNvSpPr/>
          <p:nvPr/>
        </p:nvSpPr>
        <p:spPr>
          <a:xfrm>
            <a:off x="1511302" y="14158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33"/>
          <p:cNvCxnSpPr>
            <a:stCxn id="281" idx="0"/>
            <a:endCxn id="281" idx="2"/>
          </p:cNvCxnSpPr>
          <p:nvPr/>
        </p:nvCxnSpPr>
        <p:spPr>
          <a:xfrm>
            <a:off x="1750402" y="14158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33"/>
          <p:cNvSpPr/>
          <p:nvPr/>
        </p:nvSpPr>
        <p:spPr>
          <a:xfrm>
            <a:off x="2405385" y="14158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C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33"/>
          <p:cNvCxnSpPr>
            <a:stCxn id="283" idx="0"/>
            <a:endCxn id="283" idx="2"/>
          </p:cNvCxnSpPr>
          <p:nvPr/>
        </p:nvCxnSpPr>
        <p:spPr>
          <a:xfrm>
            <a:off x="2644485" y="14158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3"/>
          <p:cNvSpPr/>
          <p:nvPr/>
        </p:nvSpPr>
        <p:spPr>
          <a:xfrm>
            <a:off x="3299464" y="14158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D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33"/>
          <p:cNvCxnSpPr>
            <a:stCxn id="285" idx="0"/>
            <a:endCxn id="285" idx="2"/>
          </p:cNvCxnSpPr>
          <p:nvPr/>
        </p:nvCxnSpPr>
        <p:spPr>
          <a:xfrm>
            <a:off x="3538564" y="14158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3"/>
          <p:cNvCxnSpPr>
            <a:stCxn id="279" idx="3"/>
            <a:endCxn id="281" idx="1"/>
          </p:cNvCxnSpPr>
          <p:nvPr/>
        </p:nvCxnSpPr>
        <p:spPr>
          <a:xfrm>
            <a:off x="1095429" y="1948652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3"/>
          <p:cNvCxnSpPr/>
          <p:nvPr/>
        </p:nvCxnSpPr>
        <p:spPr>
          <a:xfrm>
            <a:off x="1989380" y="19486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3"/>
          <p:cNvCxnSpPr/>
          <p:nvPr/>
        </p:nvCxnSpPr>
        <p:spPr>
          <a:xfrm>
            <a:off x="2883459" y="19486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3"/>
          <p:cNvCxnSpPr/>
          <p:nvPr/>
        </p:nvCxnSpPr>
        <p:spPr>
          <a:xfrm>
            <a:off x="3777548" y="19486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3"/>
          <p:cNvSpPr/>
          <p:nvPr/>
        </p:nvSpPr>
        <p:spPr>
          <a:xfrm>
            <a:off x="4222920" y="1556705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33"/>
          <p:cNvCxnSpPr/>
          <p:nvPr/>
        </p:nvCxnSpPr>
        <p:spPr>
          <a:xfrm>
            <a:off x="4837049" y="1316475"/>
            <a:ext cx="0" cy="14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3"/>
          <p:cNvCxnSpPr/>
          <p:nvPr/>
        </p:nvCxnSpPr>
        <p:spPr>
          <a:xfrm>
            <a:off x="586875" y="2693380"/>
            <a:ext cx="5910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33"/>
          <p:cNvSpPr/>
          <p:nvPr/>
        </p:nvSpPr>
        <p:spPr>
          <a:xfrm>
            <a:off x="5480441" y="1407725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E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33"/>
          <p:cNvCxnSpPr>
            <a:stCxn id="294" idx="0"/>
            <a:endCxn id="294" idx="2"/>
          </p:cNvCxnSpPr>
          <p:nvPr/>
        </p:nvCxnSpPr>
        <p:spPr>
          <a:xfrm>
            <a:off x="5719541" y="1407725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