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7/28/2022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3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3020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7962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6546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13501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0736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8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75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8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0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67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2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0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06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7/28/2022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haroni" pitchFamily="2" charset="-79"/>
                <a:cs typeface="Aharoni" pitchFamily="2" charset="-79"/>
              </a:rPr>
              <a:t>Car Price Prediction 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Prepared by Sanjog Dhanvijay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310046" cy="322497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For model building, I have used 5 Regressor models(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KNeighborsRegressor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AdaBoostRegressor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(),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GradientBoostingRegressor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()),out of which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AdaBoostRegressor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model is the best model for my dataset.</a:t>
            </a:r>
          </a:p>
          <a:p>
            <a:pPr algn="l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Wingdings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For better accuracy of the model, I have used hyperparameter tuning (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) and I have achieved 99% accuracy.</a:t>
            </a:r>
          </a:p>
          <a:p>
            <a:pPr lvl="0" algn="l">
              <a:buBlip>
                <a:blip r:embed="rId2"/>
              </a:buBlip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to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031976"/>
            <a:ext cx="6984776" cy="477328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buBlip>
                <a:blip r:embed="rId2"/>
              </a:buBlip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Creating my own dataset using web scraping</a:t>
            </a:r>
          </a:p>
          <a:p>
            <a:pPr algn="l">
              <a:buBlip>
                <a:blip r:embed="rId2"/>
              </a:buBlip>
            </a:pP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Importing the libraries needed for my project</a:t>
            </a:r>
          </a:p>
          <a:p>
            <a:pPr algn="l"/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Loading the dataset/Creating my </a:t>
            </a:r>
            <a:r>
              <a:rPr lang="en-IN" sz="4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Checking the datatypes</a:t>
            </a:r>
          </a:p>
          <a:p>
            <a:pPr algn="l"/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Checking for null values if any</a:t>
            </a:r>
          </a:p>
          <a:p>
            <a:pPr algn="l">
              <a:buBlip>
                <a:blip r:embed="rId2"/>
              </a:buBlip>
            </a:pP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Blip>
                <a:blip r:embed="rId2"/>
              </a:buBlip>
            </a:pP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 These data analysis steps help us to get an overview of our dataset and also help us in our pre-processing of our data.</a:t>
            </a:r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/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46801" y="1124744"/>
            <a:ext cx="9144064" cy="4929222"/>
          </a:xfrm>
        </p:spPr>
        <p:txBody>
          <a:bodyPr>
            <a:normAutofit fontScale="55000" lnSpcReduction="20000"/>
          </a:bodyPr>
          <a:lstStyle/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 have checked for null values and there are some null values present, I have removed it using Simple Imputer method.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 have label encoded the object type columns in the dataset.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 have checked the correlation between dependant and independent variables using heatmap. I have seen most of the independent variables are correlated with each other and the target variable is positively correlated with a very few independent variables. 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 have done some visualization using histogram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 have checked outliers using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,but no outliers are present.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 also have checked for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in my data, but the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present is very negligible, so I don’t consider it.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 have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splitted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the dependant and independent variables into x and y.</a:t>
            </a: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buFont typeface="Courier New" panose="02070309020205020404" pitchFamily="49" charset="0"/>
              <a:buChar char="o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 have scaled the data using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/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484784"/>
            <a:ext cx="8265998" cy="2571768"/>
          </a:xfrm>
        </p:spPr>
        <p:txBody>
          <a:bodyPr>
            <a:normAutofit/>
          </a:bodyPr>
          <a:lstStyle/>
          <a:p>
            <a:pPr algn="just"/>
            <a:endParaRPr lang="en-IN" sz="16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From the correlation matrix 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), I have seen most of the independent variables are correlated with each other and the target variable is positively correlated with a very few independent variables. </a:t>
            </a:r>
            <a:endParaRPr lang="en-IN" sz="1600" b="1" u="sng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/>
              <a:t>  </a:t>
            </a:r>
          </a:p>
          <a:p>
            <a:endParaRPr lang="en-IN" sz="1600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/>
          <a:lstStyle/>
          <a:p>
            <a:pPr algn="l"/>
            <a:r>
              <a:rPr lang="en-IN" sz="3600" dirty="0"/>
              <a:t>Some more pre-processing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Some visualization is done using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histogram,boxplots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where we can see how our data look like. I have attached some of the screenshots.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Blip>
                <a:blip r:embed="rId2"/>
              </a:buBlip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77500" lnSpcReduction="20000"/>
          </a:bodyPr>
          <a:lstStyle/>
          <a:p>
            <a:pPr algn="just">
              <a:buBlip>
                <a:blip r:embed="rId2"/>
              </a:buBlip>
            </a:pPr>
            <a:r>
              <a:rPr lang="en-IN" sz="2900" b="1" dirty="0"/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Now, I will see if any outliers are present in the data using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 If  there are outliers, I will use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zscore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method to remove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it.By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removing outliers ,we can clean our data.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/>
              <a:t> 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643050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1807</TotalTime>
  <Words>436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Aharoni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Car Price Prediction Project </vt:lpstr>
      <vt:lpstr>PowerPoint Presentation</vt:lpstr>
      <vt:lpstr>Steps to follow</vt:lpstr>
      <vt:lpstr>PowerPoint Presentation</vt:lpstr>
      <vt:lpstr>Steps and Description</vt:lpstr>
      <vt:lpstr>Observation</vt:lpstr>
      <vt:lpstr>Some more pre-processing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Sanjog Dhanvijay</cp:lastModifiedBy>
  <cp:revision>233</cp:revision>
  <dcterms:created xsi:type="dcterms:W3CDTF">2016-07-15T05:07:08Z</dcterms:created>
  <dcterms:modified xsi:type="dcterms:W3CDTF">2022-07-28T18:35:53Z</dcterms:modified>
</cp:coreProperties>
</file>