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7" r:id="rId5"/>
    <p:sldId id="274" r:id="rId6"/>
    <p:sldId id="272" r:id="rId7"/>
    <p:sldId id="273" r:id="rId8"/>
    <p:sldId id="268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1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8E1E6-6CAC-405F-BF3D-CACE6245EE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8AB53EE-5F0A-4DF8-87C4-CE9F070AA709}">
      <dgm:prSet/>
      <dgm:spPr/>
      <dgm:t>
        <a:bodyPr/>
        <a:lstStyle/>
        <a:p>
          <a:r>
            <a:rPr lang="en-IN" b="1"/>
            <a:t>Income and Expense Tracking</a:t>
          </a:r>
          <a:endParaRPr lang="en-US"/>
        </a:p>
      </dgm:t>
    </dgm:pt>
    <dgm:pt modelId="{1FA34418-BF56-472B-9C29-44D1A0C3F109}" type="parTrans" cxnId="{13BCDEF4-22EE-4DC6-BB94-A08F029D3430}">
      <dgm:prSet/>
      <dgm:spPr/>
      <dgm:t>
        <a:bodyPr/>
        <a:lstStyle/>
        <a:p>
          <a:endParaRPr lang="en-US"/>
        </a:p>
      </dgm:t>
    </dgm:pt>
    <dgm:pt modelId="{A291B954-3E95-498F-8AED-2DDF2071CCE9}" type="sibTrans" cxnId="{13BCDEF4-22EE-4DC6-BB94-A08F029D3430}">
      <dgm:prSet/>
      <dgm:spPr/>
      <dgm:t>
        <a:bodyPr/>
        <a:lstStyle/>
        <a:p>
          <a:endParaRPr lang="en-US"/>
        </a:p>
      </dgm:t>
    </dgm:pt>
    <dgm:pt modelId="{7E92361B-2827-4B78-9BAC-09BA089DF308}">
      <dgm:prSet/>
      <dgm:spPr/>
      <dgm:t>
        <a:bodyPr/>
        <a:lstStyle/>
        <a:p>
          <a:r>
            <a:rPr lang="en-IN" b="1"/>
            <a:t>Budgeting Tools</a:t>
          </a:r>
          <a:endParaRPr lang="en-US"/>
        </a:p>
      </dgm:t>
    </dgm:pt>
    <dgm:pt modelId="{F7D6ACF6-574F-462B-803C-920EF7C18762}" type="parTrans" cxnId="{241C0200-83C9-4764-B803-919575B2BF7A}">
      <dgm:prSet/>
      <dgm:spPr/>
      <dgm:t>
        <a:bodyPr/>
        <a:lstStyle/>
        <a:p>
          <a:endParaRPr lang="en-US"/>
        </a:p>
      </dgm:t>
    </dgm:pt>
    <dgm:pt modelId="{3FC073A3-90C1-42F4-8B36-45C0FAFFE49D}" type="sibTrans" cxnId="{241C0200-83C9-4764-B803-919575B2BF7A}">
      <dgm:prSet/>
      <dgm:spPr/>
      <dgm:t>
        <a:bodyPr/>
        <a:lstStyle/>
        <a:p>
          <a:endParaRPr lang="en-US"/>
        </a:p>
      </dgm:t>
    </dgm:pt>
    <dgm:pt modelId="{B6FC48EE-2647-4422-A40B-72402C734269}">
      <dgm:prSet/>
      <dgm:spPr/>
      <dgm:t>
        <a:bodyPr/>
        <a:lstStyle/>
        <a:p>
          <a:r>
            <a:rPr lang="en-IN" b="1"/>
            <a:t>Bank API Integration</a:t>
          </a:r>
          <a:endParaRPr lang="en-US"/>
        </a:p>
      </dgm:t>
    </dgm:pt>
    <dgm:pt modelId="{4D0BA866-27A3-4D3E-8B8E-61B2EDBFA028}" type="parTrans" cxnId="{536D897D-2964-489C-9C73-302A6FE267BC}">
      <dgm:prSet/>
      <dgm:spPr/>
      <dgm:t>
        <a:bodyPr/>
        <a:lstStyle/>
        <a:p>
          <a:endParaRPr lang="en-US"/>
        </a:p>
      </dgm:t>
    </dgm:pt>
    <dgm:pt modelId="{B5E8A01D-1484-45AA-BB33-BF2C3CCC0B13}" type="sibTrans" cxnId="{536D897D-2964-489C-9C73-302A6FE267BC}">
      <dgm:prSet/>
      <dgm:spPr/>
      <dgm:t>
        <a:bodyPr/>
        <a:lstStyle/>
        <a:p>
          <a:endParaRPr lang="en-US"/>
        </a:p>
      </dgm:t>
    </dgm:pt>
    <dgm:pt modelId="{595AD4E8-9282-4DE5-B70A-C4711015E9E7}">
      <dgm:prSet/>
      <dgm:spPr/>
      <dgm:t>
        <a:bodyPr/>
        <a:lstStyle/>
        <a:p>
          <a:r>
            <a:rPr lang="en-IN" b="1"/>
            <a:t>Expense Categorization</a:t>
          </a:r>
          <a:endParaRPr lang="en-US"/>
        </a:p>
      </dgm:t>
    </dgm:pt>
    <dgm:pt modelId="{092124C5-69D7-4493-A589-A78A9BF56B7F}" type="parTrans" cxnId="{7082CB99-AFE9-4188-92AC-0677643B82CB}">
      <dgm:prSet/>
      <dgm:spPr/>
      <dgm:t>
        <a:bodyPr/>
        <a:lstStyle/>
        <a:p>
          <a:endParaRPr lang="en-US"/>
        </a:p>
      </dgm:t>
    </dgm:pt>
    <dgm:pt modelId="{14E0E795-5B8D-4F0B-9961-4487C4F60E03}" type="sibTrans" cxnId="{7082CB99-AFE9-4188-92AC-0677643B82CB}">
      <dgm:prSet/>
      <dgm:spPr/>
      <dgm:t>
        <a:bodyPr/>
        <a:lstStyle/>
        <a:p>
          <a:endParaRPr lang="en-US"/>
        </a:p>
      </dgm:t>
    </dgm:pt>
    <dgm:pt modelId="{B5ED86BD-94B9-4DEF-87DB-9257DE31BA6F}">
      <dgm:prSet/>
      <dgm:spPr/>
      <dgm:t>
        <a:bodyPr/>
        <a:lstStyle/>
        <a:p>
          <a:r>
            <a:rPr lang="en-IN" b="1"/>
            <a:t>Data Persistence with Provider or Bloc</a:t>
          </a:r>
          <a:endParaRPr lang="en-US"/>
        </a:p>
      </dgm:t>
    </dgm:pt>
    <dgm:pt modelId="{387E11A1-BA7B-4B79-898F-4711EF2D28BD}" type="parTrans" cxnId="{FA1AC4F3-9218-42BF-8A55-BCEF7FF93519}">
      <dgm:prSet/>
      <dgm:spPr/>
      <dgm:t>
        <a:bodyPr/>
        <a:lstStyle/>
        <a:p>
          <a:endParaRPr lang="en-US"/>
        </a:p>
      </dgm:t>
    </dgm:pt>
    <dgm:pt modelId="{A997BA86-18BB-4607-89CE-F414524C4D40}" type="sibTrans" cxnId="{FA1AC4F3-9218-42BF-8A55-BCEF7FF93519}">
      <dgm:prSet/>
      <dgm:spPr/>
      <dgm:t>
        <a:bodyPr/>
        <a:lstStyle/>
        <a:p>
          <a:endParaRPr lang="en-US"/>
        </a:p>
      </dgm:t>
    </dgm:pt>
    <dgm:pt modelId="{B2195400-3793-404B-9D6B-DF1DFE9721D8}">
      <dgm:prSet/>
      <dgm:spPr/>
      <dgm:t>
        <a:bodyPr/>
        <a:lstStyle/>
        <a:p>
          <a:r>
            <a:rPr lang="en-IN" b="1"/>
            <a:t>Financial Goal Setting</a:t>
          </a:r>
          <a:endParaRPr lang="en-US"/>
        </a:p>
      </dgm:t>
    </dgm:pt>
    <dgm:pt modelId="{2FFAFA73-D209-449A-9762-2D00FFFEB937}" type="parTrans" cxnId="{100DFD39-036E-47A5-A5A0-8044B6452ADD}">
      <dgm:prSet/>
      <dgm:spPr/>
      <dgm:t>
        <a:bodyPr/>
        <a:lstStyle/>
        <a:p>
          <a:endParaRPr lang="en-US"/>
        </a:p>
      </dgm:t>
    </dgm:pt>
    <dgm:pt modelId="{13F5B987-3FA7-4F0A-9E79-14BA6176EB60}" type="sibTrans" cxnId="{100DFD39-036E-47A5-A5A0-8044B6452ADD}">
      <dgm:prSet/>
      <dgm:spPr/>
      <dgm:t>
        <a:bodyPr/>
        <a:lstStyle/>
        <a:p>
          <a:endParaRPr lang="en-US"/>
        </a:p>
      </dgm:t>
    </dgm:pt>
    <dgm:pt modelId="{6B4E9FAA-7F75-4C01-8841-18A0F67FFE83}" type="pres">
      <dgm:prSet presAssocID="{6E98E1E6-6CAC-405F-BF3D-CACE6245EE31}" presName="root" presStyleCnt="0">
        <dgm:presLayoutVars>
          <dgm:dir/>
          <dgm:resizeHandles val="exact"/>
        </dgm:presLayoutVars>
      </dgm:prSet>
      <dgm:spPr/>
    </dgm:pt>
    <dgm:pt modelId="{2B28CB9B-A092-4385-8482-50AEAE0A21CA}" type="pres">
      <dgm:prSet presAssocID="{6E98E1E6-6CAC-405F-BF3D-CACE6245EE31}" presName="container" presStyleCnt="0">
        <dgm:presLayoutVars>
          <dgm:dir/>
          <dgm:resizeHandles val="exact"/>
        </dgm:presLayoutVars>
      </dgm:prSet>
      <dgm:spPr/>
    </dgm:pt>
    <dgm:pt modelId="{9482F31D-F0A6-43D2-BD0F-DE7E949997C7}" type="pres">
      <dgm:prSet presAssocID="{98AB53EE-5F0A-4DF8-87C4-CE9F070AA709}" presName="compNode" presStyleCnt="0"/>
      <dgm:spPr/>
    </dgm:pt>
    <dgm:pt modelId="{44AEB1EE-CB13-452C-9F22-31CA3896A1ED}" type="pres">
      <dgm:prSet presAssocID="{98AB53EE-5F0A-4DF8-87C4-CE9F070AA709}" presName="iconBgRect" presStyleLbl="bgShp" presStyleIdx="0" presStyleCnt="6"/>
      <dgm:spPr/>
    </dgm:pt>
    <dgm:pt modelId="{DED985B1-769F-43A3-91FE-F05EAD5E84F6}" type="pres">
      <dgm:prSet presAssocID="{98AB53EE-5F0A-4DF8-87C4-CE9F070AA7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4674A0E-23DE-4936-AE74-7B9F7F22064C}" type="pres">
      <dgm:prSet presAssocID="{98AB53EE-5F0A-4DF8-87C4-CE9F070AA709}" presName="spaceRect" presStyleCnt="0"/>
      <dgm:spPr/>
    </dgm:pt>
    <dgm:pt modelId="{E32021E5-A5F2-4CC5-A17F-47DE31355FB7}" type="pres">
      <dgm:prSet presAssocID="{98AB53EE-5F0A-4DF8-87C4-CE9F070AA709}" presName="textRect" presStyleLbl="revTx" presStyleIdx="0" presStyleCnt="6">
        <dgm:presLayoutVars>
          <dgm:chMax val="1"/>
          <dgm:chPref val="1"/>
        </dgm:presLayoutVars>
      </dgm:prSet>
      <dgm:spPr/>
    </dgm:pt>
    <dgm:pt modelId="{9D7DE6DC-8593-489C-8C01-DE2C13D6E2FA}" type="pres">
      <dgm:prSet presAssocID="{A291B954-3E95-498F-8AED-2DDF2071CCE9}" presName="sibTrans" presStyleLbl="sibTrans2D1" presStyleIdx="0" presStyleCnt="0"/>
      <dgm:spPr/>
    </dgm:pt>
    <dgm:pt modelId="{6050F494-A251-4656-81C7-44B18191893F}" type="pres">
      <dgm:prSet presAssocID="{7E92361B-2827-4B78-9BAC-09BA089DF308}" presName="compNode" presStyleCnt="0"/>
      <dgm:spPr/>
    </dgm:pt>
    <dgm:pt modelId="{D940CA7D-5BB0-42F5-9F0F-87462E68004F}" type="pres">
      <dgm:prSet presAssocID="{7E92361B-2827-4B78-9BAC-09BA089DF308}" presName="iconBgRect" presStyleLbl="bgShp" presStyleIdx="1" presStyleCnt="6"/>
      <dgm:spPr/>
    </dgm:pt>
    <dgm:pt modelId="{9F7151B5-4A41-4FC1-9DD2-748B097CF5B7}" type="pres">
      <dgm:prSet presAssocID="{7E92361B-2827-4B78-9BAC-09BA089DF30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67FD436-08E0-4E78-852E-377B39332815}" type="pres">
      <dgm:prSet presAssocID="{7E92361B-2827-4B78-9BAC-09BA089DF308}" presName="spaceRect" presStyleCnt="0"/>
      <dgm:spPr/>
    </dgm:pt>
    <dgm:pt modelId="{AE1A10DA-80FB-48D1-B993-803CE206D4BF}" type="pres">
      <dgm:prSet presAssocID="{7E92361B-2827-4B78-9BAC-09BA089DF308}" presName="textRect" presStyleLbl="revTx" presStyleIdx="1" presStyleCnt="6">
        <dgm:presLayoutVars>
          <dgm:chMax val="1"/>
          <dgm:chPref val="1"/>
        </dgm:presLayoutVars>
      </dgm:prSet>
      <dgm:spPr/>
    </dgm:pt>
    <dgm:pt modelId="{CC0D805C-A0C2-45E8-9DB4-94108AEFF229}" type="pres">
      <dgm:prSet presAssocID="{3FC073A3-90C1-42F4-8B36-45C0FAFFE49D}" presName="sibTrans" presStyleLbl="sibTrans2D1" presStyleIdx="0" presStyleCnt="0"/>
      <dgm:spPr/>
    </dgm:pt>
    <dgm:pt modelId="{C3384B33-D6CB-4B2C-BEAC-EBF3E0F2D1B8}" type="pres">
      <dgm:prSet presAssocID="{B6FC48EE-2647-4422-A40B-72402C734269}" presName="compNode" presStyleCnt="0"/>
      <dgm:spPr/>
    </dgm:pt>
    <dgm:pt modelId="{AF6FA712-C349-48A1-B53B-229287BF7F8D}" type="pres">
      <dgm:prSet presAssocID="{B6FC48EE-2647-4422-A40B-72402C734269}" presName="iconBgRect" presStyleLbl="bgShp" presStyleIdx="2" presStyleCnt="6"/>
      <dgm:spPr/>
    </dgm:pt>
    <dgm:pt modelId="{9D49E259-A03C-4721-BB6F-3152027E3BF9}" type="pres">
      <dgm:prSet presAssocID="{B6FC48EE-2647-4422-A40B-72402C7342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C300839-866F-4B0D-A300-EA6D887174A9}" type="pres">
      <dgm:prSet presAssocID="{B6FC48EE-2647-4422-A40B-72402C734269}" presName="spaceRect" presStyleCnt="0"/>
      <dgm:spPr/>
    </dgm:pt>
    <dgm:pt modelId="{ECDE8DC6-77C1-427E-8609-7DADF37693E0}" type="pres">
      <dgm:prSet presAssocID="{B6FC48EE-2647-4422-A40B-72402C734269}" presName="textRect" presStyleLbl="revTx" presStyleIdx="2" presStyleCnt="6">
        <dgm:presLayoutVars>
          <dgm:chMax val="1"/>
          <dgm:chPref val="1"/>
        </dgm:presLayoutVars>
      </dgm:prSet>
      <dgm:spPr/>
    </dgm:pt>
    <dgm:pt modelId="{C4C4B303-DC8C-498F-9FE6-ECC2054C80B9}" type="pres">
      <dgm:prSet presAssocID="{B5E8A01D-1484-45AA-BB33-BF2C3CCC0B13}" presName="sibTrans" presStyleLbl="sibTrans2D1" presStyleIdx="0" presStyleCnt="0"/>
      <dgm:spPr/>
    </dgm:pt>
    <dgm:pt modelId="{9FF03DC2-E9BF-41AB-973E-BABE254242F6}" type="pres">
      <dgm:prSet presAssocID="{595AD4E8-9282-4DE5-B70A-C4711015E9E7}" presName="compNode" presStyleCnt="0"/>
      <dgm:spPr/>
    </dgm:pt>
    <dgm:pt modelId="{D771DC99-8CEF-4210-B811-FFA278E21150}" type="pres">
      <dgm:prSet presAssocID="{595AD4E8-9282-4DE5-B70A-C4711015E9E7}" presName="iconBgRect" presStyleLbl="bgShp" presStyleIdx="3" presStyleCnt="6"/>
      <dgm:spPr/>
    </dgm:pt>
    <dgm:pt modelId="{92FCC921-09DD-44A7-8716-33B42E54F632}" type="pres">
      <dgm:prSet presAssocID="{595AD4E8-9282-4DE5-B70A-C4711015E9E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068568A-8252-439F-8E8C-25EDAD9C75C0}" type="pres">
      <dgm:prSet presAssocID="{595AD4E8-9282-4DE5-B70A-C4711015E9E7}" presName="spaceRect" presStyleCnt="0"/>
      <dgm:spPr/>
    </dgm:pt>
    <dgm:pt modelId="{551482CE-4C9C-4653-84FE-48ACC1C6800D}" type="pres">
      <dgm:prSet presAssocID="{595AD4E8-9282-4DE5-B70A-C4711015E9E7}" presName="textRect" presStyleLbl="revTx" presStyleIdx="3" presStyleCnt="6">
        <dgm:presLayoutVars>
          <dgm:chMax val="1"/>
          <dgm:chPref val="1"/>
        </dgm:presLayoutVars>
      </dgm:prSet>
      <dgm:spPr/>
    </dgm:pt>
    <dgm:pt modelId="{C8DFE388-7837-414C-8BDC-05CD35704077}" type="pres">
      <dgm:prSet presAssocID="{14E0E795-5B8D-4F0B-9961-4487C4F60E03}" presName="sibTrans" presStyleLbl="sibTrans2D1" presStyleIdx="0" presStyleCnt="0"/>
      <dgm:spPr/>
    </dgm:pt>
    <dgm:pt modelId="{ABEC3A64-7FBF-4CC1-829E-8199BEDC6868}" type="pres">
      <dgm:prSet presAssocID="{B5ED86BD-94B9-4DEF-87DB-9257DE31BA6F}" presName="compNode" presStyleCnt="0"/>
      <dgm:spPr/>
    </dgm:pt>
    <dgm:pt modelId="{5CF1B8D3-7E0F-4FDF-BCDF-0ADC2E596153}" type="pres">
      <dgm:prSet presAssocID="{B5ED86BD-94B9-4DEF-87DB-9257DE31BA6F}" presName="iconBgRect" presStyleLbl="bgShp" presStyleIdx="4" presStyleCnt="6"/>
      <dgm:spPr/>
    </dgm:pt>
    <dgm:pt modelId="{94095DB1-7219-457E-B279-852854200A83}" type="pres">
      <dgm:prSet presAssocID="{B5ED86BD-94B9-4DEF-87DB-9257DE31BA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8D5261-3FA9-4AC9-B4FB-0C441E33C074}" type="pres">
      <dgm:prSet presAssocID="{B5ED86BD-94B9-4DEF-87DB-9257DE31BA6F}" presName="spaceRect" presStyleCnt="0"/>
      <dgm:spPr/>
    </dgm:pt>
    <dgm:pt modelId="{7FB0BB14-0DC1-413B-A23D-1D27633AF679}" type="pres">
      <dgm:prSet presAssocID="{B5ED86BD-94B9-4DEF-87DB-9257DE31BA6F}" presName="textRect" presStyleLbl="revTx" presStyleIdx="4" presStyleCnt="6">
        <dgm:presLayoutVars>
          <dgm:chMax val="1"/>
          <dgm:chPref val="1"/>
        </dgm:presLayoutVars>
      </dgm:prSet>
      <dgm:spPr/>
    </dgm:pt>
    <dgm:pt modelId="{BF3BE555-FDAF-42AD-8858-E257CB667885}" type="pres">
      <dgm:prSet presAssocID="{A997BA86-18BB-4607-89CE-F414524C4D40}" presName="sibTrans" presStyleLbl="sibTrans2D1" presStyleIdx="0" presStyleCnt="0"/>
      <dgm:spPr/>
    </dgm:pt>
    <dgm:pt modelId="{36CEC3E8-B8FD-48D2-8A0D-EB878E23CDEC}" type="pres">
      <dgm:prSet presAssocID="{B2195400-3793-404B-9D6B-DF1DFE9721D8}" presName="compNode" presStyleCnt="0"/>
      <dgm:spPr/>
    </dgm:pt>
    <dgm:pt modelId="{BFFA6D1C-9360-4FD7-AE16-3D86CD075753}" type="pres">
      <dgm:prSet presAssocID="{B2195400-3793-404B-9D6B-DF1DFE9721D8}" presName="iconBgRect" presStyleLbl="bgShp" presStyleIdx="5" presStyleCnt="6"/>
      <dgm:spPr/>
    </dgm:pt>
    <dgm:pt modelId="{D4DD2508-16CE-4DBC-8CEF-ECDBC41B0BFF}" type="pres">
      <dgm:prSet presAssocID="{B2195400-3793-404B-9D6B-DF1DFE9721D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798C7897-0570-4566-A961-394A4BCD6F71}" type="pres">
      <dgm:prSet presAssocID="{B2195400-3793-404B-9D6B-DF1DFE9721D8}" presName="spaceRect" presStyleCnt="0"/>
      <dgm:spPr/>
    </dgm:pt>
    <dgm:pt modelId="{C31142DF-3244-433C-BFFE-BD6E31CC0E6B}" type="pres">
      <dgm:prSet presAssocID="{B2195400-3793-404B-9D6B-DF1DFE9721D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41C0200-83C9-4764-B803-919575B2BF7A}" srcId="{6E98E1E6-6CAC-405F-BF3D-CACE6245EE31}" destId="{7E92361B-2827-4B78-9BAC-09BA089DF308}" srcOrd="1" destOrd="0" parTransId="{F7D6ACF6-574F-462B-803C-920EF7C18762}" sibTransId="{3FC073A3-90C1-42F4-8B36-45C0FAFFE49D}"/>
    <dgm:cxn modelId="{5AADF11D-4095-4320-975C-F64C83318C87}" type="presOf" srcId="{B6FC48EE-2647-4422-A40B-72402C734269}" destId="{ECDE8DC6-77C1-427E-8609-7DADF37693E0}" srcOrd="0" destOrd="0" presId="urn:microsoft.com/office/officeart/2018/2/layout/IconCircleList"/>
    <dgm:cxn modelId="{58B1B035-3030-4998-A792-364D794F808A}" type="presOf" srcId="{A291B954-3E95-498F-8AED-2DDF2071CCE9}" destId="{9D7DE6DC-8593-489C-8C01-DE2C13D6E2FA}" srcOrd="0" destOrd="0" presId="urn:microsoft.com/office/officeart/2018/2/layout/IconCircleList"/>
    <dgm:cxn modelId="{100DFD39-036E-47A5-A5A0-8044B6452ADD}" srcId="{6E98E1E6-6CAC-405F-BF3D-CACE6245EE31}" destId="{B2195400-3793-404B-9D6B-DF1DFE9721D8}" srcOrd="5" destOrd="0" parTransId="{2FFAFA73-D209-449A-9762-2D00FFFEB937}" sibTransId="{13F5B987-3FA7-4F0A-9E79-14BA6176EB60}"/>
    <dgm:cxn modelId="{78950E3A-9A32-466E-B2AA-31B2B9965E44}" type="presOf" srcId="{B5E8A01D-1484-45AA-BB33-BF2C3CCC0B13}" destId="{C4C4B303-DC8C-498F-9FE6-ECC2054C80B9}" srcOrd="0" destOrd="0" presId="urn:microsoft.com/office/officeart/2018/2/layout/IconCircleList"/>
    <dgm:cxn modelId="{21C9825C-5E58-44CE-A0AF-58681F2A414B}" type="presOf" srcId="{B2195400-3793-404B-9D6B-DF1DFE9721D8}" destId="{C31142DF-3244-433C-BFFE-BD6E31CC0E6B}" srcOrd="0" destOrd="0" presId="urn:microsoft.com/office/officeart/2018/2/layout/IconCircleList"/>
    <dgm:cxn modelId="{E7E06D66-F101-4B25-A933-FE83B9FCA62B}" type="presOf" srcId="{7E92361B-2827-4B78-9BAC-09BA089DF308}" destId="{AE1A10DA-80FB-48D1-B993-803CE206D4BF}" srcOrd="0" destOrd="0" presId="urn:microsoft.com/office/officeart/2018/2/layout/IconCircleList"/>
    <dgm:cxn modelId="{E85F197D-49E9-4330-820C-840BCE08F415}" type="presOf" srcId="{98AB53EE-5F0A-4DF8-87C4-CE9F070AA709}" destId="{E32021E5-A5F2-4CC5-A17F-47DE31355FB7}" srcOrd="0" destOrd="0" presId="urn:microsoft.com/office/officeart/2018/2/layout/IconCircleList"/>
    <dgm:cxn modelId="{536D897D-2964-489C-9C73-302A6FE267BC}" srcId="{6E98E1E6-6CAC-405F-BF3D-CACE6245EE31}" destId="{B6FC48EE-2647-4422-A40B-72402C734269}" srcOrd="2" destOrd="0" parTransId="{4D0BA866-27A3-4D3E-8B8E-61B2EDBFA028}" sibTransId="{B5E8A01D-1484-45AA-BB33-BF2C3CCC0B13}"/>
    <dgm:cxn modelId="{E72D927E-B670-4872-8125-76282F08A027}" type="presOf" srcId="{B5ED86BD-94B9-4DEF-87DB-9257DE31BA6F}" destId="{7FB0BB14-0DC1-413B-A23D-1D27633AF679}" srcOrd="0" destOrd="0" presId="urn:microsoft.com/office/officeart/2018/2/layout/IconCircleList"/>
    <dgm:cxn modelId="{7E460989-E990-44F0-B25D-DCA18D4C877E}" type="presOf" srcId="{595AD4E8-9282-4DE5-B70A-C4711015E9E7}" destId="{551482CE-4C9C-4653-84FE-48ACC1C6800D}" srcOrd="0" destOrd="0" presId="urn:microsoft.com/office/officeart/2018/2/layout/IconCircleList"/>
    <dgm:cxn modelId="{47B49992-4929-49F6-A9AA-DD5F9DDD897F}" type="presOf" srcId="{3FC073A3-90C1-42F4-8B36-45C0FAFFE49D}" destId="{CC0D805C-A0C2-45E8-9DB4-94108AEFF229}" srcOrd="0" destOrd="0" presId="urn:microsoft.com/office/officeart/2018/2/layout/IconCircleList"/>
    <dgm:cxn modelId="{7082CB99-AFE9-4188-92AC-0677643B82CB}" srcId="{6E98E1E6-6CAC-405F-BF3D-CACE6245EE31}" destId="{595AD4E8-9282-4DE5-B70A-C4711015E9E7}" srcOrd="3" destOrd="0" parTransId="{092124C5-69D7-4493-A589-A78A9BF56B7F}" sibTransId="{14E0E795-5B8D-4F0B-9961-4487C4F60E03}"/>
    <dgm:cxn modelId="{0DF14AD2-E0DD-4BE8-8717-D4A9678AB9F7}" type="presOf" srcId="{6E98E1E6-6CAC-405F-BF3D-CACE6245EE31}" destId="{6B4E9FAA-7F75-4C01-8841-18A0F67FFE83}" srcOrd="0" destOrd="0" presId="urn:microsoft.com/office/officeart/2018/2/layout/IconCircleList"/>
    <dgm:cxn modelId="{0EFB01E4-4E83-4DDC-B514-BF7BE7071917}" type="presOf" srcId="{14E0E795-5B8D-4F0B-9961-4487C4F60E03}" destId="{C8DFE388-7837-414C-8BDC-05CD35704077}" srcOrd="0" destOrd="0" presId="urn:microsoft.com/office/officeart/2018/2/layout/IconCircleList"/>
    <dgm:cxn modelId="{FA1AC4F3-9218-42BF-8A55-BCEF7FF93519}" srcId="{6E98E1E6-6CAC-405F-BF3D-CACE6245EE31}" destId="{B5ED86BD-94B9-4DEF-87DB-9257DE31BA6F}" srcOrd="4" destOrd="0" parTransId="{387E11A1-BA7B-4B79-898F-4711EF2D28BD}" sibTransId="{A997BA86-18BB-4607-89CE-F414524C4D40}"/>
    <dgm:cxn modelId="{13BCDEF4-22EE-4DC6-BB94-A08F029D3430}" srcId="{6E98E1E6-6CAC-405F-BF3D-CACE6245EE31}" destId="{98AB53EE-5F0A-4DF8-87C4-CE9F070AA709}" srcOrd="0" destOrd="0" parTransId="{1FA34418-BF56-472B-9C29-44D1A0C3F109}" sibTransId="{A291B954-3E95-498F-8AED-2DDF2071CCE9}"/>
    <dgm:cxn modelId="{251058FE-1C83-4D33-8D0D-1F624A18EB19}" type="presOf" srcId="{A997BA86-18BB-4607-89CE-F414524C4D40}" destId="{BF3BE555-FDAF-42AD-8858-E257CB667885}" srcOrd="0" destOrd="0" presId="urn:microsoft.com/office/officeart/2018/2/layout/IconCircleList"/>
    <dgm:cxn modelId="{B43B8B58-1EF4-4402-946F-39792FD12143}" type="presParOf" srcId="{6B4E9FAA-7F75-4C01-8841-18A0F67FFE83}" destId="{2B28CB9B-A092-4385-8482-50AEAE0A21CA}" srcOrd="0" destOrd="0" presId="urn:microsoft.com/office/officeart/2018/2/layout/IconCircleList"/>
    <dgm:cxn modelId="{B3078D43-CCED-454A-9CFF-FBC7707DF2DD}" type="presParOf" srcId="{2B28CB9B-A092-4385-8482-50AEAE0A21CA}" destId="{9482F31D-F0A6-43D2-BD0F-DE7E949997C7}" srcOrd="0" destOrd="0" presId="urn:microsoft.com/office/officeart/2018/2/layout/IconCircleList"/>
    <dgm:cxn modelId="{721092E3-AC22-4D4F-8C5D-1665FB6C19EF}" type="presParOf" srcId="{9482F31D-F0A6-43D2-BD0F-DE7E949997C7}" destId="{44AEB1EE-CB13-452C-9F22-31CA3896A1ED}" srcOrd="0" destOrd="0" presId="urn:microsoft.com/office/officeart/2018/2/layout/IconCircleList"/>
    <dgm:cxn modelId="{210AC499-FC0E-43EB-9EF1-C3136A5E20A2}" type="presParOf" srcId="{9482F31D-F0A6-43D2-BD0F-DE7E949997C7}" destId="{DED985B1-769F-43A3-91FE-F05EAD5E84F6}" srcOrd="1" destOrd="0" presId="urn:microsoft.com/office/officeart/2018/2/layout/IconCircleList"/>
    <dgm:cxn modelId="{E511486D-5D68-4FE2-BC55-13C7336C4B35}" type="presParOf" srcId="{9482F31D-F0A6-43D2-BD0F-DE7E949997C7}" destId="{14674A0E-23DE-4936-AE74-7B9F7F22064C}" srcOrd="2" destOrd="0" presId="urn:microsoft.com/office/officeart/2018/2/layout/IconCircleList"/>
    <dgm:cxn modelId="{CC445EDC-08B4-4D89-80A8-2F538A3E35E6}" type="presParOf" srcId="{9482F31D-F0A6-43D2-BD0F-DE7E949997C7}" destId="{E32021E5-A5F2-4CC5-A17F-47DE31355FB7}" srcOrd="3" destOrd="0" presId="urn:microsoft.com/office/officeart/2018/2/layout/IconCircleList"/>
    <dgm:cxn modelId="{AEC58A39-6845-46E3-948F-C2CCFD86A3AE}" type="presParOf" srcId="{2B28CB9B-A092-4385-8482-50AEAE0A21CA}" destId="{9D7DE6DC-8593-489C-8C01-DE2C13D6E2FA}" srcOrd="1" destOrd="0" presId="urn:microsoft.com/office/officeart/2018/2/layout/IconCircleList"/>
    <dgm:cxn modelId="{CBCDFEDB-9735-47BF-8AFB-CACC817FA1B6}" type="presParOf" srcId="{2B28CB9B-A092-4385-8482-50AEAE0A21CA}" destId="{6050F494-A251-4656-81C7-44B18191893F}" srcOrd="2" destOrd="0" presId="urn:microsoft.com/office/officeart/2018/2/layout/IconCircleList"/>
    <dgm:cxn modelId="{747393F3-79A5-4307-AEE6-7F7CBDFB6E60}" type="presParOf" srcId="{6050F494-A251-4656-81C7-44B18191893F}" destId="{D940CA7D-5BB0-42F5-9F0F-87462E68004F}" srcOrd="0" destOrd="0" presId="urn:microsoft.com/office/officeart/2018/2/layout/IconCircleList"/>
    <dgm:cxn modelId="{10DB3534-04C1-4D95-948F-459E02B8C888}" type="presParOf" srcId="{6050F494-A251-4656-81C7-44B18191893F}" destId="{9F7151B5-4A41-4FC1-9DD2-748B097CF5B7}" srcOrd="1" destOrd="0" presId="urn:microsoft.com/office/officeart/2018/2/layout/IconCircleList"/>
    <dgm:cxn modelId="{BBD43E00-C248-4695-B8CE-1A35D239B233}" type="presParOf" srcId="{6050F494-A251-4656-81C7-44B18191893F}" destId="{967FD436-08E0-4E78-852E-377B39332815}" srcOrd="2" destOrd="0" presId="urn:microsoft.com/office/officeart/2018/2/layout/IconCircleList"/>
    <dgm:cxn modelId="{3F6199C2-7900-4891-BF76-28A269374EA1}" type="presParOf" srcId="{6050F494-A251-4656-81C7-44B18191893F}" destId="{AE1A10DA-80FB-48D1-B993-803CE206D4BF}" srcOrd="3" destOrd="0" presId="urn:microsoft.com/office/officeart/2018/2/layout/IconCircleList"/>
    <dgm:cxn modelId="{21CA85C1-0C72-4F99-9592-7C59E5DB4652}" type="presParOf" srcId="{2B28CB9B-A092-4385-8482-50AEAE0A21CA}" destId="{CC0D805C-A0C2-45E8-9DB4-94108AEFF229}" srcOrd="3" destOrd="0" presId="urn:microsoft.com/office/officeart/2018/2/layout/IconCircleList"/>
    <dgm:cxn modelId="{9CB68466-9703-4A9C-AFD5-F6905ABAA99E}" type="presParOf" srcId="{2B28CB9B-A092-4385-8482-50AEAE0A21CA}" destId="{C3384B33-D6CB-4B2C-BEAC-EBF3E0F2D1B8}" srcOrd="4" destOrd="0" presId="urn:microsoft.com/office/officeart/2018/2/layout/IconCircleList"/>
    <dgm:cxn modelId="{A1ABF8A7-BDB7-4396-B47A-82A7FDB664D1}" type="presParOf" srcId="{C3384B33-D6CB-4B2C-BEAC-EBF3E0F2D1B8}" destId="{AF6FA712-C349-48A1-B53B-229287BF7F8D}" srcOrd="0" destOrd="0" presId="urn:microsoft.com/office/officeart/2018/2/layout/IconCircleList"/>
    <dgm:cxn modelId="{26ACF483-8117-4994-B67F-2BF358722249}" type="presParOf" srcId="{C3384B33-D6CB-4B2C-BEAC-EBF3E0F2D1B8}" destId="{9D49E259-A03C-4721-BB6F-3152027E3BF9}" srcOrd="1" destOrd="0" presId="urn:microsoft.com/office/officeart/2018/2/layout/IconCircleList"/>
    <dgm:cxn modelId="{12EC3BCD-A8B7-415D-A00B-224DA2D51203}" type="presParOf" srcId="{C3384B33-D6CB-4B2C-BEAC-EBF3E0F2D1B8}" destId="{4C300839-866F-4B0D-A300-EA6D887174A9}" srcOrd="2" destOrd="0" presId="urn:microsoft.com/office/officeart/2018/2/layout/IconCircleList"/>
    <dgm:cxn modelId="{549F7620-52DB-497A-B772-25F10F50FB72}" type="presParOf" srcId="{C3384B33-D6CB-4B2C-BEAC-EBF3E0F2D1B8}" destId="{ECDE8DC6-77C1-427E-8609-7DADF37693E0}" srcOrd="3" destOrd="0" presId="urn:microsoft.com/office/officeart/2018/2/layout/IconCircleList"/>
    <dgm:cxn modelId="{72ECFF0E-1E5A-4189-A7CE-80517F108B4F}" type="presParOf" srcId="{2B28CB9B-A092-4385-8482-50AEAE0A21CA}" destId="{C4C4B303-DC8C-498F-9FE6-ECC2054C80B9}" srcOrd="5" destOrd="0" presId="urn:microsoft.com/office/officeart/2018/2/layout/IconCircleList"/>
    <dgm:cxn modelId="{283DE6EF-BFC2-41BC-A827-CF3EBDFCBE20}" type="presParOf" srcId="{2B28CB9B-A092-4385-8482-50AEAE0A21CA}" destId="{9FF03DC2-E9BF-41AB-973E-BABE254242F6}" srcOrd="6" destOrd="0" presId="urn:microsoft.com/office/officeart/2018/2/layout/IconCircleList"/>
    <dgm:cxn modelId="{69D2542D-E0D6-42B2-8566-BE3F28E2A9E3}" type="presParOf" srcId="{9FF03DC2-E9BF-41AB-973E-BABE254242F6}" destId="{D771DC99-8CEF-4210-B811-FFA278E21150}" srcOrd="0" destOrd="0" presId="urn:microsoft.com/office/officeart/2018/2/layout/IconCircleList"/>
    <dgm:cxn modelId="{D18B9FE2-87D3-40FE-A704-2880FF8CEF79}" type="presParOf" srcId="{9FF03DC2-E9BF-41AB-973E-BABE254242F6}" destId="{92FCC921-09DD-44A7-8716-33B42E54F632}" srcOrd="1" destOrd="0" presId="urn:microsoft.com/office/officeart/2018/2/layout/IconCircleList"/>
    <dgm:cxn modelId="{CFFFD2EE-4073-46F8-B099-51C9AD966D59}" type="presParOf" srcId="{9FF03DC2-E9BF-41AB-973E-BABE254242F6}" destId="{9068568A-8252-439F-8E8C-25EDAD9C75C0}" srcOrd="2" destOrd="0" presId="urn:microsoft.com/office/officeart/2018/2/layout/IconCircleList"/>
    <dgm:cxn modelId="{964BD8AB-C580-43D5-8F82-9202396E50CF}" type="presParOf" srcId="{9FF03DC2-E9BF-41AB-973E-BABE254242F6}" destId="{551482CE-4C9C-4653-84FE-48ACC1C6800D}" srcOrd="3" destOrd="0" presId="urn:microsoft.com/office/officeart/2018/2/layout/IconCircleList"/>
    <dgm:cxn modelId="{B869AD0A-C62C-4040-BB4B-DDF589A5055A}" type="presParOf" srcId="{2B28CB9B-A092-4385-8482-50AEAE0A21CA}" destId="{C8DFE388-7837-414C-8BDC-05CD35704077}" srcOrd="7" destOrd="0" presId="urn:microsoft.com/office/officeart/2018/2/layout/IconCircleList"/>
    <dgm:cxn modelId="{BA0EC87D-3978-4A71-84FE-DB63F0284F62}" type="presParOf" srcId="{2B28CB9B-A092-4385-8482-50AEAE0A21CA}" destId="{ABEC3A64-7FBF-4CC1-829E-8199BEDC6868}" srcOrd="8" destOrd="0" presId="urn:microsoft.com/office/officeart/2018/2/layout/IconCircleList"/>
    <dgm:cxn modelId="{81EA50D7-556C-4FB1-B753-C8648CFC33E7}" type="presParOf" srcId="{ABEC3A64-7FBF-4CC1-829E-8199BEDC6868}" destId="{5CF1B8D3-7E0F-4FDF-BCDF-0ADC2E596153}" srcOrd="0" destOrd="0" presId="urn:microsoft.com/office/officeart/2018/2/layout/IconCircleList"/>
    <dgm:cxn modelId="{0A397E68-834C-4A48-9352-7DC00E8E1692}" type="presParOf" srcId="{ABEC3A64-7FBF-4CC1-829E-8199BEDC6868}" destId="{94095DB1-7219-457E-B279-852854200A83}" srcOrd="1" destOrd="0" presId="urn:microsoft.com/office/officeart/2018/2/layout/IconCircleList"/>
    <dgm:cxn modelId="{0E6C2CD6-E72C-4C89-9C59-7D95491967FA}" type="presParOf" srcId="{ABEC3A64-7FBF-4CC1-829E-8199BEDC6868}" destId="{378D5261-3FA9-4AC9-B4FB-0C441E33C074}" srcOrd="2" destOrd="0" presId="urn:microsoft.com/office/officeart/2018/2/layout/IconCircleList"/>
    <dgm:cxn modelId="{45EBA4C2-9012-4224-B9D6-970BE6387631}" type="presParOf" srcId="{ABEC3A64-7FBF-4CC1-829E-8199BEDC6868}" destId="{7FB0BB14-0DC1-413B-A23D-1D27633AF679}" srcOrd="3" destOrd="0" presId="urn:microsoft.com/office/officeart/2018/2/layout/IconCircleList"/>
    <dgm:cxn modelId="{F0914ED9-60F7-40BC-9F73-C5CDCC8028CF}" type="presParOf" srcId="{2B28CB9B-A092-4385-8482-50AEAE0A21CA}" destId="{BF3BE555-FDAF-42AD-8858-E257CB667885}" srcOrd="9" destOrd="0" presId="urn:microsoft.com/office/officeart/2018/2/layout/IconCircleList"/>
    <dgm:cxn modelId="{78B26D3E-3A1F-4234-AD05-1E1878DC0CFF}" type="presParOf" srcId="{2B28CB9B-A092-4385-8482-50AEAE0A21CA}" destId="{36CEC3E8-B8FD-48D2-8A0D-EB878E23CDEC}" srcOrd="10" destOrd="0" presId="urn:microsoft.com/office/officeart/2018/2/layout/IconCircleList"/>
    <dgm:cxn modelId="{15A8B915-7F24-41B6-83E3-02D04D9C78CD}" type="presParOf" srcId="{36CEC3E8-B8FD-48D2-8A0D-EB878E23CDEC}" destId="{BFFA6D1C-9360-4FD7-AE16-3D86CD075753}" srcOrd="0" destOrd="0" presId="urn:microsoft.com/office/officeart/2018/2/layout/IconCircleList"/>
    <dgm:cxn modelId="{8811DBE7-200C-4FB3-A716-BE2F69BA1745}" type="presParOf" srcId="{36CEC3E8-B8FD-48D2-8A0D-EB878E23CDEC}" destId="{D4DD2508-16CE-4DBC-8CEF-ECDBC41B0BFF}" srcOrd="1" destOrd="0" presId="urn:microsoft.com/office/officeart/2018/2/layout/IconCircleList"/>
    <dgm:cxn modelId="{52E4D310-4006-4A4A-8428-4FE5EB8AD056}" type="presParOf" srcId="{36CEC3E8-B8FD-48D2-8A0D-EB878E23CDEC}" destId="{798C7897-0570-4566-A961-394A4BCD6F71}" srcOrd="2" destOrd="0" presId="urn:microsoft.com/office/officeart/2018/2/layout/IconCircleList"/>
    <dgm:cxn modelId="{0158667E-7927-4FDC-A4AC-724FB152A04D}" type="presParOf" srcId="{36CEC3E8-B8FD-48D2-8A0D-EB878E23CDEC}" destId="{C31142DF-3244-433C-BFFE-BD6E31CC0E6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5C2315-C072-418A-B5B9-CAE29C5865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B1F1E0-6C71-460D-ACAC-4B3CC0535B31}">
      <dgm:prSet/>
      <dgm:spPr/>
      <dgm:t>
        <a:bodyPr/>
        <a:lstStyle/>
        <a:p>
          <a:r>
            <a:rPr lang="en-IN" b="1" dirty="0"/>
            <a:t>- Dashboard: </a:t>
          </a:r>
          <a:r>
            <a:rPr lang="en-IN" dirty="0"/>
            <a:t>Displays an overview of the user's financial status, including</a:t>
          </a:r>
          <a:endParaRPr lang="en-US" dirty="0"/>
        </a:p>
      </dgm:t>
    </dgm:pt>
    <dgm:pt modelId="{67D5173B-D2C9-462D-9B99-424B2E5DC350}" type="parTrans" cxnId="{2A9AAA86-6829-4DFC-9321-2382F3444C62}">
      <dgm:prSet/>
      <dgm:spPr/>
      <dgm:t>
        <a:bodyPr/>
        <a:lstStyle/>
        <a:p>
          <a:endParaRPr lang="en-US"/>
        </a:p>
      </dgm:t>
    </dgm:pt>
    <dgm:pt modelId="{B9E31B30-2CF0-4C2D-8322-40BB854CA26F}" type="sibTrans" cxnId="{2A9AAA86-6829-4DFC-9321-2382F3444C62}">
      <dgm:prSet/>
      <dgm:spPr/>
      <dgm:t>
        <a:bodyPr/>
        <a:lstStyle/>
        <a:p>
          <a:endParaRPr lang="en-US"/>
        </a:p>
      </dgm:t>
    </dgm:pt>
    <dgm:pt modelId="{F9AD7270-E175-4FD8-A546-3560F0CB5311}">
      <dgm:prSet/>
      <dgm:spPr/>
      <dgm:t>
        <a:bodyPr/>
        <a:lstStyle/>
        <a:p>
          <a:r>
            <a:rPr lang="en-IN"/>
            <a:t>total income, expenses, and remaining budget.</a:t>
          </a:r>
          <a:endParaRPr lang="en-US"/>
        </a:p>
      </dgm:t>
    </dgm:pt>
    <dgm:pt modelId="{C0856F81-C377-4FCB-A7E6-BAA5A6D92DEE}" type="parTrans" cxnId="{59862C3B-ECC3-4C38-80AB-DC1386D34C38}">
      <dgm:prSet/>
      <dgm:spPr/>
      <dgm:t>
        <a:bodyPr/>
        <a:lstStyle/>
        <a:p>
          <a:endParaRPr lang="en-US"/>
        </a:p>
      </dgm:t>
    </dgm:pt>
    <dgm:pt modelId="{ED741E3F-D793-4096-99A8-90C7F8A04FA7}" type="sibTrans" cxnId="{59862C3B-ECC3-4C38-80AB-DC1386D34C38}">
      <dgm:prSet/>
      <dgm:spPr/>
      <dgm:t>
        <a:bodyPr/>
        <a:lstStyle/>
        <a:p>
          <a:endParaRPr lang="en-US"/>
        </a:p>
      </dgm:t>
    </dgm:pt>
    <dgm:pt modelId="{E97AD85D-2B9C-4C6D-A177-A4355563E840}">
      <dgm:prSet/>
      <dgm:spPr/>
      <dgm:t>
        <a:bodyPr/>
        <a:lstStyle/>
        <a:p>
          <a:r>
            <a:rPr lang="en-IN"/>
            <a:t>- </a:t>
          </a:r>
          <a:r>
            <a:rPr lang="en-IN" b="1"/>
            <a:t>Transaction List: </a:t>
          </a:r>
          <a:r>
            <a:rPr lang="en-IN"/>
            <a:t>Shows all income and expense transactions, with</a:t>
          </a:r>
          <a:endParaRPr lang="en-US"/>
        </a:p>
      </dgm:t>
    </dgm:pt>
    <dgm:pt modelId="{9252466E-8E1C-4801-A9A1-2B06FB6CDE7C}" type="parTrans" cxnId="{DE040FC5-16DC-43BE-8344-DD397632874C}">
      <dgm:prSet/>
      <dgm:spPr/>
      <dgm:t>
        <a:bodyPr/>
        <a:lstStyle/>
        <a:p>
          <a:endParaRPr lang="en-US"/>
        </a:p>
      </dgm:t>
    </dgm:pt>
    <dgm:pt modelId="{ECA8B7C4-1A8A-465B-9BAC-CE9869B575C2}" type="sibTrans" cxnId="{DE040FC5-16DC-43BE-8344-DD397632874C}">
      <dgm:prSet/>
      <dgm:spPr/>
      <dgm:t>
        <a:bodyPr/>
        <a:lstStyle/>
        <a:p>
          <a:endParaRPr lang="en-US"/>
        </a:p>
      </dgm:t>
    </dgm:pt>
    <dgm:pt modelId="{FA4A92F0-02F1-4866-9AE1-A0482899F794}">
      <dgm:prSet/>
      <dgm:spPr/>
      <dgm:t>
        <a:bodyPr/>
        <a:lstStyle/>
        <a:p>
          <a:r>
            <a:rPr lang="en-IN"/>
            <a:t>options to add, edit, or delete entries.</a:t>
          </a:r>
          <a:endParaRPr lang="en-US"/>
        </a:p>
      </dgm:t>
    </dgm:pt>
    <dgm:pt modelId="{104DC892-BB21-4893-8F2A-CD0EC6D54757}" type="parTrans" cxnId="{DBB4CE59-DCCE-4853-9A84-AF08E7CB8D49}">
      <dgm:prSet/>
      <dgm:spPr/>
      <dgm:t>
        <a:bodyPr/>
        <a:lstStyle/>
        <a:p>
          <a:endParaRPr lang="en-US"/>
        </a:p>
      </dgm:t>
    </dgm:pt>
    <dgm:pt modelId="{8E15440D-8238-458A-A598-94791FBEBE74}" type="sibTrans" cxnId="{DBB4CE59-DCCE-4853-9A84-AF08E7CB8D49}">
      <dgm:prSet/>
      <dgm:spPr/>
      <dgm:t>
        <a:bodyPr/>
        <a:lstStyle/>
        <a:p>
          <a:endParaRPr lang="en-US"/>
        </a:p>
      </dgm:t>
    </dgm:pt>
    <dgm:pt modelId="{3097EFCB-8E9E-4BDA-84CD-3F7A7FC6BEB2}">
      <dgm:prSet/>
      <dgm:spPr/>
      <dgm:t>
        <a:bodyPr/>
        <a:lstStyle/>
        <a:p>
          <a:r>
            <a:rPr lang="en-IN"/>
            <a:t>- </a:t>
          </a:r>
          <a:r>
            <a:rPr lang="en-IN" b="1"/>
            <a:t>Budgeting Screen: </a:t>
          </a:r>
          <a:r>
            <a:rPr lang="en-IN"/>
            <a:t>Allows users to set and manage budgets for different</a:t>
          </a:r>
          <a:endParaRPr lang="en-US"/>
        </a:p>
      </dgm:t>
    </dgm:pt>
    <dgm:pt modelId="{2E6F9BAE-60EF-4BC9-A2EE-49E947BB7E87}" type="parTrans" cxnId="{384D40EF-943F-42BA-9F13-0CDE281A97C3}">
      <dgm:prSet/>
      <dgm:spPr/>
      <dgm:t>
        <a:bodyPr/>
        <a:lstStyle/>
        <a:p>
          <a:endParaRPr lang="en-US"/>
        </a:p>
      </dgm:t>
    </dgm:pt>
    <dgm:pt modelId="{A6B15219-0AC2-4AC2-9ABC-34BD14159AF5}" type="sibTrans" cxnId="{384D40EF-943F-42BA-9F13-0CDE281A97C3}">
      <dgm:prSet/>
      <dgm:spPr/>
      <dgm:t>
        <a:bodyPr/>
        <a:lstStyle/>
        <a:p>
          <a:endParaRPr lang="en-US"/>
        </a:p>
      </dgm:t>
    </dgm:pt>
    <dgm:pt modelId="{2464A8FD-9A9A-4C8C-A2AE-65D52BD0CDA7}">
      <dgm:prSet/>
      <dgm:spPr/>
      <dgm:t>
        <a:bodyPr/>
        <a:lstStyle/>
        <a:p>
          <a:r>
            <a:rPr lang="en-IN"/>
            <a:t>categories.</a:t>
          </a:r>
          <a:endParaRPr lang="en-US"/>
        </a:p>
      </dgm:t>
    </dgm:pt>
    <dgm:pt modelId="{D1403DEE-8781-43F2-B45B-08A2BF3E0245}" type="parTrans" cxnId="{227C7BC5-1BB9-48C8-AD49-9CC84E70B2BD}">
      <dgm:prSet/>
      <dgm:spPr/>
      <dgm:t>
        <a:bodyPr/>
        <a:lstStyle/>
        <a:p>
          <a:endParaRPr lang="en-US"/>
        </a:p>
      </dgm:t>
    </dgm:pt>
    <dgm:pt modelId="{83681DA3-E305-4795-A2D9-78CD15C858D1}" type="sibTrans" cxnId="{227C7BC5-1BB9-48C8-AD49-9CC84E70B2BD}">
      <dgm:prSet/>
      <dgm:spPr/>
      <dgm:t>
        <a:bodyPr/>
        <a:lstStyle/>
        <a:p>
          <a:endParaRPr lang="en-US"/>
        </a:p>
      </dgm:t>
    </dgm:pt>
    <dgm:pt modelId="{67C8B4EB-6848-4242-946F-C78F76DF51E0}">
      <dgm:prSet/>
      <dgm:spPr/>
      <dgm:t>
        <a:bodyPr/>
        <a:lstStyle/>
        <a:p>
          <a:r>
            <a:rPr lang="en-IN"/>
            <a:t>- </a:t>
          </a:r>
          <a:r>
            <a:rPr lang="en-IN" b="1"/>
            <a:t>Goals Screen: </a:t>
          </a:r>
          <a:r>
            <a:rPr lang="en-IN"/>
            <a:t>Users can set financial goals and track their progress.</a:t>
          </a:r>
          <a:endParaRPr lang="en-US"/>
        </a:p>
      </dgm:t>
    </dgm:pt>
    <dgm:pt modelId="{119B07D5-3DA3-4029-A2CF-C901A192AC4F}" type="parTrans" cxnId="{CF75BE01-A11A-4DD8-B760-BB1C1D546F5F}">
      <dgm:prSet/>
      <dgm:spPr/>
      <dgm:t>
        <a:bodyPr/>
        <a:lstStyle/>
        <a:p>
          <a:endParaRPr lang="en-US"/>
        </a:p>
      </dgm:t>
    </dgm:pt>
    <dgm:pt modelId="{DB15807F-0CA3-4818-AF18-0B9C794B1024}" type="sibTrans" cxnId="{CF75BE01-A11A-4DD8-B760-BB1C1D546F5F}">
      <dgm:prSet/>
      <dgm:spPr/>
      <dgm:t>
        <a:bodyPr/>
        <a:lstStyle/>
        <a:p>
          <a:endParaRPr lang="en-US"/>
        </a:p>
      </dgm:t>
    </dgm:pt>
    <dgm:pt modelId="{DEABF4FF-FE7A-4DFC-98FC-CBCFC11B11CA}">
      <dgm:prSet/>
      <dgm:spPr/>
      <dgm:t>
        <a:bodyPr/>
        <a:lstStyle/>
        <a:p>
          <a:r>
            <a:rPr lang="en-IN"/>
            <a:t>- </a:t>
          </a:r>
          <a:r>
            <a:rPr lang="en-IN" b="1"/>
            <a:t>Settings: </a:t>
          </a:r>
          <a:r>
            <a:rPr lang="en-IN"/>
            <a:t>Options to manage bank API integrations, user preferences, and</a:t>
          </a:r>
          <a:endParaRPr lang="en-US"/>
        </a:p>
      </dgm:t>
    </dgm:pt>
    <dgm:pt modelId="{84433DCC-C07C-4DBA-A888-D8DB8B13B6AB}" type="parTrans" cxnId="{7E8DF735-E2BF-47E4-996A-4A82F3D950AE}">
      <dgm:prSet/>
      <dgm:spPr/>
      <dgm:t>
        <a:bodyPr/>
        <a:lstStyle/>
        <a:p>
          <a:endParaRPr lang="en-US"/>
        </a:p>
      </dgm:t>
    </dgm:pt>
    <dgm:pt modelId="{6BDECBCE-4D62-4B0A-8C89-8581E37314FC}" type="sibTrans" cxnId="{7E8DF735-E2BF-47E4-996A-4A82F3D950AE}">
      <dgm:prSet/>
      <dgm:spPr/>
      <dgm:t>
        <a:bodyPr/>
        <a:lstStyle/>
        <a:p>
          <a:endParaRPr lang="en-US"/>
        </a:p>
      </dgm:t>
    </dgm:pt>
    <dgm:pt modelId="{A1E2BCD4-4332-435B-81B6-342CF65926B6}">
      <dgm:prSet/>
      <dgm:spPr/>
      <dgm:t>
        <a:bodyPr/>
        <a:lstStyle/>
        <a:p>
          <a:r>
            <a:rPr lang="en-IN"/>
            <a:t>app settings.</a:t>
          </a:r>
          <a:endParaRPr lang="en-US"/>
        </a:p>
      </dgm:t>
    </dgm:pt>
    <dgm:pt modelId="{9C63DE26-5276-4B4B-AD5C-C13D902721BB}" type="parTrans" cxnId="{F3870FD9-2A38-423C-AB1F-149FF1C71573}">
      <dgm:prSet/>
      <dgm:spPr/>
      <dgm:t>
        <a:bodyPr/>
        <a:lstStyle/>
        <a:p>
          <a:endParaRPr lang="en-US"/>
        </a:p>
      </dgm:t>
    </dgm:pt>
    <dgm:pt modelId="{5CDC7382-BD54-45DA-9E1B-7C7AAF64D9D1}" type="sibTrans" cxnId="{F3870FD9-2A38-423C-AB1F-149FF1C71573}">
      <dgm:prSet/>
      <dgm:spPr/>
      <dgm:t>
        <a:bodyPr/>
        <a:lstStyle/>
        <a:p>
          <a:endParaRPr lang="en-US"/>
        </a:p>
      </dgm:t>
    </dgm:pt>
    <dgm:pt modelId="{AF25B1F4-5D3F-4A4C-9A07-4EBF182224E2}" type="pres">
      <dgm:prSet presAssocID="{695C2315-C072-418A-B5B9-CAE29C5865EE}" presName="linear" presStyleCnt="0">
        <dgm:presLayoutVars>
          <dgm:animLvl val="lvl"/>
          <dgm:resizeHandles val="exact"/>
        </dgm:presLayoutVars>
      </dgm:prSet>
      <dgm:spPr/>
    </dgm:pt>
    <dgm:pt modelId="{8EC3C25B-7F0D-0540-9820-8BB5B828748E}" type="pres">
      <dgm:prSet presAssocID="{8CB1F1E0-6C71-460D-ACAC-4B3CC0535B3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B3D76AF-27D5-E04C-A202-416C839A1536}" type="pres">
      <dgm:prSet presAssocID="{B9E31B30-2CF0-4C2D-8322-40BB854CA26F}" presName="spacer" presStyleCnt="0"/>
      <dgm:spPr/>
    </dgm:pt>
    <dgm:pt modelId="{69E4C33C-A5E2-9545-8E89-3358834BB3B8}" type="pres">
      <dgm:prSet presAssocID="{F9AD7270-E175-4FD8-A546-3560F0CB531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2D21047-DA4F-6849-9C01-0F2D951A2BCB}" type="pres">
      <dgm:prSet presAssocID="{ED741E3F-D793-4096-99A8-90C7F8A04FA7}" presName="spacer" presStyleCnt="0"/>
      <dgm:spPr/>
    </dgm:pt>
    <dgm:pt modelId="{D86BF918-A4A5-7D41-9656-DD2C97FE8BC2}" type="pres">
      <dgm:prSet presAssocID="{E97AD85D-2B9C-4C6D-A177-A4355563E8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31A761A-298B-7041-B1C1-26BE1D12ABB6}" type="pres">
      <dgm:prSet presAssocID="{ECA8B7C4-1A8A-465B-9BAC-CE9869B575C2}" presName="spacer" presStyleCnt="0"/>
      <dgm:spPr/>
    </dgm:pt>
    <dgm:pt modelId="{DB8B08A5-CC46-5842-B416-EF203769AD74}" type="pres">
      <dgm:prSet presAssocID="{FA4A92F0-02F1-4866-9AE1-A0482899F79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E6600F3E-2955-FC4C-848C-486320B7BEE0}" type="pres">
      <dgm:prSet presAssocID="{8E15440D-8238-458A-A598-94791FBEBE74}" presName="spacer" presStyleCnt="0"/>
      <dgm:spPr/>
    </dgm:pt>
    <dgm:pt modelId="{E67F41E3-4892-C741-9A36-1BCA387F8291}" type="pres">
      <dgm:prSet presAssocID="{3097EFCB-8E9E-4BDA-84CD-3F7A7FC6BEB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EEBF66EB-4825-124F-96EB-2CF5C8AE8AE5}" type="pres">
      <dgm:prSet presAssocID="{A6B15219-0AC2-4AC2-9ABC-34BD14159AF5}" presName="spacer" presStyleCnt="0"/>
      <dgm:spPr/>
    </dgm:pt>
    <dgm:pt modelId="{327A6D54-5E86-D243-B574-4ACA533F2795}" type="pres">
      <dgm:prSet presAssocID="{2464A8FD-9A9A-4C8C-A2AE-65D52BD0CDA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0075730-4578-1A47-852E-DD9DC662374F}" type="pres">
      <dgm:prSet presAssocID="{83681DA3-E305-4795-A2D9-78CD15C858D1}" presName="spacer" presStyleCnt="0"/>
      <dgm:spPr/>
    </dgm:pt>
    <dgm:pt modelId="{8F7E1EAC-8855-DC46-8603-985B0918FED4}" type="pres">
      <dgm:prSet presAssocID="{67C8B4EB-6848-4242-946F-C78F76DF51E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647A46C-3289-144A-A24F-780BA5DF154F}" type="pres">
      <dgm:prSet presAssocID="{DB15807F-0CA3-4818-AF18-0B9C794B1024}" presName="spacer" presStyleCnt="0"/>
      <dgm:spPr/>
    </dgm:pt>
    <dgm:pt modelId="{FFF8E37E-4754-244E-AB36-088A6BB6DBB0}" type="pres">
      <dgm:prSet presAssocID="{DEABF4FF-FE7A-4DFC-98FC-CBCFC11B11C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DA4A0D5-66E4-5248-B455-2E151090DD93}" type="pres">
      <dgm:prSet presAssocID="{6BDECBCE-4D62-4B0A-8C89-8581E37314FC}" presName="spacer" presStyleCnt="0"/>
      <dgm:spPr/>
    </dgm:pt>
    <dgm:pt modelId="{B27E4786-B6C3-1946-80E1-C40C69110D64}" type="pres">
      <dgm:prSet presAssocID="{A1E2BCD4-4332-435B-81B6-342CF65926B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F75BE01-A11A-4DD8-B760-BB1C1D546F5F}" srcId="{695C2315-C072-418A-B5B9-CAE29C5865EE}" destId="{67C8B4EB-6848-4242-946F-C78F76DF51E0}" srcOrd="6" destOrd="0" parTransId="{119B07D5-3DA3-4029-A2CF-C901A192AC4F}" sibTransId="{DB15807F-0CA3-4818-AF18-0B9C794B1024}"/>
    <dgm:cxn modelId="{7E8DF735-E2BF-47E4-996A-4A82F3D950AE}" srcId="{695C2315-C072-418A-B5B9-CAE29C5865EE}" destId="{DEABF4FF-FE7A-4DFC-98FC-CBCFC11B11CA}" srcOrd="7" destOrd="0" parTransId="{84433DCC-C07C-4DBA-A888-D8DB8B13B6AB}" sibTransId="{6BDECBCE-4D62-4B0A-8C89-8581E37314FC}"/>
    <dgm:cxn modelId="{59862C3B-ECC3-4C38-80AB-DC1386D34C38}" srcId="{695C2315-C072-418A-B5B9-CAE29C5865EE}" destId="{F9AD7270-E175-4FD8-A546-3560F0CB5311}" srcOrd="1" destOrd="0" parTransId="{C0856F81-C377-4FCB-A7E6-BAA5A6D92DEE}" sibTransId="{ED741E3F-D793-4096-99A8-90C7F8A04FA7}"/>
    <dgm:cxn modelId="{9EBB7848-9B4F-0544-B1A0-4FE5667F0420}" type="presOf" srcId="{F9AD7270-E175-4FD8-A546-3560F0CB5311}" destId="{69E4C33C-A5E2-9545-8E89-3358834BB3B8}" srcOrd="0" destOrd="0" presId="urn:microsoft.com/office/officeart/2005/8/layout/vList2"/>
    <dgm:cxn modelId="{F380B355-F09A-5B40-9BED-2E5CFE7FB838}" type="presOf" srcId="{3097EFCB-8E9E-4BDA-84CD-3F7A7FC6BEB2}" destId="{E67F41E3-4892-C741-9A36-1BCA387F8291}" srcOrd="0" destOrd="0" presId="urn:microsoft.com/office/officeart/2005/8/layout/vList2"/>
    <dgm:cxn modelId="{761CC856-5B77-9F46-AF1A-C4B2D1852F0A}" type="presOf" srcId="{E97AD85D-2B9C-4C6D-A177-A4355563E840}" destId="{D86BF918-A4A5-7D41-9656-DD2C97FE8BC2}" srcOrd="0" destOrd="0" presId="urn:microsoft.com/office/officeart/2005/8/layout/vList2"/>
    <dgm:cxn modelId="{DBB4CE59-DCCE-4853-9A84-AF08E7CB8D49}" srcId="{695C2315-C072-418A-B5B9-CAE29C5865EE}" destId="{FA4A92F0-02F1-4866-9AE1-A0482899F794}" srcOrd="3" destOrd="0" parTransId="{104DC892-BB21-4893-8F2A-CD0EC6D54757}" sibTransId="{8E15440D-8238-458A-A598-94791FBEBE74}"/>
    <dgm:cxn modelId="{2BFE135D-0A02-9340-87FD-483EAF6ACEDE}" type="presOf" srcId="{8CB1F1E0-6C71-460D-ACAC-4B3CC0535B31}" destId="{8EC3C25B-7F0D-0540-9820-8BB5B828748E}" srcOrd="0" destOrd="0" presId="urn:microsoft.com/office/officeart/2005/8/layout/vList2"/>
    <dgm:cxn modelId="{CFE83E76-E611-404E-93FA-3F759C1B03AA}" type="presOf" srcId="{DEABF4FF-FE7A-4DFC-98FC-CBCFC11B11CA}" destId="{FFF8E37E-4754-244E-AB36-088A6BB6DBB0}" srcOrd="0" destOrd="0" presId="urn:microsoft.com/office/officeart/2005/8/layout/vList2"/>
    <dgm:cxn modelId="{69A95C79-1EFD-D242-93CD-A9E69EBBC468}" type="presOf" srcId="{67C8B4EB-6848-4242-946F-C78F76DF51E0}" destId="{8F7E1EAC-8855-DC46-8603-985B0918FED4}" srcOrd="0" destOrd="0" presId="urn:microsoft.com/office/officeart/2005/8/layout/vList2"/>
    <dgm:cxn modelId="{2A9AAA86-6829-4DFC-9321-2382F3444C62}" srcId="{695C2315-C072-418A-B5B9-CAE29C5865EE}" destId="{8CB1F1E0-6C71-460D-ACAC-4B3CC0535B31}" srcOrd="0" destOrd="0" parTransId="{67D5173B-D2C9-462D-9B99-424B2E5DC350}" sibTransId="{B9E31B30-2CF0-4C2D-8322-40BB854CA26F}"/>
    <dgm:cxn modelId="{54B9BEC3-746A-D141-B778-2F7B8800FC7F}" type="presOf" srcId="{A1E2BCD4-4332-435B-81B6-342CF65926B6}" destId="{B27E4786-B6C3-1946-80E1-C40C69110D64}" srcOrd="0" destOrd="0" presId="urn:microsoft.com/office/officeart/2005/8/layout/vList2"/>
    <dgm:cxn modelId="{DE040FC5-16DC-43BE-8344-DD397632874C}" srcId="{695C2315-C072-418A-B5B9-CAE29C5865EE}" destId="{E97AD85D-2B9C-4C6D-A177-A4355563E840}" srcOrd="2" destOrd="0" parTransId="{9252466E-8E1C-4801-A9A1-2B06FB6CDE7C}" sibTransId="{ECA8B7C4-1A8A-465B-9BAC-CE9869B575C2}"/>
    <dgm:cxn modelId="{227C7BC5-1BB9-48C8-AD49-9CC84E70B2BD}" srcId="{695C2315-C072-418A-B5B9-CAE29C5865EE}" destId="{2464A8FD-9A9A-4C8C-A2AE-65D52BD0CDA7}" srcOrd="5" destOrd="0" parTransId="{D1403DEE-8781-43F2-B45B-08A2BF3E0245}" sibTransId="{83681DA3-E305-4795-A2D9-78CD15C858D1}"/>
    <dgm:cxn modelId="{3E18C2D2-086A-6D4D-A60B-C2CBC40E2F23}" type="presOf" srcId="{FA4A92F0-02F1-4866-9AE1-A0482899F794}" destId="{DB8B08A5-CC46-5842-B416-EF203769AD74}" srcOrd="0" destOrd="0" presId="urn:microsoft.com/office/officeart/2005/8/layout/vList2"/>
    <dgm:cxn modelId="{8E67DFD4-D624-6545-B1DB-65EC79D74738}" type="presOf" srcId="{2464A8FD-9A9A-4C8C-A2AE-65D52BD0CDA7}" destId="{327A6D54-5E86-D243-B574-4ACA533F2795}" srcOrd="0" destOrd="0" presId="urn:microsoft.com/office/officeart/2005/8/layout/vList2"/>
    <dgm:cxn modelId="{F3870FD9-2A38-423C-AB1F-149FF1C71573}" srcId="{695C2315-C072-418A-B5B9-CAE29C5865EE}" destId="{A1E2BCD4-4332-435B-81B6-342CF65926B6}" srcOrd="8" destOrd="0" parTransId="{9C63DE26-5276-4B4B-AD5C-C13D902721BB}" sibTransId="{5CDC7382-BD54-45DA-9E1B-7C7AAF64D9D1}"/>
    <dgm:cxn modelId="{4DE179DE-CFD2-B840-836D-186B3BBEDFE5}" type="presOf" srcId="{695C2315-C072-418A-B5B9-CAE29C5865EE}" destId="{AF25B1F4-5D3F-4A4C-9A07-4EBF182224E2}" srcOrd="0" destOrd="0" presId="urn:microsoft.com/office/officeart/2005/8/layout/vList2"/>
    <dgm:cxn modelId="{384D40EF-943F-42BA-9F13-0CDE281A97C3}" srcId="{695C2315-C072-418A-B5B9-CAE29C5865EE}" destId="{3097EFCB-8E9E-4BDA-84CD-3F7A7FC6BEB2}" srcOrd="4" destOrd="0" parTransId="{2E6F9BAE-60EF-4BC9-A2EE-49E947BB7E87}" sibTransId="{A6B15219-0AC2-4AC2-9ABC-34BD14159AF5}"/>
    <dgm:cxn modelId="{9B5D97B6-BD9A-3448-B667-B87F17EA6F7C}" type="presParOf" srcId="{AF25B1F4-5D3F-4A4C-9A07-4EBF182224E2}" destId="{8EC3C25B-7F0D-0540-9820-8BB5B828748E}" srcOrd="0" destOrd="0" presId="urn:microsoft.com/office/officeart/2005/8/layout/vList2"/>
    <dgm:cxn modelId="{CEA32BB3-FD5C-0D4E-9F13-1372BED7D589}" type="presParOf" srcId="{AF25B1F4-5D3F-4A4C-9A07-4EBF182224E2}" destId="{6B3D76AF-27D5-E04C-A202-416C839A1536}" srcOrd="1" destOrd="0" presId="urn:microsoft.com/office/officeart/2005/8/layout/vList2"/>
    <dgm:cxn modelId="{BF80FBD6-6808-8540-9228-C2F59D8099BA}" type="presParOf" srcId="{AF25B1F4-5D3F-4A4C-9A07-4EBF182224E2}" destId="{69E4C33C-A5E2-9545-8E89-3358834BB3B8}" srcOrd="2" destOrd="0" presId="urn:microsoft.com/office/officeart/2005/8/layout/vList2"/>
    <dgm:cxn modelId="{C4182A78-DA0D-8E40-A741-B6286D755D27}" type="presParOf" srcId="{AF25B1F4-5D3F-4A4C-9A07-4EBF182224E2}" destId="{D2D21047-DA4F-6849-9C01-0F2D951A2BCB}" srcOrd="3" destOrd="0" presId="urn:microsoft.com/office/officeart/2005/8/layout/vList2"/>
    <dgm:cxn modelId="{C17FC746-B504-2441-AB9F-E94ABE8873B3}" type="presParOf" srcId="{AF25B1F4-5D3F-4A4C-9A07-4EBF182224E2}" destId="{D86BF918-A4A5-7D41-9656-DD2C97FE8BC2}" srcOrd="4" destOrd="0" presId="urn:microsoft.com/office/officeart/2005/8/layout/vList2"/>
    <dgm:cxn modelId="{9B6E1277-5704-8745-B6DC-9E483634C52C}" type="presParOf" srcId="{AF25B1F4-5D3F-4A4C-9A07-4EBF182224E2}" destId="{131A761A-298B-7041-B1C1-26BE1D12ABB6}" srcOrd="5" destOrd="0" presId="urn:microsoft.com/office/officeart/2005/8/layout/vList2"/>
    <dgm:cxn modelId="{CBA20F68-4165-9F48-9BC7-06F827065220}" type="presParOf" srcId="{AF25B1F4-5D3F-4A4C-9A07-4EBF182224E2}" destId="{DB8B08A5-CC46-5842-B416-EF203769AD74}" srcOrd="6" destOrd="0" presId="urn:microsoft.com/office/officeart/2005/8/layout/vList2"/>
    <dgm:cxn modelId="{0FF7500B-E229-0947-9A8C-7ABE86893780}" type="presParOf" srcId="{AF25B1F4-5D3F-4A4C-9A07-4EBF182224E2}" destId="{E6600F3E-2955-FC4C-848C-486320B7BEE0}" srcOrd="7" destOrd="0" presId="urn:microsoft.com/office/officeart/2005/8/layout/vList2"/>
    <dgm:cxn modelId="{06B3EB6B-B69B-A240-8D0C-9801E7A9830D}" type="presParOf" srcId="{AF25B1F4-5D3F-4A4C-9A07-4EBF182224E2}" destId="{E67F41E3-4892-C741-9A36-1BCA387F8291}" srcOrd="8" destOrd="0" presId="urn:microsoft.com/office/officeart/2005/8/layout/vList2"/>
    <dgm:cxn modelId="{6DCBA880-3611-3142-A959-19A48EC47612}" type="presParOf" srcId="{AF25B1F4-5D3F-4A4C-9A07-4EBF182224E2}" destId="{EEBF66EB-4825-124F-96EB-2CF5C8AE8AE5}" srcOrd="9" destOrd="0" presId="urn:microsoft.com/office/officeart/2005/8/layout/vList2"/>
    <dgm:cxn modelId="{6699D55E-68B5-954C-B6BC-4A5BBD4AD754}" type="presParOf" srcId="{AF25B1F4-5D3F-4A4C-9A07-4EBF182224E2}" destId="{327A6D54-5E86-D243-B574-4ACA533F2795}" srcOrd="10" destOrd="0" presId="urn:microsoft.com/office/officeart/2005/8/layout/vList2"/>
    <dgm:cxn modelId="{B11DFCF1-EDB2-B242-A404-0BF262A5ED6A}" type="presParOf" srcId="{AF25B1F4-5D3F-4A4C-9A07-4EBF182224E2}" destId="{90075730-4578-1A47-852E-DD9DC662374F}" srcOrd="11" destOrd="0" presId="urn:microsoft.com/office/officeart/2005/8/layout/vList2"/>
    <dgm:cxn modelId="{F874E507-B64B-B94C-94FA-9620BE90B1DF}" type="presParOf" srcId="{AF25B1F4-5D3F-4A4C-9A07-4EBF182224E2}" destId="{8F7E1EAC-8855-DC46-8603-985B0918FED4}" srcOrd="12" destOrd="0" presId="urn:microsoft.com/office/officeart/2005/8/layout/vList2"/>
    <dgm:cxn modelId="{F0F06783-2442-C340-85A2-0AB3CA60EFC0}" type="presParOf" srcId="{AF25B1F4-5D3F-4A4C-9A07-4EBF182224E2}" destId="{7647A46C-3289-144A-A24F-780BA5DF154F}" srcOrd="13" destOrd="0" presId="urn:microsoft.com/office/officeart/2005/8/layout/vList2"/>
    <dgm:cxn modelId="{D5D5A06E-780B-E646-A5A7-06219E4963BE}" type="presParOf" srcId="{AF25B1F4-5D3F-4A4C-9A07-4EBF182224E2}" destId="{FFF8E37E-4754-244E-AB36-088A6BB6DBB0}" srcOrd="14" destOrd="0" presId="urn:microsoft.com/office/officeart/2005/8/layout/vList2"/>
    <dgm:cxn modelId="{44506964-68DD-704F-B466-97B57E3A59FB}" type="presParOf" srcId="{AF25B1F4-5D3F-4A4C-9A07-4EBF182224E2}" destId="{FDA4A0D5-66E4-5248-B455-2E151090DD93}" srcOrd="15" destOrd="0" presId="urn:microsoft.com/office/officeart/2005/8/layout/vList2"/>
    <dgm:cxn modelId="{81A3C8CB-385E-7F40-AC7E-280E04A434CD}" type="presParOf" srcId="{AF25B1F4-5D3F-4A4C-9A07-4EBF182224E2}" destId="{B27E4786-B6C3-1946-80E1-C40C69110D6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EB1EE-CB13-452C-9F22-31CA3896A1ED}">
      <dsp:nvSpPr>
        <dsp:cNvPr id="0" name=""/>
        <dsp:cNvSpPr/>
      </dsp:nvSpPr>
      <dsp:spPr>
        <a:xfrm>
          <a:off x="6889" y="398963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985B1-769F-43A3-91FE-F05EAD5E84F6}">
      <dsp:nvSpPr>
        <dsp:cNvPr id="0" name=""/>
        <dsp:cNvSpPr/>
      </dsp:nvSpPr>
      <dsp:spPr>
        <a:xfrm>
          <a:off x="19344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21E5-A5F2-4CC5-A17F-47DE31355FB7}">
      <dsp:nvSpPr>
        <dsp:cNvPr id="0" name=""/>
        <dsp:cNvSpPr/>
      </dsp:nvSpPr>
      <dsp:spPr>
        <a:xfrm>
          <a:off x="108560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Income and Expense Tracking</a:t>
          </a:r>
          <a:endParaRPr lang="en-US" sz="2100" kern="1200"/>
        </a:p>
      </dsp:txBody>
      <dsp:txXfrm>
        <a:off x="1085607" y="398963"/>
        <a:ext cx="2093982" cy="888356"/>
      </dsp:txXfrm>
    </dsp:sp>
    <dsp:sp modelId="{D940CA7D-5BB0-42F5-9F0F-87462E68004F}">
      <dsp:nvSpPr>
        <dsp:cNvPr id="0" name=""/>
        <dsp:cNvSpPr/>
      </dsp:nvSpPr>
      <dsp:spPr>
        <a:xfrm>
          <a:off x="3544449" y="398963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151B5-4A41-4FC1-9DD2-748B097CF5B7}">
      <dsp:nvSpPr>
        <dsp:cNvPr id="0" name=""/>
        <dsp:cNvSpPr/>
      </dsp:nvSpPr>
      <dsp:spPr>
        <a:xfrm>
          <a:off x="373100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A10DA-80FB-48D1-B993-803CE206D4BF}">
      <dsp:nvSpPr>
        <dsp:cNvPr id="0" name=""/>
        <dsp:cNvSpPr/>
      </dsp:nvSpPr>
      <dsp:spPr>
        <a:xfrm>
          <a:off x="462316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Budgeting Tools</a:t>
          </a:r>
          <a:endParaRPr lang="en-US" sz="2100" kern="1200"/>
        </a:p>
      </dsp:txBody>
      <dsp:txXfrm>
        <a:off x="4623167" y="398963"/>
        <a:ext cx="2093982" cy="888356"/>
      </dsp:txXfrm>
    </dsp:sp>
    <dsp:sp modelId="{AF6FA712-C349-48A1-B53B-229287BF7F8D}">
      <dsp:nvSpPr>
        <dsp:cNvPr id="0" name=""/>
        <dsp:cNvSpPr/>
      </dsp:nvSpPr>
      <dsp:spPr>
        <a:xfrm>
          <a:off x="7082010" y="398963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9E259-A03C-4721-BB6F-3152027E3BF9}">
      <dsp:nvSpPr>
        <dsp:cNvPr id="0" name=""/>
        <dsp:cNvSpPr/>
      </dsp:nvSpPr>
      <dsp:spPr>
        <a:xfrm>
          <a:off x="7268565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E8DC6-77C1-427E-8609-7DADF37693E0}">
      <dsp:nvSpPr>
        <dsp:cNvPr id="0" name=""/>
        <dsp:cNvSpPr/>
      </dsp:nvSpPr>
      <dsp:spPr>
        <a:xfrm>
          <a:off x="8160728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Bank API Integration</a:t>
          </a:r>
          <a:endParaRPr lang="en-US" sz="2100" kern="1200"/>
        </a:p>
      </dsp:txBody>
      <dsp:txXfrm>
        <a:off x="8160728" y="398963"/>
        <a:ext cx="2093982" cy="888356"/>
      </dsp:txXfrm>
    </dsp:sp>
    <dsp:sp modelId="{D771DC99-8CEF-4210-B811-FFA278E21150}">
      <dsp:nvSpPr>
        <dsp:cNvPr id="0" name=""/>
        <dsp:cNvSpPr/>
      </dsp:nvSpPr>
      <dsp:spPr>
        <a:xfrm>
          <a:off x="6889" y="1814655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CC921-09DD-44A7-8716-33B42E54F632}">
      <dsp:nvSpPr>
        <dsp:cNvPr id="0" name=""/>
        <dsp:cNvSpPr/>
      </dsp:nvSpPr>
      <dsp:spPr>
        <a:xfrm>
          <a:off x="19344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482CE-4C9C-4653-84FE-48ACC1C6800D}">
      <dsp:nvSpPr>
        <dsp:cNvPr id="0" name=""/>
        <dsp:cNvSpPr/>
      </dsp:nvSpPr>
      <dsp:spPr>
        <a:xfrm>
          <a:off x="108560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Expense Categorization</a:t>
          </a:r>
          <a:endParaRPr lang="en-US" sz="2100" kern="1200"/>
        </a:p>
      </dsp:txBody>
      <dsp:txXfrm>
        <a:off x="1085607" y="1814655"/>
        <a:ext cx="2093982" cy="888356"/>
      </dsp:txXfrm>
    </dsp:sp>
    <dsp:sp modelId="{5CF1B8D3-7E0F-4FDF-BCDF-0ADC2E596153}">
      <dsp:nvSpPr>
        <dsp:cNvPr id="0" name=""/>
        <dsp:cNvSpPr/>
      </dsp:nvSpPr>
      <dsp:spPr>
        <a:xfrm>
          <a:off x="3544449" y="1814655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95DB1-7219-457E-B279-852854200A83}">
      <dsp:nvSpPr>
        <dsp:cNvPr id="0" name=""/>
        <dsp:cNvSpPr/>
      </dsp:nvSpPr>
      <dsp:spPr>
        <a:xfrm>
          <a:off x="373100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0BB14-0DC1-413B-A23D-1D27633AF679}">
      <dsp:nvSpPr>
        <dsp:cNvPr id="0" name=""/>
        <dsp:cNvSpPr/>
      </dsp:nvSpPr>
      <dsp:spPr>
        <a:xfrm>
          <a:off x="462316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Data Persistence with Provider or Bloc</a:t>
          </a:r>
          <a:endParaRPr lang="en-US" sz="2100" kern="1200"/>
        </a:p>
      </dsp:txBody>
      <dsp:txXfrm>
        <a:off x="4623167" y="1814655"/>
        <a:ext cx="2093982" cy="888356"/>
      </dsp:txXfrm>
    </dsp:sp>
    <dsp:sp modelId="{BFFA6D1C-9360-4FD7-AE16-3D86CD075753}">
      <dsp:nvSpPr>
        <dsp:cNvPr id="0" name=""/>
        <dsp:cNvSpPr/>
      </dsp:nvSpPr>
      <dsp:spPr>
        <a:xfrm>
          <a:off x="7082010" y="1814655"/>
          <a:ext cx="888356" cy="888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D2508-16CE-4DBC-8CEF-ECDBC41B0BFF}">
      <dsp:nvSpPr>
        <dsp:cNvPr id="0" name=""/>
        <dsp:cNvSpPr/>
      </dsp:nvSpPr>
      <dsp:spPr>
        <a:xfrm>
          <a:off x="7268565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142DF-3244-433C-BFFE-BD6E31CC0E6B}">
      <dsp:nvSpPr>
        <dsp:cNvPr id="0" name=""/>
        <dsp:cNvSpPr/>
      </dsp:nvSpPr>
      <dsp:spPr>
        <a:xfrm>
          <a:off x="8160728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Financial Goal Setting</a:t>
          </a:r>
          <a:endParaRPr lang="en-US" sz="2100" kern="1200"/>
        </a:p>
      </dsp:txBody>
      <dsp:txXfrm>
        <a:off x="8160728" y="1814655"/>
        <a:ext cx="2093982" cy="888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3C25B-7F0D-0540-9820-8BB5B828748E}">
      <dsp:nvSpPr>
        <dsp:cNvPr id="0" name=""/>
        <dsp:cNvSpPr/>
      </dsp:nvSpPr>
      <dsp:spPr>
        <a:xfrm>
          <a:off x="0" y="32331"/>
          <a:ext cx="772972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- Dashboard: </a:t>
          </a:r>
          <a:r>
            <a:rPr lang="en-IN" sz="1300" kern="1200" dirty="0"/>
            <a:t>Displays an overview of the user's financial status, including</a:t>
          </a:r>
          <a:endParaRPr lang="en-US" sz="1300" kern="1200" dirty="0"/>
        </a:p>
      </dsp:txBody>
      <dsp:txXfrm>
        <a:off x="14850" y="47181"/>
        <a:ext cx="7700028" cy="274500"/>
      </dsp:txXfrm>
    </dsp:sp>
    <dsp:sp modelId="{69E4C33C-A5E2-9545-8E89-3358834BB3B8}">
      <dsp:nvSpPr>
        <dsp:cNvPr id="0" name=""/>
        <dsp:cNvSpPr/>
      </dsp:nvSpPr>
      <dsp:spPr>
        <a:xfrm>
          <a:off x="0" y="373971"/>
          <a:ext cx="772972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total income, expenses, and remaining budget.</a:t>
          </a:r>
          <a:endParaRPr lang="en-US" sz="1300" kern="1200"/>
        </a:p>
      </dsp:txBody>
      <dsp:txXfrm>
        <a:off x="14850" y="388821"/>
        <a:ext cx="7700028" cy="274500"/>
      </dsp:txXfrm>
    </dsp:sp>
    <dsp:sp modelId="{D86BF918-A4A5-7D41-9656-DD2C97FE8BC2}">
      <dsp:nvSpPr>
        <dsp:cNvPr id="0" name=""/>
        <dsp:cNvSpPr/>
      </dsp:nvSpPr>
      <dsp:spPr>
        <a:xfrm>
          <a:off x="0" y="715611"/>
          <a:ext cx="772972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- </a:t>
          </a:r>
          <a:r>
            <a:rPr lang="en-IN" sz="1300" b="1" kern="1200"/>
            <a:t>Transaction List: </a:t>
          </a:r>
          <a:r>
            <a:rPr lang="en-IN" sz="1300" kern="1200"/>
            <a:t>Shows all income and expense transactions, with</a:t>
          </a:r>
          <a:endParaRPr lang="en-US" sz="1300" kern="1200"/>
        </a:p>
      </dsp:txBody>
      <dsp:txXfrm>
        <a:off x="14850" y="730461"/>
        <a:ext cx="7700028" cy="274500"/>
      </dsp:txXfrm>
    </dsp:sp>
    <dsp:sp modelId="{DB8B08A5-CC46-5842-B416-EF203769AD74}">
      <dsp:nvSpPr>
        <dsp:cNvPr id="0" name=""/>
        <dsp:cNvSpPr/>
      </dsp:nvSpPr>
      <dsp:spPr>
        <a:xfrm>
          <a:off x="0" y="1057251"/>
          <a:ext cx="772972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options to add, edit, or delete entries.</a:t>
          </a:r>
          <a:endParaRPr lang="en-US" sz="1300" kern="1200"/>
        </a:p>
      </dsp:txBody>
      <dsp:txXfrm>
        <a:off x="14850" y="1072101"/>
        <a:ext cx="7700028" cy="274500"/>
      </dsp:txXfrm>
    </dsp:sp>
    <dsp:sp modelId="{E67F41E3-4892-C741-9A36-1BCA387F8291}">
      <dsp:nvSpPr>
        <dsp:cNvPr id="0" name=""/>
        <dsp:cNvSpPr/>
      </dsp:nvSpPr>
      <dsp:spPr>
        <a:xfrm>
          <a:off x="0" y="1398891"/>
          <a:ext cx="772972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- </a:t>
          </a:r>
          <a:r>
            <a:rPr lang="en-IN" sz="1300" b="1" kern="1200"/>
            <a:t>Budgeting Screen: </a:t>
          </a:r>
          <a:r>
            <a:rPr lang="en-IN" sz="1300" kern="1200"/>
            <a:t>Allows users to set and manage budgets for different</a:t>
          </a:r>
          <a:endParaRPr lang="en-US" sz="1300" kern="1200"/>
        </a:p>
      </dsp:txBody>
      <dsp:txXfrm>
        <a:off x="14850" y="1413741"/>
        <a:ext cx="7700028" cy="274500"/>
      </dsp:txXfrm>
    </dsp:sp>
    <dsp:sp modelId="{327A6D54-5E86-D243-B574-4ACA533F2795}">
      <dsp:nvSpPr>
        <dsp:cNvPr id="0" name=""/>
        <dsp:cNvSpPr/>
      </dsp:nvSpPr>
      <dsp:spPr>
        <a:xfrm>
          <a:off x="0" y="1740531"/>
          <a:ext cx="772972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categories.</a:t>
          </a:r>
          <a:endParaRPr lang="en-US" sz="1300" kern="1200"/>
        </a:p>
      </dsp:txBody>
      <dsp:txXfrm>
        <a:off x="14850" y="1755381"/>
        <a:ext cx="7700028" cy="274500"/>
      </dsp:txXfrm>
    </dsp:sp>
    <dsp:sp modelId="{8F7E1EAC-8855-DC46-8603-985B0918FED4}">
      <dsp:nvSpPr>
        <dsp:cNvPr id="0" name=""/>
        <dsp:cNvSpPr/>
      </dsp:nvSpPr>
      <dsp:spPr>
        <a:xfrm>
          <a:off x="0" y="2082171"/>
          <a:ext cx="772972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- </a:t>
          </a:r>
          <a:r>
            <a:rPr lang="en-IN" sz="1300" b="1" kern="1200"/>
            <a:t>Goals Screen: </a:t>
          </a:r>
          <a:r>
            <a:rPr lang="en-IN" sz="1300" kern="1200"/>
            <a:t>Users can set financial goals and track their progress.</a:t>
          </a:r>
          <a:endParaRPr lang="en-US" sz="1300" kern="1200"/>
        </a:p>
      </dsp:txBody>
      <dsp:txXfrm>
        <a:off x="14850" y="2097021"/>
        <a:ext cx="7700028" cy="274500"/>
      </dsp:txXfrm>
    </dsp:sp>
    <dsp:sp modelId="{FFF8E37E-4754-244E-AB36-088A6BB6DBB0}">
      <dsp:nvSpPr>
        <dsp:cNvPr id="0" name=""/>
        <dsp:cNvSpPr/>
      </dsp:nvSpPr>
      <dsp:spPr>
        <a:xfrm>
          <a:off x="0" y="2423811"/>
          <a:ext cx="772972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- </a:t>
          </a:r>
          <a:r>
            <a:rPr lang="en-IN" sz="1300" b="1" kern="1200"/>
            <a:t>Settings: </a:t>
          </a:r>
          <a:r>
            <a:rPr lang="en-IN" sz="1300" kern="1200"/>
            <a:t>Options to manage bank API integrations, user preferences, and</a:t>
          </a:r>
          <a:endParaRPr lang="en-US" sz="1300" kern="1200"/>
        </a:p>
      </dsp:txBody>
      <dsp:txXfrm>
        <a:off x="14850" y="2438661"/>
        <a:ext cx="7700028" cy="274500"/>
      </dsp:txXfrm>
    </dsp:sp>
    <dsp:sp modelId="{B27E4786-B6C3-1946-80E1-C40C69110D64}">
      <dsp:nvSpPr>
        <dsp:cNvPr id="0" name=""/>
        <dsp:cNvSpPr/>
      </dsp:nvSpPr>
      <dsp:spPr>
        <a:xfrm>
          <a:off x="0" y="2765451"/>
          <a:ext cx="7729728" cy="30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app settings.</a:t>
          </a:r>
          <a:endParaRPr lang="en-US" sz="1300" kern="1200"/>
        </a:p>
      </dsp:txBody>
      <dsp:txXfrm>
        <a:off x="14850" y="2780301"/>
        <a:ext cx="7700028" cy="27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B0B7-D2EF-B64F-6C4F-F887138F8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Spendsnap</a:t>
            </a:r>
            <a:r>
              <a:rPr lang="en-IN" dirty="0"/>
              <a:t>-finance app</a:t>
            </a:r>
            <a:br>
              <a:rPr lang="en-IN" dirty="0"/>
            </a:br>
            <a:r>
              <a:rPr lang="en-IN" sz="2400" dirty="0"/>
              <a:t>[</a:t>
            </a:r>
            <a:r>
              <a:rPr lang="en-IN" sz="180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mobile application development Project</a:t>
            </a:r>
            <a:r>
              <a:rPr lang="en-IN" sz="24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9A71E-3C23-FDE1-FACA-C6961041A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0142" y="4950001"/>
            <a:ext cx="6073249" cy="139637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PRESENTED BY-</a:t>
            </a:r>
          </a:p>
          <a:p>
            <a:pPr algn="l"/>
            <a:r>
              <a:rPr lang="en-IN" dirty="0"/>
              <a:t>Agastya 21CSU372                          Nikhil 21CSU414</a:t>
            </a:r>
          </a:p>
          <a:p>
            <a:pPr algn="l"/>
            <a:r>
              <a:rPr lang="en-IN" dirty="0"/>
              <a:t>Sanjog 21CSU417                            </a:t>
            </a:r>
            <a:r>
              <a:rPr lang="en-IN" dirty="0" err="1"/>
              <a:t>Ritin</a:t>
            </a:r>
            <a:r>
              <a:rPr lang="en-IN" dirty="0"/>
              <a:t> 21CSU415</a:t>
            </a:r>
          </a:p>
          <a:p>
            <a:pPr algn="l"/>
            <a:r>
              <a:rPr lang="en-IN" dirty="0"/>
              <a:t>Rohan 21CSU351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55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9749-39EA-B07D-68A2-C5F4FCDE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FE0AEB-46DE-3CE9-CE46-8B1F1441F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400223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784EB9F-F64E-7389-8218-7E7F1AEE14E3}"/>
              </a:ext>
            </a:extLst>
          </p:cNvPr>
          <p:cNvSpPr txBox="1">
            <a:spLocks/>
          </p:cNvSpPr>
          <p:nvPr/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27522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CC2E-732E-B152-5A27-90C726908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2F895-F459-32D8-B5F5-B42D24809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54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02D1-E644-13D9-1E6A-5790413E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spendsnap</a:t>
            </a:r>
            <a:r>
              <a:rPr lang="en-IN" dirty="0"/>
              <a:t>??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5BB4-0FE1-F375-5655-FF0C5A97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4" y="2481944"/>
            <a:ext cx="7729728" cy="4001028"/>
          </a:xfrm>
        </p:spPr>
        <p:txBody>
          <a:bodyPr>
            <a:normAutofit fontScale="92500" lnSpcReduction="10000"/>
          </a:bodyPr>
          <a:lstStyle/>
          <a:p>
            <a:r>
              <a:rPr lang="en-IN" b="1" i="1" kern="10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Finance Management </a:t>
            </a:r>
            <a:r>
              <a:rPr lang="en-IN" i="1" kern="10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</a:p>
          <a:p>
            <a:pPr marL="0" indent="0">
              <a:buNone/>
            </a:pPr>
            <a:endParaRPr lang="en-IN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kern="10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Developed using </a:t>
            </a:r>
            <a:r>
              <a:rPr lang="en-IN" b="1" i="1" kern="100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Flutter</a:t>
            </a:r>
          </a:p>
          <a:p>
            <a:endParaRPr lang="en-IN" sz="1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Can </a:t>
            </a:r>
            <a:r>
              <a:rPr lang="en-IN" b="1" i="1" dirty="0"/>
              <a:t>integrate</a:t>
            </a:r>
            <a:r>
              <a:rPr lang="en-IN" dirty="0"/>
              <a:t> with </a:t>
            </a:r>
            <a:r>
              <a:rPr lang="en-IN" b="1" i="1" dirty="0"/>
              <a:t>Bank APIs</a:t>
            </a:r>
            <a:r>
              <a:rPr lang="en-IN" dirty="0"/>
              <a:t>(if available)</a:t>
            </a:r>
          </a:p>
          <a:p>
            <a:endParaRPr lang="en-IN" dirty="0"/>
          </a:p>
          <a:p>
            <a:r>
              <a:rPr lang="en-IN" dirty="0"/>
              <a:t>Uses </a:t>
            </a:r>
            <a:r>
              <a:rPr lang="en-IN" b="1" i="1" dirty="0"/>
              <a:t>Provide</a:t>
            </a:r>
            <a:r>
              <a:rPr lang="en-IN" i="1" dirty="0"/>
              <a:t>r </a:t>
            </a:r>
            <a:r>
              <a:rPr lang="en-IN" dirty="0"/>
              <a:t>for </a:t>
            </a:r>
            <a:r>
              <a:rPr lang="en-IN" b="1" i="1" dirty="0"/>
              <a:t>real time UI updates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b="1" i="1" dirty="0"/>
              <a:t>data persistence</a:t>
            </a:r>
          </a:p>
          <a:p>
            <a:endParaRPr lang="en-IN" b="1" i="1" dirty="0"/>
          </a:p>
          <a:p>
            <a:r>
              <a:rPr lang="en-IN" dirty="0"/>
              <a:t>Has various </a:t>
            </a:r>
            <a:r>
              <a:rPr lang="en-IN" b="1" i="1" dirty="0"/>
              <a:t>budgeting tools</a:t>
            </a:r>
          </a:p>
          <a:p>
            <a:endParaRPr lang="en-IN" b="1" i="1" dirty="0"/>
          </a:p>
          <a:p>
            <a:r>
              <a:rPr lang="en-IN" dirty="0"/>
              <a:t>Is </a:t>
            </a:r>
            <a:r>
              <a:rPr lang="en-IN" b="1" i="1" dirty="0"/>
              <a:t>easy to access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57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6B57-6C86-4DEF-EC3B-54755F3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SHOW stoppers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AFBC-70A2-6926-1CD0-E54AF935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5488"/>
            <a:ext cx="7729728" cy="4178596"/>
          </a:xfrm>
        </p:spPr>
        <p:txBody>
          <a:bodyPr>
            <a:normAutofit fontScale="92500" lnSpcReduction="10000"/>
          </a:bodyPr>
          <a:lstStyle/>
          <a:p>
            <a:r>
              <a:rPr lang="en-IN" b="1" i="1" dirty="0"/>
              <a:t>Income and Expense Tracking</a:t>
            </a:r>
          </a:p>
          <a:p>
            <a:endParaRPr lang="en-IN" b="1" i="1" dirty="0"/>
          </a:p>
          <a:p>
            <a:r>
              <a:rPr lang="en-IN" b="1" i="1" dirty="0">
                <a:solidFill>
                  <a:srgbClr val="000000"/>
                </a:solidFill>
                <a:effectLst/>
              </a:rPr>
              <a:t>Budgeting Tools</a:t>
            </a:r>
          </a:p>
          <a:p>
            <a:endParaRPr lang="en-IN" b="1" i="1" dirty="0">
              <a:solidFill>
                <a:srgbClr val="000000"/>
              </a:solidFill>
              <a:effectLst/>
            </a:endParaRPr>
          </a:p>
          <a:p>
            <a:r>
              <a:rPr lang="en-IN" b="1" i="1" dirty="0">
                <a:solidFill>
                  <a:srgbClr val="000000"/>
                </a:solidFill>
                <a:effectLst/>
              </a:rPr>
              <a:t>Financial Goal Setting</a:t>
            </a:r>
          </a:p>
          <a:p>
            <a:endParaRPr lang="en-IN" i="1" dirty="0">
              <a:solidFill>
                <a:srgbClr val="000000"/>
              </a:solidFill>
              <a:effectLst/>
            </a:endParaRPr>
          </a:p>
          <a:p>
            <a:r>
              <a:rPr lang="en-IN" b="1" i="1" dirty="0">
                <a:solidFill>
                  <a:srgbClr val="000000"/>
                </a:solidFill>
                <a:effectLst/>
              </a:rPr>
              <a:t>Automated Data Import</a:t>
            </a:r>
          </a:p>
          <a:p>
            <a:endParaRPr lang="en-IN" i="1" dirty="0">
              <a:solidFill>
                <a:srgbClr val="000000"/>
              </a:solidFill>
              <a:effectLst/>
            </a:endParaRPr>
          </a:p>
          <a:p>
            <a:r>
              <a:rPr lang="en-IN" b="1" i="1" dirty="0">
                <a:solidFill>
                  <a:srgbClr val="000000"/>
                </a:solidFill>
                <a:effectLst/>
              </a:rPr>
              <a:t>Expense Categorization</a:t>
            </a:r>
          </a:p>
          <a:p>
            <a:endParaRPr lang="en-IN" i="1" dirty="0">
              <a:solidFill>
                <a:srgbClr val="000000"/>
              </a:solidFill>
              <a:effectLst/>
            </a:endParaRPr>
          </a:p>
          <a:p>
            <a:r>
              <a:rPr lang="en-IN" b="1" i="1" dirty="0">
                <a:solidFill>
                  <a:srgbClr val="000000"/>
                </a:solidFill>
                <a:effectLst/>
              </a:rPr>
              <a:t>Efficient Data Management</a:t>
            </a:r>
            <a:endParaRPr lang="en-IN" i="1" dirty="0">
              <a:solidFill>
                <a:srgbClr val="000000"/>
              </a:solidFill>
              <a:effectLst/>
            </a:endParaRPr>
          </a:p>
          <a:p>
            <a:endParaRPr lang="en-IN" i="1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0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D6B57-6C86-4DEF-EC3B-54755F38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App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AFBC-70A2-6926-1CD0-E54AF935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IN" i="1">
              <a:solidFill>
                <a:schemeClr val="bg1"/>
              </a:solidFill>
              <a:effectLst/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1D1A711A-AF5C-03A5-AF7C-08386D25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629" y="643467"/>
            <a:ext cx="373303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1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80897858-DC05-624E-5EFF-E8D18382C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134" r="1" b="5164"/>
          <a:stretch/>
        </p:blipFill>
        <p:spPr>
          <a:xfrm>
            <a:off x="20" y="10"/>
            <a:ext cx="6089884" cy="6857990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89A65AB6-18E6-E6F5-DA32-0366AC80D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7036" r="-2" b="15610"/>
          <a:stretch/>
        </p:blipFill>
        <p:spPr>
          <a:xfrm>
            <a:off x="6089904" y="-7629"/>
            <a:ext cx="6102096" cy="68656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AFBC-70A2-6926-1CD0-E54AF935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endParaRPr lang="en-IN" i="1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575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89921-1164-45C1-A0BD-D886ED81D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1D10BB-9AE8-4E9F-9216-28410D42E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1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E272C3AB-FADF-9D63-A301-6312BD26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9" y="485803"/>
            <a:ext cx="2309225" cy="33467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A0A723-767F-431F-AD54-8BF0BBFDD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4322" y="321731"/>
            <a:ext cx="2111317" cy="2065869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227EF-9CD8-446C-B588-658A93092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8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CBDC65-9EA1-469B-A825-5AF7F31A2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4322" y="2548467"/>
            <a:ext cx="2111317" cy="2872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FAAF888B-1411-684B-8CB3-CEE0E737C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57" y="2713760"/>
            <a:ext cx="1747647" cy="2542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AFBC-70A2-6926-1CD0-E54AF935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2" y="2475145"/>
            <a:ext cx="4793757" cy="3409259"/>
          </a:xfrm>
        </p:spPr>
        <p:txBody>
          <a:bodyPr>
            <a:normAutofit/>
          </a:bodyPr>
          <a:lstStyle/>
          <a:p>
            <a:endParaRPr lang="en-IN" i="1">
              <a:effectLst/>
            </a:endParaRPr>
          </a:p>
          <a:p>
            <a:endParaRPr lang="en-IN" dirty="0"/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B56402AF-E674-0522-CA2F-B44C32755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714" y="580837"/>
            <a:ext cx="371951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0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6953B2-07BB-62BF-631D-0870A082C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AFBC-70A2-6926-1CD0-E54AF935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endParaRPr lang="en-IN" i="1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502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D6B57-6C86-4DEF-EC3B-54755F38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AFBC-70A2-6926-1CD0-E54AF935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Flutter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Dart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RESTful APIs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Provider or Bloc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SQLite or Hive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N" i="1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23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C0F6-4B05-1D24-BBE1-9A85DF98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dirty="0"/>
              <a:t>components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4AD8A1-66A2-BD11-F834-C22401893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56480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479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112</TotalTime>
  <Words>208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Segoe UI</vt:lpstr>
      <vt:lpstr>Times New Roman</vt:lpstr>
      <vt:lpstr>Parcel</vt:lpstr>
      <vt:lpstr>Spendsnap-finance app [mobile application development Project]</vt:lpstr>
      <vt:lpstr>What is spendsnap?? </vt:lpstr>
      <vt:lpstr>SHOW stoppers </vt:lpstr>
      <vt:lpstr>App snippets</vt:lpstr>
      <vt:lpstr>PowerPoint Presentation</vt:lpstr>
      <vt:lpstr>PowerPoint Presentation</vt:lpstr>
      <vt:lpstr>PowerPoint Presentation</vt:lpstr>
      <vt:lpstr>Tech stack</vt:lpstr>
      <vt:lpstr>components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 [Security Information and Event Management]</dc:title>
  <dc:creator>Mansha Bhardwaj</dc:creator>
  <cp:lastModifiedBy>rahul21csu360</cp:lastModifiedBy>
  <cp:revision>5</cp:revision>
  <dcterms:created xsi:type="dcterms:W3CDTF">2024-04-22T16:23:57Z</dcterms:created>
  <dcterms:modified xsi:type="dcterms:W3CDTF">2024-05-30T15:24:23Z</dcterms:modified>
</cp:coreProperties>
</file>