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HK Grotesk" charset="1" panose="00000500000000000000"/>
      <p:regular r:id="rId40"/>
    </p:embeddedFont>
    <p:embeddedFont>
      <p:font typeface="HK Grotesk Italics" charset="1" panose="00000500000000000000"/>
      <p:regular r:id="rId41"/>
    </p:embeddedFont>
    <p:embeddedFont>
      <p:font typeface="Glacial Indifference Bold" charset="1" panose="00000800000000000000"/>
      <p:regular r:id="rId42"/>
    </p:embeddedFont>
    <p:embeddedFont>
      <p:font typeface="Open Sans" charset="1" panose="020B0606030504020204"/>
      <p:regular r:id="rId43"/>
    </p:embeddedFont>
    <p:embeddedFont>
      <p:font typeface="Glacial Indifference" charset="1" panose="00000000000000000000"/>
      <p:regular r:id="rId44"/>
    </p:embeddedFont>
    <p:embeddedFont>
      <p:font typeface="Open Sans Bold" charset="1" panose="020B0806030504020204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2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2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1.png" Type="http://schemas.openxmlformats.org/officeDocument/2006/relationships/image"/><Relationship Id="rId5" Target="../media/image20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Relationship Id="rId6" Target="../media/image25.png" Type="http://schemas.openxmlformats.org/officeDocument/2006/relationships/image"/><Relationship Id="rId7" Target="../media/image26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27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8.png" Type="http://schemas.openxmlformats.org/officeDocument/2006/relationships/image"/><Relationship Id="rId5" Target="../media/image27.png" Type="http://schemas.openxmlformats.org/officeDocument/2006/relationships/image"/><Relationship Id="rId6" Target="../media/image29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4.jpeg" Type="http://schemas.openxmlformats.org/officeDocument/2006/relationships/image"/><Relationship Id="rId5" Target="../media/image32.jpeg" Type="http://schemas.openxmlformats.org/officeDocument/2006/relationships/image"/><Relationship Id="rId6" Target="../media/image33.jpeg" Type="http://schemas.openxmlformats.org/officeDocument/2006/relationships/image"/><Relationship Id="rId7" Target="../media/image34.jpeg" Type="http://schemas.openxmlformats.org/officeDocument/2006/relationships/image"/><Relationship Id="rId8" Target="../media/image26.jpeg" Type="http://schemas.openxmlformats.org/officeDocument/2006/relationships/image"/><Relationship Id="rId9" Target="../media/image35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jpeg" Type="http://schemas.openxmlformats.org/officeDocument/2006/relationships/image"/><Relationship Id="rId11" Target="../media/image35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4.jpeg" Type="http://schemas.openxmlformats.org/officeDocument/2006/relationships/image"/><Relationship Id="rId5" Target="../media/image32.jpeg" Type="http://schemas.openxmlformats.org/officeDocument/2006/relationships/image"/><Relationship Id="rId6" Target="../media/image33.jpeg" Type="http://schemas.openxmlformats.org/officeDocument/2006/relationships/image"/><Relationship Id="rId7" Target="../media/image34.jpe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6414887"/>
            <a:ext cx="780119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VISIOPE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31572" y="962025"/>
            <a:ext cx="602485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John Mark Alexis Marcelo 185018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1632" y="4451321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Multi-ConDos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413489"/>
            <a:ext cx="6291962" cy="4844811"/>
          </a:xfrm>
          <a:custGeom>
            <a:avLst/>
            <a:gdLst/>
            <a:ahLst/>
            <a:cxnLst/>
            <a:rect r="r" b="b" t="t" l="l"/>
            <a:pathLst>
              <a:path h="4844811" w="6291962">
                <a:moveTo>
                  <a:pt x="0" y="0"/>
                </a:moveTo>
                <a:lnTo>
                  <a:pt x="6291962" y="0"/>
                </a:lnTo>
                <a:lnTo>
                  <a:pt x="6291962" y="4844811"/>
                </a:lnTo>
                <a:lnTo>
                  <a:pt x="0" y="4844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36965" y="5289978"/>
            <a:ext cx="8178018" cy="2085394"/>
          </a:xfrm>
          <a:custGeom>
            <a:avLst/>
            <a:gdLst/>
            <a:ahLst/>
            <a:cxnLst/>
            <a:rect r="r" b="b" t="t" l="l"/>
            <a:pathLst>
              <a:path h="2085394" w="8178018">
                <a:moveTo>
                  <a:pt x="0" y="0"/>
                </a:moveTo>
                <a:lnTo>
                  <a:pt x="8178017" y="0"/>
                </a:lnTo>
                <a:lnTo>
                  <a:pt x="8178017" y="2085394"/>
                </a:lnTo>
                <a:lnTo>
                  <a:pt x="0" y="20853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66675" cap="sq">
            <a:solidFill>
              <a:srgbClr val="E7E7E7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62027" y="809485"/>
            <a:ext cx="876394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MICCAI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8345" y="2298809"/>
            <a:ext cx="6772672" cy="170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8"/>
              </a:lnSpc>
            </a:pPr>
            <a:r>
              <a:rPr lang="en-US" sz="591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Preprocess via</a:t>
            </a:r>
          </a:p>
          <a:p>
            <a:pPr algn="ctr">
              <a:lnSpc>
                <a:spcPts val="6678"/>
              </a:lnSpc>
            </a:pPr>
            <a:r>
              <a:rPr lang="en-US" b="true" sz="591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SimpleITK module 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7913194" y="6313625"/>
            <a:ext cx="93123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10744745" y="3776709"/>
            <a:ext cx="5162143" cy="130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0"/>
              </a:lnSpc>
            </a:pPr>
            <a:r>
              <a:rPr lang="en-US" sz="450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3D to .jpg files</a:t>
            </a:r>
          </a:p>
          <a:p>
            <a:pPr algn="ctr">
              <a:lnSpc>
                <a:spcPts val="5090"/>
              </a:lnSpc>
            </a:pPr>
            <a:r>
              <a:rPr lang="en-US" b="true" sz="450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(256 x 256px)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44902" y="7775422"/>
            <a:ext cx="4761830" cy="119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5"/>
              </a:lnSpc>
            </a:pPr>
            <a:r>
              <a:rPr lang="en-US" b="true" sz="415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144 images for each 3d Brain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83314" y="2667820"/>
            <a:ext cx="4654827" cy="468828"/>
            <a:chOff x="0" y="0"/>
            <a:chExt cx="1344991" cy="1354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4071" y="3065028"/>
            <a:ext cx="1310129" cy="2892970"/>
            <a:chOff x="0" y="0"/>
            <a:chExt cx="1746839" cy="38572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59106" y="2057759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3477776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T2 SCAN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407344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T1CE SCAN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527590" y="509856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483644" y="313664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6333261" y="421856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33261" y="6156458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GENERATOR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7672" y="6156241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858063" y="5222720"/>
            <a:ext cx="4654827" cy="468828"/>
            <a:chOff x="0" y="0"/>
            <a:chExt cx="1344991" cy="1354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29942" y="4114249"/>
            <a:ext cx="2843431" cy="514493"/>
            <a:chOff x="0" y="0"/>
            <a:chExt cx="821597" cy="1486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868913" y="2718935"/>
            <a:ext cx="4654827" cy="468828"/>
            <a:chOff x="0" y="0"/>
            <a:chExt cx="1344991" cy="13546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887858" y="5273835"/>
            <a:ext cx="4654827" cy="468828"/>
            <a:chOff x="0" y="0"/>
            <a:chExt cx="1344991" cy="13546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27590" y="509856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483644" y="313664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6333261" y="421856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33261" y="6156458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68913" y="2718935"/>
            <a:ext cx="4654827" cy="468828"/>
            <a:chOff x="0" y="0"/>
            <a:chExt cx="1344991" cy="1354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106730" y="3277356"/>
            <a:ext cx="517541" cy="1236160"/>
            <a:chOff x="0" y="0"/>
            <a:chExt cx="197516" cy="4717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-5400000">
            <a:off x="1095008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1867775" y="3277356"/>
            <a:ext cx="517541" cy="1236160"/>
            <a:chOff x="0" y="0"/>
            <a:chExt cx="197516" cy="4717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1171112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2628821" y="3277356"/>
            <a:ext cx="517541" cy="1236160"/>
            <a:chOff x="0" y="0"/>
            <a:chExt cx="197516" cy="4717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-5400000">
            <a:off x="1247217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3389866" y="3277356"/>
            <a:ext cx="517541" cy="1236160"/>
            <a:chOff x="0" y="0"/>
            <a:chExt cx="197516" cy="4717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-5400000">
            <a:off x="1323321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4150912" y="3277356"/>
            <a:ext cx="517541" cy="1236160"/>
            <a:chOff x="0" y="0"/>
            <a:chExt cx="197516" cy="4717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3994263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4788266" y="3277356"/>
            <a:ext cx="517541" cy="1236160"/>
            <a:chOff x="0" y="0"/>
            <a:chExt cx="197516" cy="4717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5400000">
            <a:off x="14631619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0887858" y="5273835"/>
            <a:ext cx="4654827" cy="468828"/>
            <a:chOff x="0" y="0"/>
            <a:chExt cx="1344991" cy="1354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125676" y="5832257"/>
            <a:ext cx="517541" cy="1236160"/>
            <a:chOff x="0" y="0"/>
            <a:chExt cx="197516" cy="4717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-5400000">
            <a:off x="1096902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1" id="41"/>
          <p:cNvGrpSpPr/>
          <p:nvPr/>
        </p:nvGrpSpPr>
        <p:grpSpPr>
          <a:xfrm rot="0">
            <a:off x="11886721" y="5832257"/>
            <a:ext cx="517541" cy="1236160"/>
            <a:chOff x="0" y="0"/>
            <a:chExt cx="197516" cy="47177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-5400000">
            <a:off x="11730072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5" id="45"/>
          <p:cNvGrpSpPr/>
          <p:nvPr/>
        </p:nvGrpSpPr>
        <p:grpSpPr>
          <a:xfrm rot="0">
            <a:off x="12647766" y="5832257"/>
            <a:ext cx="517541" cy="1236160"/>
            <a:chOff x="0" y="0"/>
            <a:chExt cx="197516" cy="47177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-5400000">
            <a:off x="1249111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9" id="49"/>
          <p:cNvGrpSpPr/>
          <p:nvPr/>
        </p:nvGrpSpPr>
        <p:grpSpPr>
          <a:xfrm rot="0">
            <a:off x="13408812" y="5832257"/>
            <a:ext cx="517541" cy="1236160"/>
            <a:chOff x="0" y="0"/>
            <a:chExt cx="197516" cy="47177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-5400000">
            <a:off x="132521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3" id="53"/>
          <p:cNvGrpSpPr/>
          <p:nvPr/>
        </p:nvGrpSpPr>
        <p:grpSpPr>
          <a:xfrm rot="0">
            <a:off x="14169857" y="5832257"/>
            <a:ext cx="517541" cy="1236160"/>
            <a:chOff x="0" y="0"/>
            <a:chExt cx="197516" cy="47177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-5400000">
            <a:off x="14013210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7" id="57"/>
          <p:cNvGrpSpPr/>
          <p:nvPr/>
        </p:nvGrpSpPr>
        <p:grpSpPr>
          <a:xfrm rot="0">
            <a:off x="14807212" y="5832257"/>
            <a:ext cx="517541" cy="1236160"/>
            <a:chOff x="0" y="0"/>
            <a:chExt cx="197516" cy="47177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-5400000">
            <a:off x="146505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Freeform 61" id="61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2" id="62"/>
          <p:cNvGrpSpPr/>
          <p:nvPr/>
        </p:nvGrpSpPr>
        <p:grpSpPr>
          <a:xfrm rot="0">
            <a:off x="2883314" y="2667820"/>
            <a:ext cx="4654827" cy="468828"/>
            <a:chOff x="0" y="0"/>
            <a:chExt cx="1344991" cy="1354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734071" y="3065028"/>
            <a:ext cx="1310129" cy="2892970"/>
            <a:chOff x="0" y="0"/>
            <a:chExt cx="1746839" cy="3857294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259106" y="2057759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 rot="0">
              <a:off x="0" y="3477776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T2 SCAN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0" y="1407344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T1CE SCAN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3124222" y="3232804"/>
            <a:ext cx="523623" cy="1250687"/>
            <a:chOff x="0" y="0"/>
            <a:chExt cx="197516" cy="471772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GENERATOR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47672" y="6156241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75" id="75"/>
          <p:cNvSpPr txBox="true"/>
          <p:nvPr/>
        </p:nvSpPr>
        <p:spPr>
          <a:xfrm rot="-5400000">
            <a:off x="2874920" y="3675712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76" id="76"/>
          <p:cNvGrpSpPr/>
          <p:nvPr/>
        </p:nvGrpSpPr>
        <p:grpSpPr>
          <a:xfrm rot="0">
            <a:off x="3882176" y="3226241"/>
            <a:ext cx="517541" cy="1236160"/>
            <a:chOff x="0" y="0"/>
            <a:chExt cx="197516" cy="471772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9" id="79"/>
          <p:cNvSpPr txBox="true"/>
          <p:nvPr/>
        </p:nvSpPr>
        <p:spPr>
          <a:xfrm rot="-5400000">
            <a:off x="372552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0" id="80"/>
          <p:cNvGrpSpPr/>
          <p:nvPr/>
        </p:nvGrpSpPr>
        <p:grpSpPr>
          <a:xfrm rot="0">
            <a:off x="4643222" y="3226241"/>
            <a:ext cx="517541" cy="1236160"/>
            <a:chOff x="0" y="0"/>
            <a:chExt cx="197516" cy="471772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3" id="83"/>
          <p:cNvSpPr txBox="true"/>
          <p:nvPr/>
        </p:nvSpPr>
        <p:spPr>
          <a:xfrm rot="-5400000">
            <a:off x="4486574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4" id="84"/>
          <p:cNvGrpSpPr/>
          <p:nvPr/>
        </p:nvGrpSpPr>
        <p:grpSpPr>
          <a:xfrm rot="0">
            <a:off x="5404267" y="3226241"/>
            <a:ext cx="517541" cy="1236160"/>
            <a:chOff x="0" y="0"/>
            <a:chExt cx="197516" cy="47177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7" id="87"/>
          <p:cNvSpPr txBox="true"/>
          <p:nvPr/>
        </p:nvSpPr>
        <p:spPr>
          <a:xfrm rot="-5400000">
            <a:off x="524761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8" id="88"/>
          <p:cNvGrpSpPr/>
          <p:nvPr/>
        </p:nvGrpSpPr>
        <p:grpSpPr>
          <a:xfrm rot="0">
            <a:off x="6165312" y="3226241"/>
            <a:ext cx="517541" cy="1236160"/>
            <a:chOff x="0" y="0"/>
            <a:chExt cx="197516" cy="471772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1" id="91"/>
          <p:cNvSpPr txBox="true"/>
          <p:nvPr/>
        </p:nvSpPr>
        <p:spPr>
          <a:xfrm rot="-5400000">
            <a:off x="5918962" y="36640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92" id="92"/>
          <p:cNvGrpSpPr/>
          <p:nvPr/>
        </p:nvGrpSpPr>
        <p:grpSpPr>
          <a:xfrm rot="0">
            <a:off x="6925951" y="3212468"/>
            <a:ext cx="517541" cy="1236160"/>
            <a:chOff x="0" y="0"/>
            <a:chExt cx="197516" cy="471772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5" id="95"/>
          <p:cNvSpPr txBox="true"/>
          <p:nvPr/>
        </p:nvSpPr>
        <p:spPr>
          <a:xfrm rot="-5400000">
            <a:off x="6679600" y="3650287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grpSp>
        <p:nvGrpSpPr>
          <p:cNvPr name="Group 96" id="96"/>
          <p:cNvGrpSpPr/>
          <p:nvPr/>
        </p:nvGrpSpPr>
        <p:grpSpPr>
          <a:xfrm rot="0">
            <a:off x="2858063" y="5222720"/>
            <a:ext cx="4654827" cy="468828"/>
            <a:chOff x="0" y="0"/>
            <a:chExt cx="1344991" cy="13546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3098675" y="5817729"/>
            <a:ext cx="523623" cy="1250687"/>
            <a:chOff x="0" y="0"/>
            <a:chExt cx="197516" cy="471772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2" id="102"/>
          <p:cNvSpPr txBox="true"/>
          <p:nvPr/>
        </p:nvSpPr>
        <p:spPr>
          <a:xfrm rot="-5400000">
            <a:off x="2849374" y="6260636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103" id="103"/>
          <p:cNvGrpSpPr/>
          <p:nvPr/>
        </p:nvGrpSpPr>
        <p:grpSpPr>
          <a:xfrm rot="0">
            <a:off x="3856926" y="5781142"/>
            <a:ext cx="517541" cy="1236160"/>
            <a:chOff x="0" y="0"/>
            <a:chExt cx="197516" cy="471772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6" id="106"/>
          <p:cNvSpPr txBox="true"/>
          <p:nvPr/>
        </p:nvSpPr>
        <p:spPr>
          <a:xfrm rot="-5400000">
            <a:off x="3700277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7" id="107"/>
          <p:cNvGrpSpPr/>
          <p:nvPr/>
        </p:nvGrpSpPr>
        <p:grpSpPr>
          <a:xfrm rot="0">
            <a:off x="4617971" y="5781142"/>
            <a:ext cx="517541" cy="1236160"/>
            <a:chOff x="0" y="0"/>
            <a:chExt cx="197516" cy="471772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0" id="110"/>
          <p:cNvSpPr txBox="true"/>
          <p:nvPr/>
        </p:nvSpPr>
        <p:spPr>
          <a:xfrm rot="-5400000">
            <a:off x="4461324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1" id="111"/>
          <p:cNvGrpSpPr/>
          <p:nvPr/>
        </p:nvGrpSpPr>
        <p:grpSpPr>
          <a:xfrm rot="0">
            <a:off x="5379017" y="5781142"/>
            <a:ext cx="517541" cy="1236160"/>
            <a:chOff x="0" y="0"/>
            <a:chExt cx="197516" cy="47177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4" id="114"/>
          <p:cNvSpPr txBox="true"/>
          <p:nvPr/>
        </p:nvSpPr>
        <p:spPr>
          <a:xfrm rot="-5400000">
            <a:off x="5222368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5" id="115"/>
          <p:cNvGrpSpPr/>
          <p:nvPr/>
        </p:nvGrpSpPr>
        <p:grpSpPr>
          <a:xfrm rot="0">
            <a:off x="6140062" y="5781142"/>
            <a:ext cx="517541" cy="1236160"/>
            <a:chOff x="0" y="0"/>
            <a:chExt cx="197516" cy="471772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8" id="118"/>
          <p:cNvSpPr txBox="true"/>
          <p:nvPr/>
        </p:nvSpPr>
        <p:spPr>
          <a:xfrm rot="-5400000">
            <a:off x="5893712" y="62189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119" id="119"/>
          <p:cNvGrpSpPr/>
          <p:nvPr/>
        </p:nvGrpSpPr>
        <p:grpSpPr>
          <a:xfrm rot="0">
            <a:off x="6900701" y="5767369"/>
            <a:ext cx="517541" cy="1236160"/>
            <a:chOff x="0" y="0"/>
            <a:chExt cx="197516" cy="471772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2" id="122"/>
          <p:cNvSpPr txBox="true"/>
          <p:nvPr/>
        </p:nvSpPr>
        <p:spPr>
          <a:xfrm rot="-5400000">
            <a:off x="6654350" y="6205186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grpSp>
        <p:nvGrpSpPr>
          <p:cNvPr name="Group 123" id="123"/>
          <p:cNvGrpSpPr/>
          <p:nvPr/>
        </p:nvGrpSpPr>
        <p:grpSpPr>
          <a:xfrm rot="0">
            <a:off x="7729942" y="4114249"/>
            <a:ext cx="2843431" cy="514493"/>
            <a:chOff x="0" y="0"/>
            <a:chExt cx="821597" cy="14866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7731651" y="4893675"/>
            <a:ext cx="517541" cy="1236160"/>
            <a:chOff x="0" y="0"/>
            <a:chExt cx="197516" cy="471772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9" id="129"/>
          <p:cNvSpPr txBox="true"/>
          <p:nvPr/>
        </p:nvSpPr>
        <p:spPr>
          <a:xfrm rot="-5400000">
            <a:off x="7575002" y="524179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0" id="130"/>
          <p:cNvGrpSpPr/>
          <p:nvPr/>
        </p:nvGrpSpPr>
        <p:grpSpPr>
          <a:xfrm rot="0">
            <a:off x="8492290" y="4879902"/>
            <a:ext cx="517541" cy="1236160"/>
            <a:chOff x="0" y="0"/>
            <a:chExt cx="197516" cy="47177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-5400000">
            <a:off x="8335642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4" id="134"/>
          <p:cNvGrpSpPr/>
          <p:nvPr/>
        </p:nvGrpSpPr>
        <p:grpSpPr>
          <a:xfrm rot="0">
            <a:off x="9296339" y="4879902"/>
            <a:ext cx="517541" cy="1236160"/>
            <a:chOff x="0" y="0"/>
            <a:chExt cx="197516" cy="47177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-5400000">
            <a:off x="9139690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8" id="138"/>
          <p:cNvGrpSpPr/>
          <p:nvPr/>
        </p:nvGrpSpPr>
        <p:grpSpPr>
          <a:xfrm rot="0">
            <a:off x="10056978" y="4866129"/>
            <a:ext cx="517541" cy="1236160"/>
            <a:chOff x="0" y="0"/>
            <a:chExt cx="197516" cy="47177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1" id="141"/>
          <p:cNvSpPr txBox="true"/>
          <p:nvPr/>
        </p:nvSpPr>
        <p:spPr>
          <a:xfrm rot="-5400000">
            <a:off x="9900330" y="521424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3314" y="2667820"/>
            <a:ext cx="4654827" cy="468828"/>
            <a:chOff x="0" y="0"/>
            <a:chExt cx="1344991" cy="1354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4071" y="3065028"/>
            <a:ext cx="1310129" cy="2892970"/>
            <a:chOff x="0" y="0"/>
            <a:chExt cx="1746839" cy="3857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9106" y="2057759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3477776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T2 SCAN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07344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T1CE SCAN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24222" y="3232804"/>
            <a:ext cx="523623" cy="1250687"/>
            <a:chOff x="0" y="0"/>
            <a:chExt cx="197516" cy="4717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7672" y="6156241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2874920" y="3675712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882176" y="3226241"/>
            <a:ext cx="517541" cy="1236160"/>
            <a:chOff x="0" y="0"/>
            <a:chExt cx="197516" cy="4717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-5400000">
            <a:off x="372552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4643222" y="3226241"/>
            <a:ext cx="517541" cy="1236160"/>
            <a:chOff x="0" y="0"/>
            <a:chExt cx="197516" cy="4717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-5400000">
            <a:off x="4486574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5404267" y="3226241"/>
            <a:ext cx="517541" cy="1236160"/>
            <a:chOff x="0" y="0"/>
            <a:chExt cx="197516" cy="4717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-5400000">
            <a:off x="524761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6165312" y="3226241"/>
            <a:ext cx="517541" cy="1236160"/>
            <a:chOff x="0" y="0"/>
            <a:chExt cx="197516" cy="4717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-5400000">
            <a:off x="5918962" y="36640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925951" y="3212468"/>
            <a:ext cx="517541" cy="1236160"/>
            <a:chOff x="0" y="0"/>
            <a:chExt cx="197516" cy="47177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-5400000">
            <a:off x="6679600" y="3650287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858063" y="5222720"/>
            <a:ext cx="4654827" cy="468828"/>
            <a:chOff x="0" y="0"/>
            <a:chExt cx="1344991" cy="1354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098675" y="5817729"/>
            <a:ext cx="523623" cy="1250687"/>
            <a:chOff x="0" y="0"/>
            <a:chExt cx="197516" cy="47177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-5400000">
            <a:off x="2849374" y="6260636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856926" y="5781142"/>
            <a:ext cx="517541" cy="1236160"/>
            <a:chOff x="0" y="0"/>
            <a:chExt cx="197516" cy="47177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-5400000">
            <a:off x="3700277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7" id="47"/>
          <p:cNvGrpSpPr/>
          <p:nvPr/>
        </p:nvGrpSpPr>
        <p:grpSpPr>
          <a:xfrm rot="0">
            <a:off x="4617971" y="5781142"/>
            <a:ext cx="517541" cy="1236160"/>
            <a:chOff x="0" y="0"/>
            <a:chExt cx="197516" cy="47177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-5400000">
            <a:off x="4461324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1" id="51"/>
          <p:cNvGrpSpPr/>
          <p:nvPr/>
        </p:nvGrpSpPr>
        <p:grpSpPr>
          <a:xfrm rot="0">
            <a:off x="5379017" y="5781142"/>
            <a:ext cx="517541" cy="1236160"/>
            <a:chOff x="0" y="0"/>
            <a:chExt cx="197516" cy="47177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-5400000">
            <a:off x="5222368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5" id="55"/>
          <p:cNvGrpSpPr/>
          <p:nvPr/>
        </p:nvGrpSpPr>
        <p:grpSpPr>
          <a:xfrm rot="0">
            <a:off x="6140062" y="5781142"/>
            <a:ext cx="517541" cy="1236160"/>
            <a:chOff x="0" y="0"/>
            <a:chExt cx="197516" cy="47177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-5400000">
            <a:off x="5893712" y="62189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6900701" y="5767369"/>
            <a:ext cx="517541" cy="1236160"/>
            <a:chOff x="0" y="0"/>
            <a:chExt cx="197516" cy="47177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-5400000">
            <a:off x="6654350" y="6205186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6527590" y="509856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5" id="65"/>
          <p:cNvSpPr/>
          <p:nvPr/>
        </p:nvSpPr>
        <p:spPr>
          <a:xfrm flipH="false" flipV="false" rot="0">
            <a:off x="16483644" y="313664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66" id="66"/>
          <p:cNvSpPr txBox="true"/>
          <p:nvPr/>
        </p:nvSpPr>
        <p:spPr>
          <a:xfrm rot="0">
            <a:off x="16333261" y="421856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6333261" y="6156458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GENERATOR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7729942" y="4114249"/>
            <a:ext cx="2843431" cy="514493"/>
            <a:chOff x="0" y="0"/>
            <a:chExt cx="821597" cy="14866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731651" y="4893675"/>
            <a:ext cx="517541" cy="1236160"/>
            <a:chOff x="0" y="0"/>
            <a:chExt cx="197516" cy="47177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-5400000">
            <a:off x="7575002" y="524179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76" id="76"/>
          <p:cNvGrpSpPr/>
          <p:nvPr/>
        </p:nvGrpSpPr>
        <p:grpSpPr>
          <a:xfrm rot="0">
            <a:off x="8492290" y="4879902"/>
            <a:ext cx="517541" cy="1236160"/>
            <a:chOff x="0" y="0"/>
            <a:chExt cx="197516" cy="471772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9" id="79"/>
          <p:cNvSpPr txBox="true"/>
          <p:nvPr/>
        </p:nvSpPr>
        <p:spPr>
          <a:xfrm rot="-5400000">
            <a:off x="8335642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0" id="80"/>
          <p:cNvGrpSpPr/>
          <p:nvPr/>
        </p:nvGrpSpPr>
        <p:grpSpPr>
          <a:xfrm rot="0">
            <a:off x="9296339" y="4879902"/>
            <a:ext cx="517541" cy="1236160"/>
            <a:chOff x="0" y="0"/>
            <a:chExt cx="197516" cy="471772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3" id="83"/>
          <p:cNvSpPr txBox="true"/>
          <p:nvPr/>
        </p:nvSpPr>
        <p:spPr>
          <a:xfrm rot="-5400000">
            <a:off x="9139690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4" id="84"/>
          <p:cNvGrpSpPr/>
          <p:nvPr/>
        </p:nvGrpSpPr>
        <p:grpSpPr>
          <a:xfrm rot="0">
            <a:off x="10056978" y="4866129"/>
            <a:ext cx="517541" cy="1236160"/>
            <a:chOff x="0" y="0"/>
            <a:chExt cx="197516" cy="47177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7" id="87"/>
          <p:cNvSpPr txBox="true"/>
          <p:nvPr/>
        </p:nvSpPr>
        <p:spPr>
          <a:xfrm rot="-5400000">
            <a:off x="9900330" y="521424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8" id="88"/>
          <p:cNvGrpSpPr/>
          <p:nvPr/>
        </p:nvGrpSpPr>
        <p:grpSpPr>
          <a:xfrm rot="0">
            <a:off x="10868913" y="2718935"/>
            <a:ext cx="4654827" cy="468828"/>
            <a:chOff x="0" y="0"/>
            <a:chExt cx="1344991" cy="135466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1106730" y="3277356"/>
            <a:ext cx="517541" cy="1236160"/>
            <a:chOff x="0" y="0"/>
            <a:chExt cx="197516" cy="471772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4" id="94"/>
          <p:cNvSpPr txBox="true"/>
          <p:nvPr/>
        </p:nvSpPr>
        <p:spPr>
          <a:xfrm rot="-5400000">
            <a:off x="1095008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5" id="95"/>
          <p:cNvGrpSpPr/>
          <p:nvPr/>
        </p:nvGrpSpPr>
        <p:grpSpPr>
          <a:xfrm rot="0">
            <a:off x="11867775" y="3277356"/>
            <a:ext cx="517541" cy="1236160"/>
            <a:chOff x="0" y="0"/>
            <a:chExt cx="197516" cy="471772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8" id="98"/>
          <p:cNvSpPr txBox="true"/>
          <p:nvPr/>
        </p:nvSpPr>
        <p:spPr>
          <a:xfrm rot="-5400000">
            <a:off x="1171112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9" id="99"/>
          <p:cNvGrpSpPr/>
          <p:nvPr/>
        </p:nvGrpSpPr>
        <p:grpSpPr>
          <a:xfrm rot="0">
            <a:off x="12628821" y="3277356"/>
            <a:ext cx="517541" cy="1236160"/>
            <a:chOff x="0" y="0"/>
            <a:chExt cx="197516" cy="471772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2" id="102"/>
          <p:cNvSpPr txBox="true"/>
          <p:nvPr/>
        </p:nvSpPr>
        <p:spPr>
          <a:xfrm rot="-5400000">
            <a:off x="1247217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3" id="103"/>
          <p:cNvGrpSpPr/>
          <p:nvPr/>
        </p:nvGrpSpPr>
        <p:grpSpPr>
          <a:xfrm rot="0">
            <a:off x="13389866" y="3277356"/>
            <a:ext cx="517541" cy="1236160"/>
            <a:chOff x="0" y="0"/>
            <a:chExt cx="197516" cy="471772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6" id="106"/>
          <p:cNvSpPr txBox="true"/>
          <p:nvPr/>
        </p:nvSpPr>
        <p:spPr>
          <a:xfrm rot="-5400000">
            <a:off x="1323321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7" id="107"/>
          <p:cNvGrpSpPr/>
          <p:nvPr/>
        </p:nvGrpSpPr>
        <p:grpSpPr>
          <a:xfrm rot="0">
            <a:off x="14150912" y="3277356"/>
            <a:ext cx="517541" cy="1236160"/>
            <a:chOff x="0" y="0"/>
            <a:chExt cx="197516" cy="471772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0" id="110"/>
          <p:cNvSpPr txBox="true"/>
          <p:nvPr/>
        </p:nvSpPr>
        <p:spPr>
          <a:xfrm rot="-5400000">
            <a:off x="13994263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1" id="111"/>
          <p:cNvGrpSpPr/>
          <p:nvPr/>
        </p:nvGrpSpPr>
        <p:grpSpPr>
          <a:xfrm rot="0">
            <a:off x="14788266" y="3277356"/>
            <a:ext cx="517541" cy="1236160"/>
            <a:chOff x="0" y="0"/>
            <a:chExt cx="197516" cy="47177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4" id="114"/>
          <p:cNvSpPr txBox="true"/>
          <p:nvPr/>
        </p:nvSpPr>
        <p:spPr>
          <a:xfrm rot="-5400000">
            <a:off x="14631619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5" id="115"/>
          <p:cNvGrpSpPr/>
          <p:nvPr/>
        </p:nvGrpSpPr>
        <p:grpSpPr>
          <a:xfrm rot="0">
            <a:off x="10887858" y="5273835"/>
            <a:ext cx="4654827" cy="468828"/>
            <a:chOff x="0" y="0"/>
            <a:chExt cx="1344991" cy="135466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1125676" y="5832257"/>
            <a:ext cx="517541" cy="1236160"/>
            <a:chOff x="0" y="0"/>
            <a:chExt cx="197516" cy="471772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1" id="121"/>
          <p:cNvSpPr txBox="true"/>
          <p:nvPr/>
        </p:nvSpPr>
        <p:spPr>
          <a:xfrm rot="-5400000">
            <a:off x="1096902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2" id="122"/>
          <p:cNvGrpSpPr/>
          <p:nvPr/>
        </p:nvGrpSpPr>
        <p:grpSpPr>
          <a:xfrm rot="0">
            <a:off x="11886721" y="5832257"/>
            <a:ext cx="517541" cy="1236160"/>
            <a:chOff x="0" y="0"/>
            <a:chExt cx="197516" cy="471772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5" id="125"/>
          <p:cNvSpPr txBox="true"/>
          <p:nvPr/>
        </p:nvSpPr>
        <p:spPr>
          <a:xfrm rot="-5400000">
            <a:off x="11730072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6" id="126"/>
          <p:cNvGrpSpPr/>
          <p:nvPr/>
        </p:nvGrpSpPr>
        <p:grpSpPr>
          <a:xfrm rot="0">
            <a:off x="12647766" y="5832257"/>
            <a:ext cx="517541" cy="1236160"/>
            <a:chOff x="0" y="0"/>
            <a:chExt cx="197516" cy="471772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9" id="129"/>
          <p:cNvSpPr txBox="true"/>
          <p:nvPr/>
        </p:nvSpPr>
        <p:spPr>
          <a:xfrm rot="-5400000">
            <a:off x="1249111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0" id="130"/>
          <p:cNvGrpSpPr/>
          <p:nvPr/>
        </p:nvGrpSpPr>
        <p:grpSpPr>
          <a:xfrm rot="0">
            <a:off x="13408812" y="5832257"/>
            <a:ext cx="517541" cy="1236160"/>
            <a:chOff x="0" y="0"/>
            <a:chExt cx="197516" cy="47177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-5400000">
            <a:off x="132521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4" id="134"/>
          <p:cNvGrpSpPr/>
          <p:nvPr/>
        </p:nvGrpSpPr>
        <p:grpSpPr>
          <a:xfrm rot="0">
            <a:off x="14169857" y="5832257"/>
            <a:ext cx="517541" cy="1236160"/>
            <a:chOff x="0" y="0"/>
            <a:chExt cx="197516" cy="47177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-5400000">
            <a:off x="14013210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8" id="138"/>
          <p:cNvGrpSpPr/>
          <p:nvPr/>
        </p:nvGrpSpPr>
        <p:grpSpPr>
          <a:xfrm rot="0">
            <a:off x="14807212" y="5832257"/>
            <a:ext cx="517541" cy="1236160"/>
            <a:chOff x="0" y="0"/>
            <a:chExt cx="197516" cy="47177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0" y="1805254"/>
            <a:ext cx="18288000" cy="8701974"/>
            <a:chOff x="0" y="0"/>
            <a:chExt cx="4816593" cy="2291878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4" id="144"/>
          <p:cNvSpPr txBox="true"/>
          <p:nvPr/>
        </p:nvSpPr>
        <p:spPr>
          <a:xfrm rot="-5400000">
            <a:off x="146505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45" id="145"/>
          <p:cNvGrpSpPr/>
          <p:nvPr/>
        </p:nvGrpSpPr>
        <p:grpSpPr>
          <a:xfrm rot="0">
            <a:off x="7751016" y="4140655"/>
            <a:ext cx="2843431" cy="514493"/>
            <a:chOff x="0" y="0"/>
            <a:chExt cx="821597" cy="14866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148" id="148"/>
          <p:cNvGrpSpPr/>
          <p:nvPr/>
        </p:nvGrpSpPr>
        <p:grpSpPr>
          <a:xfrm rot="0">
            <a:off x="7752725" y="4920082"/>
            <a:ext cx="517541" cy="1236160"/>
            <a:chOff x="0" y="0"/>
            <a:chExt cx="197516" cy="471772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50" id="15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1" id="151"/>
          <p:cNvSpPr txBox="true"/>
          <p:nvPr/>
        </p:nvSpPr>
        <p:spPr>
          <a:xfrm rot="-5400000">
            <a:off x="7596076" y="526819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52" id="152"/>
          <p:cNvGrpSpPr/>
          <p:nvPr/>
        </p:nvGrpSpPr>
        <p:grpSpPr>
          <a:xfrm rot="0">
            <a:off x="8513363" y="4906308"/>
            <a:ext cx="517541" cy="1236160"/>
            <a:chOff x="0" y="0"/>
            <a:chExt cx="197516" cy="471772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5" id="155"/>
          <p:cNvSpPr txBox="true"/>
          <p:nvPr/>
        </p:nvSpPr>
        <p:spPr>
          <a:xfrm rot="-5400000">
            <a:off x="8356716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56" id="156"/>
          <p:cNvGrpSpPr/>
          <p:nvPr/>
        </p:nvGrpSpPr>
        <p:grpSpPr>
          <a:xfrm rot="0">
            <a:off x="9317412" y="4906308"/>
            <a:ext cx="517541" cy="1236160"/>
            <a:chOff x="0" y="0"/>
            <a:chExt cx="197516" cy="47177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9" id="159"/>
          <p:cNvSpPr txBox="true"/>
          <p:nvPr/>
        </p:nvSpPr>
        <p:spPr>
          <a:xfrm rot="-5400000">
            <a:off x="9160764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60" id="160"/>
          <p:cNvGrpSpPr/>
          <p:nvPr/>
        </p:nvGrpSpPr>
        <p:grpSpPr>
          <a:xfrm rot="0">
            <a:off x="10078051" y="4892535"/>
            <a:ext cx="517541" cy="1236160"/>
            <a:chOff x="0" y="0"/>
            <a:chExt cx="197516" cy="471772"/>
          </a:xfrm>
        </p:grpSpPr>
        <p:sp>
          <p:nvSpPr>
            <p:cNvPr name="Freeform 161" id="16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62" id="16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3" id="163"/>
          <p:cNvSpPr txBox="true"/>
          <p:nvPr/>
        </p:nvSpPr>
        <p:spPr>
          <a:xfrm rot="-5400000">
            <a:off x="9921402" y="5240650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3314" y="2667820"/>
            <a:ext cx="4654827" cy="468828"/>
            <a:chOff x="0" y="0"/>
            <a:chExt cx="1344991" cy="1354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4071" y="3065028"/>
            <a:ext cx="1310129" cy="2892970"/>
            <a:chOff x="0" y="0"/>
            <a:chExt cx="1746839" cy="3857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9106" y="2057759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3477776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T2 SCAN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07344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T1CE SCAN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24222" y="3232804"/>
            <a:ext cx="523623" cy="1250687"/>
            <a:chOff x="0" y="0"/>
            <a:chExt cx="197516" cy="4717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7672" y="6156241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2874920" y="3675712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882176" y="3226241"/>
            <a:ext cx="517541" cy="1236160"/>
            <a:chOff x="0" y="0"/>
            <a:chExt cx="197516" cy="4717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-5400000">
            <a:off x="372552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4643222" y="3226241"/>
            <a:ext cx="517541" cy="1236160"/>
            <a:chOff x="0" y="0"/>
            <a:chExt cx="197516" cy="4717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-5400000">
            <a:off x="4486574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5404267" y="3226241"/>
            <a:ext cx="517541" cy="1236160"/>
            <a:chOff x="0" y="0"/>
            <a:chExt cx="197516" cy="4717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-5400000">
            <a:off x="524761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6165312" y="3226241"/>
            <a:ext cx="517541" cy="1236160"/>
            <a:chOff x="0" y="0"/>
            <a:chExt cx="197516" cy="4717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-5400000">
            <a:off x="5918962" y="36640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925951" y="3212468"/>
            <a:ext cx="517541" cy="1236160"/>
            <a:chOff x="0" y="0"/>
            <a:chExt cx="197516" cy="47177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-5400000">
            <a:off x="6679600" y="3650287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858063" y="5222720"/>
            <a:ext cx="4654827" cy="468828"/>
            <a:chOff x="0" y="0"/>
            <a:chExt cx="1344991" cy="1354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098675" y="5817729"/>
            <a:ext cx="523623" cy="1250687"/>
            <a:chOff x="0" y="0"/>
            <a:chExt cx="197516" cy="47177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-5400000">
            <a:off x="2849374" y="6260636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856926" y="5781142"/>
            <a:ext cx="517541" cy="1236160"/>
            <a:chOff x="0" y="0"/>
            <a:chExt cx="197516" cy="47177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-5400000">
            <a:off x="3700277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7" id="47"/>
          <p:cNvGrpSpPr/>
          <p:nvPr/>
        </p:nvGrpSpPr>
        <p:grpSpPr>
          <a:xfrm rot="0">
            <a:off x="4617971" y="5781142"/>
            <a:ext cx="517541" cy="1236160"/>
            <a:chOff x="0" y="0"/>
            <a:chExt cx="197516" cy="47177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-5400000">
            <a:off x="4461324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1" id="51"/>
          <p:cNvGrpSpPr/>
          <p:nvPr/>
        </p:nvGrpSpPr>
        <p:grpSpPr>
          <a:xfrm rot="0">
            <a:off x="5379017" y="5781142"/>
            <a:ext cx="517541" cy="1236160"/>
            <a:chOff x="0" y="0"/>
            <a:chExt cx="197516" cy="47177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-5400000">
            <a:off x="5222368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5" id="55"/>
          <p:cNvGrpSpPr/>
          <p:nvPr/>
        </p:nvGrpSpPr>
        <p:grpSpPr>
          <a:xfrm rot="0">
            <a:off x="6140062" y="5781142"/>
            <a:ext cx="517541" cy="1236160"/>
            <a:chOff x="0" y="0"/>
            <a:chExt cx="197516" cy="47177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-5400000">
            <a:off x="5893712" y="62189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6900701" y="5767369"/>
            <a:ext cx="517541" cy="1236160"/>
            <a:chOff x="0" y="0"/>
            <a:chExt cx="197516" cy="47177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-5400000">
            <a:off x="6654350" y="6205186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6527590" y="509856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5" id="65"/>
          <p:cNvSpPr/>
          <p:nvPr/>
        </p:nvSpPr>
        <p:spPr>
          <a:xfrm flipH="false" flipV="false" rot="0">
            <a:off x="16483644" y="313664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66" id="66"/>
          <p:cNvSpPr txBox="true"/>
          <p:nvPr/>
        </p:nvSpPr>
        <p:spPr>
          <a:xfrm rot="0">
            <a:off x="16333261" y="421856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6333261" y="6156458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7729942" y="4114249"/>
            <a:ext cx="2843431" cy="514493"/>
            <a:chOff x="0" y="0"/>
            <a:chExt cx="821597" cy="14866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731651" y="4893675"/>
            <a:ext cx="517541" cy="1236160"/>
            <a:chOff x="0" y="0"/>
            <a:chExt cx="197516" cy="47177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4" id="74"/>
          <p:cNvSpPr txBox="true"/>
          <p:nvPr/>
        </p:nvSpPr>
        <p:spPr>
          <a:xfrm rot="-5400000">
            <a:off x="7575002" y="524179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75" id="75"/>
          <p:cNvGrpSpPr/>
          <p:nvPr/>
        </p:nvGrpSpPr>
        <p:grpSpPr>
          <a:xfrm rot="0">
            <a:off x="8492290" y="4879902"/>
            <a:ext cx="517541" cy="1236160"/>
            <a:chOff x="0" y="0"/>
            <a:chExt cx="197516" cy="47177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8" id="78"/>
          <p:cNvSpPr txBox="true"/>
          <p:nvPr/>
        </p:nvSpPr>
        <p:spPr>
          <a:xfrm rot="-5400000">
            <a:off x="8335642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79" id="79"/>
          <p:cNvGrpSpPr/>
          <p:nvPr/>
        </p:nvGrpSpPr>
        <p:grpSpPr>
          <a:xfrm rot="0">
            <a:off x="9296339" y="4879902"/>
            <a:ext cx="517541" cy="1236160"/>
            <a:chOff x="0" y="0"/>
            <a:chExt cx="197516" cy="471772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2" id="82"/>
          <p:cNvSpPr txBox="true"/>
          <p:nvPr/>
        </p:nvSpPr>
        <p:spPr>
          <a:xfrm rot="-5400000">
            <a:off x="9139690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3" id="83"/>
          <p:cNvGrpSpPr/>
          <p:nvPr/>
        </p:nvGrpSpPr>
        <p:grpSpPr>
          <a:xfrm rot="0">
            <a:off x="10056978" y="4866129"/>
            <a:ext cx="517541" cy="1236160"/>
            <a:chOff x="0" y="0"/>
            <a:chExt cx="197516" cy="471772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6" id="86"/>
          <p:cNvSpPr txBox="true"/>
          <p:nvPr/>
        </p:nvSpPr>
        <p:spPr>
          <a:xfrm rot="-5400000">
            <a:off x="9900330" y="521424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7" id="87"/>
          <p:cNvGrpSpPr/>
          <p:nvPr/>
        </p:nvGrpSpPr>
        <p:grpSpPr>
          <a:xfrm rot="0">
            <a:off x="10868913" y="2718935"/>
            <a:ext cx="4654827" cy="468828"/>
            <a:chOff x="0" y="0"/>
            <a:chExt cx="1344991" cy="135466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1106730" y="3277356"/>
            <a:ext cx="517541" cy="1236160"/>
            <a:chOff x="0" y="0"/>
            <a:chExt cx="197516" cy="471772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3" id="93"/>
          <p:cNvSpPr txBox="true"/>
          <p:nvPr/>
        </p:nvSpPr>
        <p:spPr>
          <a:xfrm rot="-5400000">
            <a:off x="1095008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4" id="94"/>
          <p:cNvGrpSpPr/>
          <p:nvPr/>
        </p:nvGrpSpPr>
        <p:grpSpPr>
          <a:xfrm rot="0">
            <a:off x="11867775" y="3277356"/>
            <a:ext cx="517541" cy="1236160"/>
            <a:chOff x="0" y="0"/>
            <a:chExt cx="197516" cy="47177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7" id="97"/>
          <p:cNvSpPr txBox="true"/>
          <p:nvPr/>
        </p:nvSpPr>
        <p:spPr>
          <a:xfrm rot="-5400000">
            <a:off x="1171112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8" id="98"/>
          <p:cNvGrpSpPr/>
          <p:nvPr/>
        </p:nvGrpSpPr>
        <p:grpSpPr>
          <a:xfrm rot="0">
            <a:off x="12628821" y="3277356"/>
            <a:ext cx="517541" cy="1236160"/>
            <a:chOff x="0" y="0"/>
            <a:chExt cx="197516" cy="471772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1" id="101"/>
          <p:cNvSpPr txBox="true"/>
          <p:nvPr/>
        </p:nvSpPr>
        <p:spPr>
          <a:xfrm rot="-5400000">
            <a:off x="1247217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2" id="102"/>
          <p:cNvGrpSpPr/>
          <p:nvPr/>
        </p:nvGrpSpPr>
        <p:grpSpPr>
          <a:xfrm rot="0">
            <a:off x="13389866" y="3277356"/>
            <a:ext cx="517541" cy="1236160"/>
            <a:chOff x="0" y="0"/>
            <a:chExt cx="197516" cy="471772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5" id="105"/>
          <p:cNvSpPr txBox="true"/>
          <p:nvPr/>
        </p:nvSpPr>
        <p:spPr>
          <a:xfrm rot="-5400000">
            <a:off x="1323321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6" id="106"/>
          <p:cNvGrpSpPr/>
          <p:nvPr/>
        </p:nvGrpSpPr>
        <p:grpSpPr>
          <a:xfrm rot="0">
            <a:off x="14150912" y="3277356"/>
            <a:ext cx="517541" cy="1236160"/>
            <a:chOff x="0" y="0"/>
            <a:chExt cx="197516" cy="47177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9" id="109"/>
          <p:cNvSpPr txBox="true"/>
          <p:nvPr/>
        </p:nvSpPr>
        <p:spPr>
          <a:xfrm rot="-5400000">
            <a:off x="13994263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0" id="110"/>
          <p:cNvGrpSpPr/>
          <p:nvPr/>
        </p:nvGrpSpPr>
        <p:grpSpPr>
          <a:xfrm rot="0">
            <a:off x="14788266" y="3277356"/>
            <a:ext cx="517541" cy="1236160"/>
            <a:chOff x="0" y="0"/>
            <a:chExt cx="197516" cy="471772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3" id="113"/>
          <p:cNvSpPr txBox="true"/>
          <p:nvPr/>
        </p:nvSpPr>
        <p:spPr>
          <a:xfrm rot="-5400000">
            <a:off x="14631619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4" id="114"/>
          <p:cNvGrpSpPr/>
          <p:nvPr/>
        </p:nvGrpSpPr>
        <p:grpSpPr>
          <a:xfrm rot="0">
            <a:off x="10887858" y="5273835"/>
            <a:ext cx="4654827" cy="468828"/>
            <a:chOff x="0" y="0"/>
            <a:chExt cx="1344991" cy="135466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1125676" y="5832257"/>
            <a:ext cx="517541" cy="1236160"/>
            <a:chOff x="0" y="0"/>
            <a:chExt cx="197516" cy="471772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0" id="120"/>
          <p:cNvSpPr txBox="true"/>
          <p:nvPr/>
        </p:nvSpPr>
        <p:spPr>
          <a:xfrm rot="-5400000">
            <a:off x="1096902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1" id="121"/>
          <p:cNvGrpSpPr/>
          <p:nvPr/>
        </p:nvGrpSpPr>
        <p:grpSpPr>
          <a:xfrm rot="0">
            <a:off x="11886721" y="5832257"/>
            <a:ext cx="517541" cy="1236160"/>
            <a:chOff x="0" y="0"/>
            <a:chExt cx="197516" cy="471772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4" id="124"/>
          <p:cNvSpPr txBox="true"/>
          <p:nvPr/>
        </p:nvSpPr>
        <p:spPr>
          <a:xfrm rot="-5400000">
            <a:off x="11730072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5" id="125"/>
          <p:cNvGrpSpPr/>
          <p:nvPr/>
        </p:nvGrpSpPr>
        <p:grpSpPr>
          <a:xfrm rot="0">
            <a:off x="12647766" y="5832257"/>
            <a:ext cx="517541" cy="1236160"/>
            <a:chOff x="0" y="0"/>
            <a:chExt cx="197516" cy="471772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8" id="128"/>
          <p:cNvSpPr txBox="true"/>
          <p:nvPr/>
        </p:nvSpPr>
        <p:spPr>
          <a:xfrm rot="-5400000">
            <a:off x="1249111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9" id="129"/>
          <p:cNvGrpSpPr/>
          <p:nvPr/>
        </p:nvGrpSpPr>
        <p:grpSpPr>
          <a:xfrm rot="0">
            <a:off x="13408812" y="5832257"/>
            <a:ext cx="517541" cy="1236160"/>
            <a:chOff x="0" y="0"/>
            <a:chExt cx="197516" cy="471772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2" id="132"/>
          <p:cNvSpPr txBox="true"/>
          <p:nvPr/>
        </p:nvSpPr>
        <p:spPr>
          <a:xfrm rot="-5400000">
            <a:off x="132521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3" id="133"/>
          <p:cNvGrpSpPr/>
          <p:nvPr/>
        </p:nvGrpSpPr>
        <p:grpSpPr>
          <a:xfrm rot="0">
            <a:off x="14169857" y="5832257"/>
            <a:ext cx="517541" cy="1236160"/>
            <a:chOff x="0" y="0"/>
            <a:chExt cx="197516" cy="47177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-5400000">
            <a:off x="14013210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7" id="137"/>
          <p:cNvGrpSpPr/>
          <p:nvPr/>
        </p:nvGrpSpPr>
        <p:grpSpPr>
          <a:xfrm rot="0">
            <a:off x="14807212" y="5832257"/>
            <a:ext cx="517541" cy="1236160"/>
            <a:chOff x="0" y="0"/>
            <a:chExt cx="197516" cy="471772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0" y="1805254"/>
            <a:ext cx="18288000" cy="8701974"/>
            <a:chOff x="0" y="0"/>
            <a:chExt cx="4816593" cy="2291878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7751016" y="4140655"/>
            <a:ext cx="2843431" cy="514493"/>
            <a:chOff x="0" y="0"/>
            <a:chExt cx="821597" cy="148660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45" id="145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7752725" y="4920082"/>
            <a:ext cx="517541" cy="1236160"/>
            <a:chOff x="0" y="0"/>
            <a:chExt cx="197516" cy="471772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9" id="149"/>
          <p:cNvGrpSpPr/>
          <p:nvPr/>
        </p:nvGrpSpPr>
        <p:grpSpPr>
          <a:xfrm rot="0">
            <a:off x="8513363" y="4906308"/>
            <a:ext cx="517541" cy="1236160"/>
            <a:chOff x="0" y="0"/>
            <a:chExt cx="197516" cy="471772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9317412" y="4906308"/>
            <a:ext cx="517541" cy="1236160"/>
            <a:chOff x="0" y="0"/>
            <a:chExt cx="197516" cy="471772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10078051" y="4892535"/>
            <a:ext cx="517541" cy="1236160"/>
            <a:chOff x="0" y="0"/>
            <a:chExt cx="197516" cy="471772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3165770" y="3798928"/>
            <a:ext cx="2068871" cy="2949815"/>
            <a:chOff x="0" y="0"/>
            <a:chExt cx="2758495" cy="3933086"/>
          </a:xfrm>
        </p:grpSpPr>
        <p:grpSp>
          <p:nvGrpSpPr>
            <p:cNvPr name="Group 159" id="159"/>
            <p:cNvGrpSpPr/>
            <p:nvPr/>
          </p:nvGrpSpPr>
          <p:grpSpPr>
            <a:xfrm rot="0">
              <a:off x="0" y="0"/>
              <a:ext cx="2758495" cy="781239"/>
              <a:chOff x="0" y="0"/>
              <a:chExt cx="597791" cy="169302"/>
            </a:xfrm>
          </p:grpSpPr>
          <p:sp>
            <p:nvSpPr>
              <p:cNvPr name="Freeform 160" id="160"/>
              <p:cNvSpPr/>
              <p:nvPr/>
            </p:nvSpPr>
            <p:spPr>
              <a:xfrm flipH="false" flipV="false" rot="0">
                <a:off x="0" y="0"/>
                <a:ext cx="597791" cy="169302"/>
              </a:xfrm>
              <a:custGeom>
                <a:avLst/>
                <a:gdLst/>
                <a:ahLst/>
                <a:cxnLst/>
                <a:rect r="r" b="b" t="t" l="l"/>
                <a:pathLst>
                  <a:path h="169302" w="597791">
                    <a:moveTo>
                      <a:pt x="0" y="0"/>
                    </a:moveTo>
                    <a:lnTo>
                      <a:pt x="597791" y="0"/>
                    </a:lnTo>
                    <a:lnTo>
                      <a:pt x="597791" y="169302"/>
                    </a:lnTo>
                    <a:lnTo>
                      <a:pt x="0" y="169302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61" id="161"/>
              <p:cNvSpPr txBox="true"/>
              <p:nvPr/>
            </p:nvSpPr>
            <p:spPr>
              <a:xfrm>
                <a:off x="0" y="-38100"/>
                <a:ext cx="597791" cy="2074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DOWN</a:t>
                </a:r>
              </a:p>
            </p:txBody>
          </p:sp>
        </p:grpSp>
        <p:grpSp>
          <p:nvGrpSpPr>
            <p:cNvPr name="Group 162" id="162"/>
            <p:cNvGrpSpPr/>
            <p:nvPr/>
          </p:nvGrpSpPr>
          <p:grpSpPr>
            <a:xfrm rot="5400000">
              <a:off x="906521" y="734498"/>
              <a:ext cx="690055" cy="1648213"/>
              <a:chOff x="0" y="0"/>
              <a:chExt cx="197516" cy="471772"/>
            </a:xfrm>
          </p:grpSpPr>
          <p:sp>
            <p:nvSpPr>
              <p:cNvPr name="Freeform 163" id="163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164" id="164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5" id="165"/>
            <p:cNvSpPr txBox="true"/>
            <p:nvPr/>
          </p:nvSpPr>
          <p:spPr>
            <a:xfrm rot="0">
              <a:off x="423269" y="1433250"/>
              <a:ext cx="1619467" cy="31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9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CONV 2D</a:t>
              </a:r>
            </a:p>
          </p:txBody>
        </p:sp>
        <p:grpSp>
          <p:nvGrpSpPr>
            <p:cNvPr name="Group 166" id="166"/>
            <p:cNvGrpSpPr/>
            <p:nvPr/>
          </p:nvGrpSpPr>
          <p:grpSpPr>
            <a:xfrm rot="5400000">
              <a:off x="906521" y="1749225"/>
              <a:ext cx="690055" cy="1648213"/>
              <a:chOff x="0" y="0"/>
              <a:chExt cx="197516" cy="471772"/>
            </a:xfrm>
          </p:grpSpPr>
          <p:sp>
            <p:nvSpPr>
              <p:cNvPr name="Freeform 167" id="167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168" id="168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9" id="169"/>
            <p:cNvSpPr txBox="true"/>
            <p:nvPr/>
          </p:nvSpPr>
          <p:spPr>
            <a:xfrm rot="0">
              <a:off x="478893" y="2387672"/>
              <a:ext cx="1474563" cy="371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1"/>
                </a:lnSpc>
                <a:spcBef>
                  <a:spcPct val="0"/>
                </a:spcBef>
              </a:pPr>
              <a:r>
                <a:rPr lang="en-US" sz="975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INSTANCE NORMALIZATION 2D</a:t>
              </a:r>
            </a:p>
          </p:txBody>
        </p:sp>
        <p:grpSp>
          <p:nvGrpSpPr>
            <p:cNvPr name="Group 170" id="170"/>
            <p:cNvGrpSpPr/>
            <p:nvPr/>
          </p:nvGrpSpPr>
          <p:grpSpPr>
            <a:xfrm rot="5400000">
              <a:off x="906521" y="2763953"/>
              <a:ext cx="690055" cy="1648213"/>
              <a:chOff x="0" y="0"/>
              <a:chExt cx="197516" cy="471772"/>
            </a:xfrm>
          </p:grpSpPr>
          <p:sp>
            <p:nvSpPr>
              <p:cNvPr name="Freeform 171" id="171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172" id="172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3" id="173"/>
            <p:cNvSpPr txBox="true"/>
            <p:nvPr/>
          </p:nvSpPr>
          <p:spPr>
            <a:xfrm rot="0">
              <a:off x="612295" y="3492334"/>
              <a:ext cx="1278507" cy="244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8"/>
                </a:lnSpc>
                <a:spcBef>
                  <a:spcPct val="0"/>
                </a:spcBef>
              </a:pPr>
              <a:r>
                <a:rPr lang="en-US" sz="1264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LEAKY RELU</a:t>
              </a: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12936677" y="3798928"/>
            <a:ext cx="2068871" cy="585929"/>
            <a:chOff x="0" y="0"/>
            <a:chExt cx="597791" cy="169302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597791" cy="169302"/>
            </a:xfrm>
            <a:custGeom>
              <a:avLst/>
              <a:gdLst/>
              <a:ahLst/>
              <a:cxnLst/>
              <a:rect r="r" b="b" t="t" l="l"/>
              <a:pathLst>
                <a:path h="169302" w="597791">
                  <a:moveTo>
                    <a:pt x="0" y="0"/>
                  </a:moveTo>
                  <a:lnTo>
                    <a:pt x="597791" y="0"/>
                  </a:lnTo>
                  <a:lnTo>
                    <a:pt x="597791" y="169302"/>
                  </a:lnTo>
                  <a:lnTo>
                    <a:pt x="0" y="16930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597791" cy="207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UP</a:t>
              </a:r>
            </a:p>
          </p:txBody>
        </p:sp>
      </p:grpSp>
      <p:grpSp>
        <p:nvGrpSpPr>
          <p:cNvPr name="Group 177" id="177"/>
          <p:cNvGrpSpPr/>
          <p:nvPr/>
        </p:nvGrpSpPr>
        <p:grpSpPr>
          <a:xfrm rot="5400000">
            <a:off x="13616567" y="4349801"/>
            <a:ext cx="517541" cy="1236160"/>
            <a:chOff x="0" y="0"/>
            <a:chExt cx="197516" cy="471772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5400000">
            <a:off x="13616567" y="5110847"/>
            <a:ext cx="517541" cy="1236160"/>
            <a:chOff x="0" y="0"/>
            <a:chExt cx="197516" cy="471772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5400000">
            <a:off x="13616567" y="5871892"/>
            <a:ext cx="517541" cy="1236160"/>
            <a:chOff x="0" y="0"/>
            <a:chExt cx="197516" cy="471772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6" id="186"/>
          <p:cNvSpPr/>
          <p:nvPr/>
        </p:nvSpPr>
        <p:spPr>
          <a:xfrm flipH="false" flipV="false" rot="0">
            <a:off x="2142805" y="31692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266700" cap="sq">
            <a:solidFill>
              <a:srgbClr val="E7E7E7"/>
            </a:solidFill>
            <a:prstDash val="solid"/>
            <a:miter/>
          </a:ln>
        </p:spPr>
      </p:sp>
      <p:sp>
        <p:nvSpPr>
          <p:cNvPr name="TextBox 187" id="18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GENERATOR</a:t>
            </a:r>
          </a:p>
        </p:txBody>
      </p:sp>
      <p:sp>
        <p:nvSpPr>
          <p:cNvPr name="TextBox 188" id="188"/>
          <p:cNvSpPr txBox="true"/>
          <p:nvPr/>
        </p:nvSpPr>
        <p:spPr>
          <a:xfrm rot="-5400000">
            <a:off x="146505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TextBox 189" id="189"/>
          <p:cNvSpPr txBox="true"/>
          <p:nvPr/>
        </p:nvSpPr>
        <p:spPr>
          <a:xfrm rot="-5400000">
            <a:off x="7596076" y="526819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TextBox 190" id="190"/>
          <p:cNvSpPr txBox="true"/>
          <p:nvPr/>
        </p:nvSpPr>
        <p:spPr>
          <a:xfrm rot="-5400000">
            <a:off x="8356716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TextBox 191" id="191"/>
          <p:cNvSpPr txBox="true"/>
          <p:nvPr/>
        </p:nvSpPr>
        <p:spPr>
          <a:xfrm rot="-5400000">
            <a:off x="9160764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TextBox 192" id="192"/>
          <p:cNvSpPr txBox="true"/>
          <p:nvPr/>
        </p:nvSpPr>
        <p:spPr>
          <a:xfrm rot="-5400000">
            <a:off x="9921402" y="5240650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sp>
        <p:nvSpPr>
          <p:cNvPr name="TextBox 193" id="193"/>
          <p:cNvSpPr txBox="true"/>
          <p:nvPr/>
        </p:nvSpPr>
        <p:spPr>
          <a:xfrm rot="0">
            <a:off x="13317163" y="4807709"/>
            <a:ext cx="1084606" cy="320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"/>
              </a:lnSpc>
            </a:pPr>
            <a:r>
              <a:rPr lang="en-US" sz="109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</a:t>
            </a:r>
          </a:p>
          <a:p>
            <a:pPr algn="ctr">
              <a:lnSpc>
                <a:spcPts val="1236"/>
              </a:lnSpc>
              <a:spcBef>
                <a:spcPct val="0"/>
              </a:spcBef>
            </a:pPr>
            <a:r>
              <a:rPr lang="en-US" sz="109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TRASPOSE 2D</a:t>
            </a:r>
          </a:p>
        </p:txBody>
      </p:sp>
      <p:sp>
        <p:nvSpPr>
          <p:cNvPr name="TextBox 194" id="194"/>
          <p:cNvSpPr txBox="true"/>
          <p:nvPr/>
        </p:nvSpPr>
        <p:spPr>
          <a:xfrm rot="0">
            <a:off x="13295847" y="5589682"/>
            <a:ext cx="1105922" cy="27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"/>
              </a:lnSpc>
              <a:spcBef>
                <a:spcPct val="0"/>
              </a:spcBef>
            </a:pPr>
            <a:r>
              <a:rPr lang="en-US" sz="97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INSTANCE NORMALIZATION 2D</a:t>
            </a:r>
          </a:p>
        </p:txBody>
      </p:sp>
      <p:sp>
        <p:nvSpPr>
          <p:cNvPr name="TextBox 195" id="195"/>
          <p:cNvSpPr txBox="true"/>
          <p:nvPr/>
        </p:nvSpPr>
        <p:spPr>
          <a:xfrm rot="0">
            <a:off x="13395898" y="6420559"/>
            <a:ext cx="958880" cy="18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RELU</a:t>
            </a:r>
          </a:p>
        </p:txBody>
      </p:sp>
      <p:sp>
        <p:nvSpPr>
          <p:cNvPr name="AutoShape 196" id="196"/>
          <p:cNvSpPr/>
          <p:nvPr/>
        </p:nvSpPr>
        <p:spPr>
          <a:xfrm>
            <a:off x="6257605" y="5226652"/>
            <a:ext cx="1517349" cy="332652"/>
          </a:xfrm>
          <a:prstGeom prst="line">
            <a:avLst/>
          </a:prstGeom>
          <a:ln cap="flat" w="1333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3314" y="2667820"/>
            <a:ext cx="4654827" cy="468828"/>
            <a:chOff x="0" y="0"/>
            <a:chExt cx="1344991" cy="1354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4071" y="3065028"/>
            <a:ext cx="1310129" cy="2892970"/>
            <a:chOff x="0" y="0"/>
            <a:chExt cx="1746839" cy="38572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9106" y="2057759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3477776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T2 SCAN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407344"/>
              <a:ext cx="1746839" cy="37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T1CE SCAN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24222" y="3232804"/>
            <a:ext cx="523623" cy="1250687"/>
            <a:chOff x="0" y="0"/>
            <a:chExt cx="197516" cy="4717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7672" y="6156241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2874920" y="3675712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882176" y="3226241"/>
            <a:ext cx="517541" cy="1236160"/>
            <a:chOff x="0" y="0"/>
            <a:chExt cx="197516" cy="4717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-5400000">
            <a:off x="372552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4643222" y="3226241"/>
            <a:ext cx="517541" cy="1236160"/>
            <a:chOff x="0" y="0"/>
            <a:chExt cx="197516" cy="4717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-5400000">
            <a:off x="4486574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5404267" y="3226241"/>
            <a:ext cx="517541" cy="1236160"/>
            <a:chOff x="0" y="0"/>
            <a:chExt cx="197516" cy="4717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-5400000">
            <a:off x="5247618" y="3574357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6165312" y="3226241"/>
            <a:ext cx="517541" cy="1236160"/>
            <a:chOff x="0" y="0"/>
            <a:chExt cx="197516" cy="4717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-5400000">
            <a:off x="5918962" y="36640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925951" y="3212468"/>
            <a:ext cx="517541" cy="1236160"/>
            <a:chOff x="0" y="0"/>
            <a:chExt cx="197516" cy="47177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-5400000">
            <a:off x="6679600" y="3650287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858063" y="5222720"/>
            <a:ext cx="4654827" cy="468828"/>
            <a:chOff x="0" y="0"/>
            <a:chExt cx="1344991" cy="1354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098675" y="5817729"/>
            <a:ext cx="523623" cy="1250687"/>
            <a:chOff x="0" y="0"/>
            <a:chExt cx="197516" cy="47177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-5400000">
            <a:off x="2849374" y="6260636"/>
            <a:ext cx="970149" cy="36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5"/>
              </a:lnSpc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45"/>
              </a:lnSpc>
              <a:spcBef>
                <a:spcPct val="0"/>
              </a:spcBef>
            </a:pPr>
            <a:r>
              <a:rPr lang="en-US" sz="12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 × 128 × 128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856926" y="5781142"/>
            <a:ext cx="517541" cy="1236160"/>
            <a:chOff x="0" y="0"/>
            <a:chExt cx="197516" cy="47177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-5400000">
            <a:off x="3700277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47" id="47"/>
          <p:cNvGrpSpPr/>
          <p:nvPr/>
        </p:nvGrpSpPr>
        <p:grpSpPr>
          <a:xfrm rot="0">
            <a:off x="4617971" y="5781142"/>
            <a:ext cx="517541" cy="1236160"/>
            <a:chOff x="0" y="0"/>
            <a:chExt cx="197516" cy="47177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-5400000">
            <a:off x="4461324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1" id="51"/>
          <p:cNvGrpSpPr/>
          <p:nvPr/>
        </p:nvGrpSpPr>
        <p:grpSpPr>
          <a:xfrm rot="0">
            <a:off x="5379017" y="5781142"/>
            <a:ext cx="517541" cy="1236160"/>
            <a:chOff x="0" y="0"/>
            <a:chExt cx="197516" cy="47177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-5400000">
            <a:off x="5222368" y="612925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55" id="55"/>
          <p:cNvGrpSpPr/>
          <p:nvPr/>
        </p:nvGrpSpPr>
        <p:grpSpPr>
          <a:xfrm rot="0">
            <a:off x="6140062" y="5781142"/>
            <a:ext cx="517541" cy="1236160"/>
            <a:chOff x="0" y="0"/>
            <a:chExt cx="197516" cy="47177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-5400000">
            <a:off x="5893712" y="6218960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6900701" y="5767369"/>
            <a:ext cx="517541" cy="1236160"/>
            <a:chOff x="0" y="0"/>
            <a:chExt cx="197516" cy="47177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-5400000">
            <a:off x="6654350" y="6205186"/>
            <a:ext cx="958880" cy="360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6527590" y="509856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5" id="65"/>
          <p:cNvSpPr/>
          <p:nvPr/>
        </p:nvSpPr>
        <p:spPr>
          <a:xfrm flipH="false" flipV="false" rot="0">
            <a:off x="16483644" y="313664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66" id="66"/>
          <p:cNvSpPr txBox="true"/>
          <p:nvPr/>
        </p:nvSpPr>
        <p:spPr>
          <a:xfrm rot="0">
            <a:off x="16333261" y="421856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6333261" y="6156458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GENERATOR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7729942" y="4114249"/>
            <a:ext cx="2843431" cy="514493"/>
            <a:chOff x="0" y="0"/>
            <a:chExt cx="821597" cy="14866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731651" y="4893675"/>
            <a:ext cx="517541" cy="1236160"/>
            <a:chOff x="0" y="0"/>
            <a:chExt cx="197516" cy="47177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5" id="75"/>
          <p:cNvSpPr txBox="true"/>
          <p:nvPr/>
        </p:nvSpPr>
        <p:spPr>
          <a:xfrm rot="-5400000">
            <a:off x="7575002" y="524179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76" id="76"/>
          <p:cNvGrpSpPr/>
          <p:nvPr/>
        </p:nvGrpSpPr>
        <p:grpSpPr>
          <a:xfrm rot="0">
            <a:off x="8492290" y="4879902"/>
            <a:ext cx="517541" cy="1236160"/>
            <a:chOff x="0" y="0"/>
            <a:chExt cx="197516" cy="471772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9" id="79"/>
          <p:cNvSpPr txBox="true"/>
          <p:nvPr/>
        </p:nvSpPr>
        <p:spPr>
          <a:xfrm rot="-5400000">
            <a:off x="8335642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0" id="80"/>
          <p:cNvGrpSpPr/>
          <p:nvPr/>
        </p:nvGrpSpPr>
        <p:grpSpPr>
          <a:xfrm rot="0">
            <a:off x="9296339" y="4879902"/>
            <a:ext cx="517541" cy="1236160"/>
            <a:chOff x="0" y="0"/>
            <a:chExt cx="197516" cy="471772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3" id="83"/>
          <p:cNvSpPr txBox="true"/>
          <p:nvPr/>
        </p:nvSpPr>
        <p:spPr>
          <a:xfrm rot="-5400000">
            <a:off x="9139690" y="522801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4" id="84"/>
          <p:cNvGrpSpPr/>
          <p:nvPr/>
        </p:nvGrpSpPr>
        <p:grpSpPr>
          <a:xfrm rot="0">
            <a:off x="10056978" y="4866129"/>
            <a:ext cx="517541" cy="1236160"/>
            <a:chOff x="0" y="0"/>
            <a:chExt cx="197516" cy="47177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7" id="87"/>
          <p:cNvSpPr txBox="true"/>
          <p:nvPr/>
        </p:nvSpPr>
        <p:spPr>
          <a:xfrm rot="-5400000">
            <a:off x="9900330" y="521424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88" id="88"/>
          <p:cNvGrpSpPr/>
          <p:nvPr/>
        </p:nvGrpSpPr>
        <p:grpSpPr>
          <a:xfrm rot="0">
            <a:off x="10868913" y="2718935"/>
            <a:ext cx="4654827" cy="468828"/>
            <a:chOff x="0" y="0"/>
            <a:chExt cx="1344991" cy="135466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FIRST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1106730" y="3277356"/>
            <a:ext cx="517541" cy="1236160"/>
            <a:chOff x="0" y="0"/>
            <a:chExt cx="197516" cy="471772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4" id="94"/>
          <p:cNvSpPr txBox="true"/>
          <p:nvPr/>
        </p:nvSpPr>
        <p:spPr>
          <a:xfrm rot="-5400000">
            <a:off x="1095008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5" id="95"/>
          <p:cNvGrpSpPr/>
          <p:nvPr/>
        </p:nvGrpSpPr>
        <p:grpSpPr>
          <a:xfrm rot="0">
            <a:off x="11867775" y="3277356"/>
            <a:ext cx="517541" cy="1236160"/>
            <a:chOff x="0" y="0"/>
            <a:chExt cx="197516" cy="471772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8" id="98"/>
          <p:cNvSpPr txBox="true"/>
          <p:nvPr/>
        </p:nvSpPr>
        <p:spPr>
          <a:xfrm rot="-5400000">
            <a:off x="1171112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99" id="99"/>
          <p:cNvGrpSpPr/>
          <p:nvPr/>
        </p:nvGrpSpPr>
        <p:grpSpPr>
          <a:xfrm rot="0">
            <a:off x="12628821" y="3277356"/>
            <a:ext cx="517541" cy="1236160"/>
            <a:chOff x="0" y="0"/>
            <a:chExt cx="197516" cy="471772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2" id="102"/>
          <p:cNvSpPr txBox="true"/>
          <p:nvPr/>
        </p:nvSpPr>
        <p:spPr>
          <a:xfrm rot="-5400000">
            <a:off x="12472172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3" id="103"/>
          <p:cNvGrpSpPr/>
          <p:nvPr/>
        </p:nvGrpSpPr>
        <p:grpSpPr>
          <a:xfrm rot="0">
            <a:off x="13389866" y="3277356"/>
            <a:ext cx="517541" cy="1236160"/>
            <a:chOff x="0" y="0"/>
            <a:chExt cx="197516" cy="471772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6" id="106"/>
          <p:cNvSpPr txBox="true"/>
          <p:nvPr/>
        </p:nvSpPr>
        <p:spPr>
          <a:xfrm rot="-5400000">
            <a:off x="13233218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07" id="107"/>
          <p:cNvGrpSpPr/>
          <p:nvPr/>
        </p:nvGrpSpPr>
        <p:grpSpPr>
          <a:xfrm rot="0">
            <a:off x="14150912" y="3277356"/>
            <a:ext cx="517541" cy="1236160"/>
            <a:chOff x="0" y="0"/>
            <a:chExt cx="197516" cy="471772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0" id="110"/>
          <p:cNvSpPr txBox="true"/>
          <p:nvPr/>
        </p:nvSpPr>
        <p:spPr>
          <a:xfrm rot="-5400000">
            <a:off x="13994263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1" id="111"/>
          <p:cNvGrpSpPr/>
          <p:nvPr/>
        </p:nvGrpSpPr>
        <p:grpSpPr>
          <a:xfrm rot="0">
            <a:off x="14788266" y="3277356"/>
            <a:ext cx="517541" cy="1236160"/>
            <a:chOff x="0" y="0"/>
            <a:chExt cx="197516" cy="47177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4" id="114"/>
          <p:cNvSpPr txBox="true"/>
          <p:nvPr/>
        </p:nvSpPr>
        <p:spPr>
          <a:xfrm rot="-5400000">
            <a:off x="14631619" y="36254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15" id="115"/>
          <p:cNvGrpSpPr/>
          <p:nvPr/>
        </p:nvGrpSpPr>
        <p:grpSpPr>
          <a:xfrm rot="0">
            <a:off x="10887858" y="5273835"/>
            <a:ext cx="4654827" cy="468828"/>
            <a:chOff x="0" y="0"/>
            <a:chExt cx="1344991" cy="135466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344991" cy="135466"/>
            </a:xfrm>
            <a:custGeom>
              <a:avLst/>
              <a:gdLst/>
              <a:ahLst/>
              <a:cxnLst/>
              <a:rect r="r" b="b" t="t" l="l"/>
              <a:pathLst>
                <a:path h="135466" w="1344991">
                  <a:moveTo>
                    <a:pt x="0" y="0"/>
                  </a:moveTo>
                  <a:lnTo>
                    <a:pt x="1344991" y="0"/>
                  </a:lnTo>
                  <a:lnTo>
                    <a:pt x="1344991" y="135466"/>
                  </a:lnTo>
                  <a:lnTo>
                    <a:pt x="0" y="135466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38100"/>
              <a:ext cx="1344991" cy="1735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DS GAN SECOND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1125676" y="5832257"/>
            <a:ext cx="517541" cy="1236160"/>
            <a:chOff x="0" y="0"/>
            <a:chExt cx="197516" cy="471772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1" id="121"/>
          <p:cNvSpPr txBox="true"/>
          <p:nvPr/>
        </p:nvSpPr>
        <p:spPr>
          <a:xfrm rot="-5400000">
            <a:off x="1096902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8 × 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2" id="122"/>
          <p:cNvGrpSpPr/>
          <p:nvPr/>
        </p:nvGrpSpPr>
        <p:grpSpPr>
          <a:xfrm rot="0">
            <a:off x="11886721" y="5832257"/>
            <a:ext cx="517541" cy="1236160"/>
            <a:chOff x="0" y="0"/>
            <a:chExt cx="197516" cy="471772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5" id="125"/>
          <p:cNvSpPr txBox="true"/>
          <p:nvPr/>
        </p:nvSpPr>
        <p:spPr>
          <a:xfrm rot="-5400000">
            <a:off x="11730072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 × 16 × 16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26" id="126"/>
          <p:cNvGrpSpPr/>
          <p:nvPr/>
        </p:nvGrpSpPr>
        <p:grpSpPr>
          <a:xfrm rot="0">
            <a:off x="12647766" y="5832257"/>
            <a:ext cx="517541" cy="1236160"/>
            <a:chOff x="0" y="0"/>
            <a:chExt cx="197516" cy="471772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9" id="129"/>
          <p:cNvSpPr txBox="true"/>
          <p:nvPr/>
        </p:nvSpPr>
        <p:spPr>
          <a:xfrm rot="-5400000">
            <a:off x="12491118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 × 32 × 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0" id="130"/>
          <p:cNvGrpSpPr/>
          <p:nvPr/>
        </p:nvGrpSpPr>
        <p:grpSpPr>
          <a:xfrm rot="0">
            <a:off x="13408812" y="5832257"/>
            <a:ext cx="517541" cy="1236160"/>
            <a:chOff x="0" y="0"/>
            <a:chExt cx="197516" cy="47177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-5400000">
            <a:off x="132521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64 × 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4" id="134"/>
          <p:cNvGrpSpPr/>
          <p:nvPr/>
        </p:nvGrpSpPr>
        <p:grpSpPr>
          <a:xfrm rot="0">
            <a:off x="14169857" y="5832257"/>
            <a:ext cx="517541" cy="1236160"/>
            <a:chOff x="0" y="0"/>
            <a:chExt cx="197516" cy="47177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-5400000">
            <a:off x="14013210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128 × 128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38" id="138"/>
          <p:cNvGrpSpPr/>
          <p:nvPr/>
        </p:nvGrpSpPr>
        <p:grpSpPr>
          <a:xfrm rot="0">
            <a:off x="14807212" y="5832257"/>
            <a:ext cx="517541" cy="1236160"/>
            <a:chOff x="0" y="0"/>
            <a:chExt cx="197516" cy="47177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0" y="1805254"/>
            <a:ext cx="18288000" cy="8701974"/>
            <a:chOff x="0" y="0"/>
            <a:chExt cx="4816593" cy="2291878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4" id="144"/>
          <p:cNvSpPr txBox="true"/>
          <p:nvPr/>
        </p:nvSpPr>
        <p:spPr>
          <a:xfrm rot="-5400000">
            <a:off x="14650564" y="618037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256 × 256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45" id="145"/>
          <p:cNvGrpSpPr/>
          <p:nvPr/>
        </p:nvGrpSpPr>
        <p:grpSpPr>
          <a:xfrm rot="0">
            <a:off x="7751016" y="4140655"/>
            <a:ext cx="2843431" cy="514493"/>
            <a:chOff x="0" y="0"/>
            <a:chExt cx="821597" cy="14866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21597" cy="148660"/>
            </a:xfrm>
            <a:custGeom>
              <a:avLst/>
              <a:gdLst/>
              <a:ahLst/>
              <a:cxnLst/>
              <a:rect r="r" b="b" t="t" l="l"/>
              <a:pathLst>
                <a:path h="148660" w="821597">
                  <a:moveTo>
                    <a:pt x="0" y="0"/>
                  </a:moveTo>
                  <a:lnTo>
                    <a:pt x="821597" y="0"/>
                  </a:lnTo>
                  <a:lnTo>
                    <a:pt x="821597" y="148660"/>
                  </a:lnTo>
                  <a:lnTo>
                    <a:pt x="0" y="14866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38100"/>
              <a:ext cx="821597" cy="186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SHARED LAYER</a:t>
              </a:r>
            </a:p>
          </p:txBody>
        </p:sp>
      </p:grpSp>
      <p:grpSp>
        <p:nvGrpSpPr>
          <p:cNvPr name="Group 148" id="148"/>
          <p:cNvGrpSpPr/>
          <p:nvPr/>
        </p:nvGrpSpPr>
        <p:grpSpPr>
          <a:xfrm rot="0">
            <a:off x="7752725" y="4920082"/>
            <a:ext cx="517541" cy="1236160"/>
            <a:chOff x="0" y="0"/>
            <a:chExt cx="197516" cy="471772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50" id="15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1" id="151"/>
          <p:cNvSpPr txBox="true"/>
          <p:nvPr/>
        </p:nvSpPr>
        <p:spPr>
          <a:xfrm rot="-5400000">
            <a:off x="7596076" y="526819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52" id="152"/>
          <p:cNvGrpSpPr/>
          <p:nvPr/>
        </p:nvGrpSpPr>
        <p:grpSpPr>
          <a:xfrm rot="0">
            <a:off x="8513363" y="4906308"/>
            <a:ext cx="517541" cy="1236160"/>
            <a:chOff x="0" y="0"/>
            <a:chExt cx="197516" cy="471772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5" id="155"/>
          <p:cNvSpPr txBox="true"/>
          <p:nvPr/>
        </p:nvSpPr>
        <p:spPr>
          <a:xfrm rot="-5400000">
            <a:off x="8356716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1 × 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56" id="156"/>
          <p:cNvGrpSpPr/>
          <p:nvPr/>
        </p:nvGrpSpPr>
        <p:grpSpPr>
          <a:xfrm rot="0">
            <a:off x="9317412" y="4906308"/>
            <a:ext cx="517541" cy="1236160"/>
            <a:chOff x="0" y="0"/>
            <a:chExt cx="197516" cy="47177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9" id="159"/>
          <p:cNvSpPr txBox="true"/>
          <p:nvPr/>
        </p:nvSpPr>
        <p:spPr>
          <a:xfrm rot="-5400000">
            <a:off x="9160764" y="5254424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2 × 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60" id="160"/>
          <p:cNvGrpSpPr/>
          <p:nvPr/>
        </p:nvGrpSpPr>
        <p:grpSpPr>
          <a:xfrm rot="0">
            <a:off x="10078051" y="4892535"/>
            <a:ext cx="517541" cy="1236160"/>
            <a:chOff x="0" y="0"/>
            <a:chExt cx="197516" cy="471772"/>
          </a:xfrm>
        </p:grpSpPr>
        <p:sp>
          <p:nvSpPr>
            <p:cNvPr name="Freeform 161" id="16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62" id="16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3" id="163"/>
          <p:cNvSpPr txBox="true"/>
          <p:nvPr/>
        </p:nvSpPr>
        <p:spPr>
          <a:xfrm rot="-5400000">
            <a:off x="9921402" y="5240650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1024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× 4 × 4 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64" id="164"/>
          <p:cNvGrpSpPr/>
          <p:nvPr/>
        </p:nvGrpSpPr>
        <p:grpSpPr>
          <a:xfrm rot="0">
            <a:off x="3165770" y="3798928"/>
            <a:ext cx="2068871" cy="2949815"/>
            <a:chOff x="0" y="0"/>
            <a:chExt cx="2758495" cy="3933086"/>
          </a:xfrm>
        </p:grpSpPr>
        <p:grpSp>
          <p:nvGrpSpPr>
            <p:cNvPr name="Group 165" id="165"/>
            <p:cNvGrpSpPr/>
            <p:nvPr/>
          </p:nvGrpSpPr>
          <p:grpSpPr>
            <a:xfrm rot="0">
              <a:off x="0" y="0"/>
              <a:ext cx="2758495" cy="781239"/>
              <a:chOff x="0" y="0"/>
              <a:chExt cx="597791" cy="169302"/>
            </a:xfrm>
          </p:grpSpPr>
          <p:sp>
            <p:nvSpPr>
              <p:cNvPr name="Freeform 166" id="166"/>
              <p:cNvSpPr/>
              <p:nvPr/>
            </p:nvSpPr>
            <p:spPr>
              <a:xfrm flipH="false" flipV="false" rot="0">
                <a:off x="0" y="0"/>
                <a:ext cx="597791" cy="169302"/>
              </a:xfrm>
              <a:custGeom>
                <a:avLst/>
                <a:gdLst/>
                <a:ahLst/>
                <a:cxnLst/>
                <a:rect r="r" b="b" t="t" l="l"/>
                <a:pathLst>
                  <a:path h="169302" w="597791">
                    <a:moveTo>
                      <a:pt x="0" y="0"/>
                    </a:moveTo>
                    <a:lnTo>
                      <a:pt x="597791" y="0"/>
                    </a:lnTo>
                    <a:lnTo>
                      <a:pt x="597791" y="169302"/>
                    </a:lnTo>
                    <a:lnTo>
                      <a:pt x="0" y="169302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</p:sp>
          <p:sp>
            <p:nvSpPr>
              <p:cNvPr name="TextBox 167" id="167"/>
              <p:cNvSpPr txBox="true"/>
              <p:nvPr/>
            </p:nvSpPr>
            <p:spPr>
              <a:xfrm>
                <a:off x="0" y="-38100"/>
                <a:ext cx="597791" cy="2074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DOWN</a:t>
                </a:r>
              </a:p>
            </p:txBody>
          </p:sp>
        </p:grpSp>
        <p:grpSp>
          <p:nvGrpSpPr>
            <p:cNvPr name="Group 168" id="168"/>
            <p:cNvGrpSpPr/>
            <p:nvPr/>
          </p:nvGrpSpPr>
          <p:grpSpPr>
            <a:xfrm rot="5400000">
              <a:off x="906521" y="734498"/>
              <a:ext cx="690055" cy="1648213"/>
              <a:chOff x="0" y="0"/>
              <a:chExt cx="197516" cy="471772"/>
            </a:xfrm>
          </p:grpSpPr>
          <p:sp>
            <p:nvSpPr>
              <p:cNvPr name="Freeform 169" id="169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5CE1E6"/>
              </a:solidFill>
            </p:spPr>
          </p:sp>
          <p:sp>
            <p:nvSpPr>
              <p:cNvPr name="TextBox 170" id="170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1" id="171"/>
            <p:cNvSpPr txBox="true"/>
            <p:nvPr/>
          </p:nvSpPr>
          <p:spPr>
            <a:xfrm rot="0">
              <a:off x="423269" y="1433250"/>
              <a:ext cx="1619467" cy="3124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9"/>
                </a:lnSpc>
                <a:spcBef>
                  <a:spcPct val="0"/>
                </a:spcBef>
              </a:pPr>
              <a:r>
                <a:rPr lang="en-US" sz="1601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CONV 2D</a:t>
              </a:r>
            </a:p>
          </p:txBody>
        </p:sp>
        <p:grpSp>
          <p:nvGrpSpPr>
            <p:cNvPr name="Group 172" id="172"/>
            <p:cNvGrpSpPr/>
            <p:nvPr/>
          </p:nvGrpSpPr>
          <p:grpSpPr>
            <a:xfrm rot="5400000">
              <a:off x="906521" y="1749225"/>
              <a:ext cx="690055" cy="1648213"/>
              <a:chOff x="0" y="0"/>
              <a:chExt cx="197516" cy="471772"/>
            </a:xfrm>
          </p:grpSpPr>
          <p:sp>
            <p:nvSpPr>
              <p:cNvPr name="Freeform 173" id="173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174" id="174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5" id="175"/>
            <p:cNvSpPr txBox="true"/>
            <p:nvPr/>
          </p:nvSpPr>
          <p:spPr>
            <a:xfrm rot="0">
              <a:off x="478893" y="2387672"/>
              <a:ext cx="1474563" cy="371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1"/>
                </a:lnSpc>
                <a:spcBef>
                  <a:spcPct val="0"/>
                </a:spcBef>
              </a:pPr>
              <a:r>
                <a:rPr lang="en-US" sz="975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INSTANCE NORMALIZATION 2D</a:t>
              </a:r>
            </a:p>
          </p:txBody>
        </p:sp>
        <p:grpSp>
          <p:nvGrpSpPr>
            <p:cNvPr name="Group 176" id="176"/>
            <p:cNvGrpSpPr/>
            <p:nvPr/>
          </p:nvGrpSpPr>
          <p:grpSpPr>
            <a:xfrm rot="5400000">
              <a:off x="906521" y="2763953"/>
              <a:ext cx="690055" cy="1648213"/>
              <a:chOff x="0" y="0"/>
              <a:chExt cx="197516" cy="471772"/>
            </a:xfrm>
          </p:grpSpPr>
          <p:sp>
            <p:nvSpPr>
              <p:cNvPr name="Freeform 177" id="177"/>
              <p:cNvSpPr/>
              <p:nvPr/>
            </p:nvSpPr>
            <p:spPr>
              <a:xfrm flipH="false" flipV="false" rot="0">
                <a:off x="0" y="0"/>
                <a:ext cx="197516" cy="471772"/>
              </a:xfrm>
              <a:custGeom>
                <a:avLst/>
                <a:gdLst/>
                <a:ahLst/>
                <a:cxnLst/>
                <a:rect r="r" b="b" t="t" l="l"/>
                <a:pathLst>
                  <a:path h="471772" w="197516">
                    <a:moveTo>
                      <a:pt x="0" y="0"/>
                    </a:moveTo>
                    <a:lnTo>
                      <a:pt x="197516" y="0"/>
                    </a:lnTo>
                    <a:lnTo>
                      <a:pt x="197516" y="471772"/>
                    </a:lnTo>
                    <a:lnTo>
                      <a:pt x="0" y="471772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178" id="178"/>
              <p:cNvSpPr txBox="true"/>
              <p:nvPr/>
            </p:nvSpPr>
            <p:spPr>
              <a:xfrm>
                <a:off x="0" y="-38100"/>
                <a:ext cx="197516" cy="509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9" id="179"/>
            <p:cNvSpPr txBox="true"/>
            <p:nvPr/>
          </p:nvSpPr>
          <p:spPr>
            <a:xfrm rot="0">
              <a:off x="612295" y="3492334"/>
              <a:ext cx="1278507" cy="2446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8"/>
                </a:lnSpc>
                <a:spcBef>
                  <a:spcPct val="0"/>
                </a:spcBef>
              </a:pPr>
              <a:r>
                <a:rPr lang="en-US" sz="1264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LEAKY RELU</a:t>
              </a: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12936677" y="3798928"/>
            <a:ext cx="2068871" cy="585929"/>
            <a:chOff x="0" y="0"/>
            <a:chExt cx="597791" cy="169302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597791" cy="169302"/>
            </a:xfrm>
            <a:custGeom>
              <a:avLst/>
              <a:gdLst/>
              <a:ahLst/>
              <a:cxnLst/>
              <a:rect r="r" b="b" t="t" l="l"/>
              <a:pathLst>
                <a:path h="169302" w="597791">
                  <a:moveTo>
                    <a:pt x="0" y="0"/>
                  </a:moveTo>
                  <a:lnTo>
                    <a:pt x="597791" y="0"/>
                  </a:lnTo>
                  <a:lnTo>
                    <a:pt x="597791" y="169302"/>
                  </a:lnTo>
                  <a:lnTo>
                    <a:pt x="0" y="16930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38100"/>
              <a:ext cx="597791" cy="207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UP</a:t>
              </a:r>
            </a:p>
          </p:txBody>
        </p:sp>
      </p:grpSp>
      <p:grpSp>
        <p:nvGrpSpPr>
          <p:cNvPr name="Group 183" id="183"/>
          <p:cNvGrpSpPr/>
          <p:nvPr/>
        </p:nvGrpSpPr>
        <p:grpSpPr>
          <a:xfrm rot="5400000">
            <a:off x="13616567" y="4349801"/>
            <a:ext cx="517541" cy="1236160"/>
            <a:chOff x="0" y="0"/>
            <a:chExt cx="197516" cy="471772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85" id="185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6" id="186"/>
          <p:cNvSpPr txBox="true"/>
          <p:nvPr/>
        </p:nvSpPr>
        <p:spPr>
          <a:xfrm rot="0">
            <a:off x="13317163" y="4807709"/>
            <a:ext cx="1084606" cy="320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"/>
              </a:lnSpc>
            </a:pPr>
            <a:r>
              <a:rPr lang="en-US" sz="109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</a:t>
            </a:r>
          </a:p>
          <a:p>
            <a:pPr algn="ctr">
              <a:lnSpc>
                <a:spcPts val="1236"/>
              </a:lnSpc>
              <a:spcBef>
                <a:spcPct val="0"/>
              </a:spcBef>
            </a:pPr>
            <a:r>
              <a:rPr lang="en-US" sz="109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TRASPOSE 2D</a:t>
            </a:r>
          </a:p>
        </p:txBody>
      </p:sp>
      <p:grpSp>
        <p:nvGrpSpPr>
          <p:cNvPr name="Group 187" id="187"/>
          <p:cNvGrpSpPr/>
          <p:nvPr/>
        </p:nvGrpSpPr>
        <p:grpSpPr>
          <a:xfrm rot="5400000">
            <a:off x="13616567" y="5110847"/>
            <a:ext cx="517541" cy="1236160"/>
            <a:chOff x="0" y="0"/>
            <a:chExt cx="197516" cy="471772"/>
          </a:xfrm>
        </p:grpSpPr>
        <p:sp>
          <p:nvSpPr>
            <p:cNvPr name="Freeform 188" id="188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9" id="189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0" id="190"/>
          <p:cNvSpPr txBox="true"/>
          <p:nvPr/>
        </p:nvSpPr>
        <p:spPr>
          <a:xfrm rot="0">
            <a:off x="13295847" y="5589682"/>
            <a:ext cx="1105922" cy="27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"/>
              </a:lnSpc>
              <a:spcBef>
                <a:spcPct val="0"/>
              </a:spcBef>
            </a:pPr>
            <a:r>
              <a:rPr lang="en-US" sz="97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INSTANCE NORMALIZATION 2D</a:t>
            </a:r>
          </a:p>
        </p:txBody>
      </p:sp>
      <p:grpSp>
        <p:nvGrpSpPr>
          <p:cNvPr name="Group 191" id="191"/>
          <p:cNvGrpSpPr/>
          <p:nvPr/>
        </p:nvGrpSpPr>
        <p:grpSpPr>
          <a:xfrm rot="5400000">
            <a:off x="13616567" y="5871892"/>
            <a:ext cx="517541" cy="1236160"/>
            <a:chOff x="0" y="0"/>
            <a:chExt cx="197516" cy="471772"/>
          </a:xfrm>
        </p:grpSpPr>
        <p:sp>
          <p:nvSpPr>
            <p:cNvPr name="Freeform 192" id="192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93" id="193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4" id="194"/>
          <p:cNvSpPr txBox="true"/>
          <p:nvPr/>
        </p:nvSpPr>
        <p:spPr>
          <a:xfrm rot="0">
            <a:off x="13395898" y="6420559"/>
            <a:ext cx="958880" cy="18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RELU</a:t>
            </a:r>
          </a:p>
        </p:txBody>
      </p:sp>
      <p:sp>
        <p:nvSpPr>
          <p:cNvPr name="Freeform 195" id="195"/>
          <p:cNvSpPr/>
          <p:nvPr/>
        </p:nvSpPr>
        <p:spPr>
          <a:xfrm flipH="false" flipV="false" rot="0">
            <a:off x="11791408" y="327735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266700" cap="sq">
            <a:solidFill>
              <a:srgbClr val="E7E7E7"/>
            </a:solidFill>
            <a:prstDash val="solid"/>
            <a:miter/>
          </a:ln>
        </p:spPr>
      </p:sp>
      <p:sp>
        <p:nvSpPr>
          <p:cNvPr name="AutoShape 196" id="196"/>
          <p:cNvSpPr/>
          <p:nvPr/>
        </p:nvSpPr>
        <p:spPr>
          <a:xfrm flipV="true">
            <a:off x="10594447" y="5334756"/>
            <a:ext cx="1196961" cy="122378"/>
          </a:xfrm>
          <a:prstGeom prst="line">
            <a:avLst/>
          </a:prstGeom>
          <a:ln cap="flat" w="1333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8401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28401" y="3425906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83265" y="384450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39319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89683" y="2476503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40"/>
                </a:lnTo>
                <a:lnTo>
                  <a:pt x="0" y="1828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4071" y="4493300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T2 SCAN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4071" y="29404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8936" y="2964506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88936" y="490239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8401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28401" y="3425906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83265" y="384450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39319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89683" y="2476503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40"/>
                </a:lnTo>
                <a:lnTo>
                  <a:pt x="0" y="1828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42039" y="2323869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39"/>
                </a:lnTo>
                <a:lnTo>
                  <a:pt x="0" y="1828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432367" y="1740915"/>
            <a:ext cx="1310129" cy="3390365"/>
            <a:chOff x="0" y="0"/>
            <a:chExt cx="1746839" cy="45204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106" y="2389355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3809372"/>
              <a:ext cx="1746839" cy="711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RECON  T2</a:t>
              </a:r>
            </a:p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SCAN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07344"/>
              <a:ext cx="1746839" cy="711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RECON T1CE</a:t>
              </a:r>
            </a:p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SCAN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34071" y="4493300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T2 SCAN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4071" y="29404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8936" y="2964506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88936" y="490239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8401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28401" y="3425906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83265" y="3844508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39319" y="1882587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89683" y="2476503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40"/>
                </a:lnTo>
                <a:lnTo>
                  <a:pt x="0" y="1828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42039" y="2323869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39"/>
                </a:lnTo>
                <a:lnTo>
                  <a:pt x="0" y="1828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432367" y="1740915"/>
            <a:ext cx="1310129" cy="3390365"/>
            <a:chOff x="0" y="0"/>
            <a:chExt cx="1746839" cy="45204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106" y="2389355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3809372"/>
              <a:ext cx="1746839" cy="711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RECON  T2</a:t>
              </a:r>
            </a:p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SCAN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07344"/>
              <a:ext cx="1746839" cy="7111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RECON T1CE</a:t>
              </a:r>
            </a:p>
            <a:p>
              <a:pPr algn="ctr">
                <a:lnSpc>
                  <a:spcPts val="2167"/>
                </a:lnSpc>
              </a:pPr>
              <a:r>
                <a:rPr lang="en-US" b="true" sz="19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SCAN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34071" y="4493300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T2 SCAN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4071" y="29404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8936" y="2964506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 T2 SCAN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88936" y="4902397"/>
            <a:ext cx="1310129" cy="5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FAKE</a:t>
            </a:r>
          </a:p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805098" y="6394766"/>
            <a:ext cx="4704153" cy="1828739"/>
          </a:xfrm>
          <a:custGeom>
            <a:avLst/>
            <a:gdLst/>
            <a:ahLst/>
            <a:cxnLst/>
            <a:rect r="r" b="b" t="t" l="l"/>
            <a:pathLst>
              <a:path h="1828739" w="4704153">
                <a:moveTo>
                  <a:pt x="0" y="0"/>
                </a:moveTo>
                <a:lnTo>
                  <a:pt x="4704153" y="0"/>
                </a:lnTo>
                <a:lnTo>
                  <a:pt x="4704153" y="1828739"/>
                </a:lnTo>
                <a:lnTo>
                  <a:pt x="0" y="1828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499851" y="5887874"/>
            <a:ext cx="1310129" cy="3370426"/>
            <a:chOff x="0" y="0"/>
            <a:chExt cx="1746839" cy="44939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9106" y="0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106" y="2376062"/>
              <a:ext cx="1228627" cy="1228627"/>
            </a:xfrm>
            <a:custGeom>
              <a:avLst/>
              <a:gdLst/>
              <a:ahLst/>
              <a:cxnLst/>
              <a:rect r="r" b="b" t="t" l="l"/>
              <a:pathLst>
                <a:path h="1228627" w="1228627">
                  <a:moveTo>
                    <a:pt x="0" y="0"/>
                  </a:moveTo>
                  <a:lnTo>
                    <a:pt x="1228627" y="0"/>
                  </a:lnTo>
                  <a:lnTo>
                    <a:pt x="1228627" y="1228627"/>
                  </a:lnTo>
                  <a:lnTo>
                    <a:pt x="0" y="1228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95250" cap="sq">
              <a:solidFill>
                <a:srgbClr val="E6E6E6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3796080"/>
              <a:ext cx="1746839" cy="697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IDENTITY RECON  T2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407344"/>
              <a:ext cx="1746839" cy="697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54"/>
                </a:lnSpc>
              </a:pPr>
              <a:r>
                <a:rPr lang="en-US" b="true" sz="1817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IDENTITY T1CE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698699" y="606050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1"/>
                </a:lnTo>
                <a:lnTo>
                  <a:pt x="0" y="921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4698699" y="7603829"/>
            <a:ext cx="921470" cy="921470"/>
          </a:xfrm>
          <a:custGeom>
            <a:avLst/>
            <a:gdLst/>
            <a:ahLst/>
            <a:cxnLst/>
            <a:rect r="r" b="b" t="t" l="l"/>
            <a:pathLst>
              <a:path h="921470" w="921470">
                <a:moveTo>
                  <a:pt x="0" y="0"/>
                </a:moveTo>
                <a:lnTo>
                  <a:pt x="921470" y="0"/>
                </a:lnTo>
                <a:lnTo>
                  <a:pt x="92147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4504369" y="8671223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T2 SCAN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04369" y="7118399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091" y="1953494"/>
            <a:ext cx="5352158" cy="2261287"/>
          </a:xfrm>
          <a:custGeom>
            <a:avLst/>
            <a:gdLst/>
            <a:ahLst/>
            <a:cxnLst/>
            <a:rect r="r" b="b" t="t" l="l"/>
            <a:pathLst>
              <a:path h="2261287" w="5352158">
                <a:moveTo>
                  <a:pt x="0" y="0"/>
                </a:moveTo>
                <a:lnTo>
                  <a:pt x="5352158" y="0"/>
                </a:lnTo>
                <a:lnTo>
                  <a:pt x="5352158" y="2261286"/>
                </a:lnTo>
                <a:lnTo>
                  <a:pt x="0" y="2261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1448" y="4298254"/>
            <a:ext cx="5383801" cy="2274656"/>
          </a:xfrm>
          <a:custGeom>
            <a:avLst/>
            <a:gdLst/>
            <a:ahLst/>
            <a:cxnLst/>
            <a:rect r="r" b="b" t="t" l="l"/>
            <a:pathLst>
              <a:path h="2274656" w="5383801">
                <a:moveTo>
                  <a:pt x="0" y="0"/>
                </a:moveTo>
                <a:lnTo>
                  <a:pt x="5383801" y="0"/>
                </a:lnTo>
                <a:lnTo>
                  <a:pt x="5383801" y="2274656"/>
                </a:lnTo>
                <a:lnTo>
                  <a:pt x="0" y="227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3091" y="6658298"/>
            <a:ext cx="5383801" cy="1985277"/>
          </a:xfrm>
          <a:custGeom>
            <a:avLst/>
            <a:gdLst/>
            <a:ahLst/>
            <a:cxnLst/>
            <a:rect r="r" b="b" t="t" l="l"/>
            <a:pathLst>
              <a:path h="1985277" w="5383801">
                <a:moveTo>
                  <a:pt x="0" y="0"/>
                </a:moveTo>
                <a:lnTo>
                  <a:pt x="5383801" y="0"/>
                </a:lnTo>
                <a:lnTo>
                  <a:pt x="5383801" y="1985277"/>
                </a:lnTo>
                <a:lnTo>
                  <a:pt x="0" y="1985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LOSSES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73200" y="4211319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2132693" y="-1750069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306809" y="1725868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550385" y="1969445"/>
            <a:ext cx="2598947" cy="2598947"/>
          </a:xfrm>
          <a:custGeom>
            <a:avLst/>
            <a:gdLst/>
            <a:ahLst/>
            <a:cxnLst/>
            <a:rect r="r" b="b" t="t" l="l"/>
            <a:pathLst>
              <a:path h="2598947" w="2598947">
                <a:moveTo>
                  <a:pt x="0" y="0"/>
                </a:moveTo>
                <a:lnTo>
                  <a:pt x="2598947" y="0"/>
                </a:lnTo>
                <a:lnTo>
                  <a:pt x="2598947" y="2598946"/>
                </a:lnTo>
                <a:lnTo>
                  <a:pt x="0" y="2598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306809" y="5754369"/>
            <a:ext cx="3086100" cy="2984248"/>
            <a:chOff x="0" y="0"/>
            <a:chExt cx="812800" cy="785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85975"/>
            </a:xfrm>
            <a:custGeom>
              <a:avLst/>
              <a:gdLst/>
              <a:ahLst/>
              <a:cxnLst/>
              <a:rect r="r" b="b" t="t" l="l"/>
              <a:pathLst>
                <a:path h="78597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85975"/>
                  </a:lnTo>
                  <a:lnTo>
                    <a:pt x="0" y="785975"/>
                  </a:lnTo>
                  <a:close/>
                </a:path>
              </a:pathLst>
            </a:custGeom>
            <a:solidFill>
              <a:srgbClr val="E7E7E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24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550385" y="5964730"/>
            <a:ext cx="2563526" cy="2563526"/>
          </a:xfrm>
          <a:custGeom>
            <a:avLst/>
            <a:gdLst/>
            <a:ahLst/>
            <a:cxnLst/>
            <a:rect r="r" b="b" t="t" l="l"/>
            <a:pathLst>
              <a:path h="2563526" w="2563526">
                <a:moveTo>
                  <a:pt x="0" y="0"/>
                </a:moveTo>
                <a:lnTo>
                  <a:pt x="2563526" y="0"/>
                </a:lnTo>
                <a:lnTo>
                  <a:pt x="2563526" y="2563525"/>
                </a:lnTo>
                <a:lnTo>
                  <a:pt x="0" y="256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08141" y="4346259"/>
            <a:ext cx="2816219" cy="2816219"/>
          </a:xfrm>
          <a:custGeom>
            <a:avLst/>
            <a:gdLst/>
            <a:ahLst/>
            <a:cxnLst/>
            <a:rect r="r" b="b" t="t" l="l"/>
            <a:pathLst>
              <a:path h="2816219" w="2816219">
                <a:moveTo>
                  <a:pt x="0" y="0"/>
                </a:moveTo>
                <a:lnTo>
                  <a:pt x="2816218" y="0"/>
                </a:lnTo>
                <a:lnTo>
                  <a:pt x="2816218" y="2816219"/>
                </a:lnTo>
                <a:lnTo>
                  <a:pt x="0" y="281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13006464" y="4184298"/>
            <a:ext cx="1816323" cy="76818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12999043" y="6695672"/>
            <a:ext cx="1912008" cy="48307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028700" y="2910400"/>
            <a:ext cx="716077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PAPER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280023"/>
            <a:ext cx="7899970" cy="261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The main goal of the paper is to develop a </a:t>
            </a:r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self-supervised method for the automatic segmentation of brain tumors from multimodal medical images, such as MRI scans in T1, T2, FLAIR, and T1ce modalities.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091" y="1953494"/>
            <a:ext cx="5352158" cy="2261287"/>
          </a:xfrm>
          <a:custGeom>
            <a:avLst/>
            <a:gdLst/>
            <a:ahLst/>
            <a:cxnLst/>
            <a:rect r="r" b="b" t="t" l="l"/>
            <a:pathLst>
              <a:path h="2261287" w="5352158">
                <a:moveTo>
                  <a:pt x="0" y="0"/>
                </a:moveTo>
                <a:lnTo>
                  <a:pt x="5352158" y="0"/>
                </a:lnTo>
                <a:lnTo>
                  <a:pt x="5352158" y="2261286"/>
                </a:lnTo>
                <a:lnTo>
                  <a:pt x="0" y="2261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1448" y="4298254"/>
            <a:ext cx="5383801" cy="2274656"/>
          </a:xfrm>
          <a:custGeom>
            <a:avLst/>
            <a:gdLst/>
            <a:ahLst/>
            <a:cxnLst/>
            <a:rect r="r" b="b" t="t" l="l"/>
            <a:pathLst>
              <a:path h="2274656" w="5383801">
                <a:moveTo>
                  <a:pt x="0" y="0"/>
                </a:moveTo>
                <a:lnTo>
                  <a:pt x="5383801" y="0"/>
                </a:lnTo>
                <a:lnTo>
                  <a:pt x="5383801" y="2274656"/>
                </a:lnTo>
                <a:lnTo>
                  <a:pt x="0" y="227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3091" y="6658298"/>
            <a:ext cx="5383801" cy="1985277"/>
          </a:xfrm>
          <a:custGeom>
            <a:avLst/>
            <a:gdLst/>
            <a:ahLst/>
            <a:cxnLst/>
            <a:rect r="r" b="b" t="t" l="l"/>
            <a:pathLst>
              <a:path h="1985277" w="5383801">
                <a:moveTo>
                  <a:pt x="0" y="0"/>
                </a:moveTo>
                <a:lnTo>
                  <a:pt x="5383801" y="0"/>
                </a:lnTo>
                <a:lnTo>
                  <a:pt x="5383801" y="1985277"/>
                </a:lnTo>
                <a:lnTo>
                  <a:pt x="0" y="1985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LOSSES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16444" y="4118981"/>
            <a:ext cx="3716382" cy="467944"/>
            <a:chOff x="0" y="0"/>
            <a:chExt cx="1073832" cy="135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3832" cy="135210"/>
            </a:xfrm>
            <a:custGeom>
              <a:avLst/>
              <a:gdLst/>
              <a:ahLst/>
              <a:cxnLst/>
              <a:rect r="r" b="b" t="t" l="l"/>
              <a:pathLst>
                <a:path h="135210" w="1073832">
                  <a:moveTo>
                    <a:pt x="0" y="0"/>
                  </a:moveTo>
                  <a:lnTo>
                    <a:pt x="1073832" y="0"/>
                  </a:lnTo>
                  <a:lnTo>
                    <a:pt x="1073832" y="135210"/>
                  </a:lnTo>
                  <a:lnTo>
                    <a:pt x="0" y="13521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3832" cy="173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DISCRIMINATOR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37955" y="4747455"/>
            <a:ext cx="852530" cy="646935"/>
            <a:chOff x="0" y="0"/>
            <a:chExt cx="812800" cy="6167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92041" y="4918086"/>
            <a:ext cx="517541" cy="1236160"/>
            <a:chOff x="0" y="0"/>
            <a:chExt cx="197516" cy="4717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7835393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64X128X1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752680" y="4904313"/>
            <a:ext cx="517541" cy="1236160"/>
            <a:chOff x="0" y="0"/>
            <a:chExt cx="197516" cy="4717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-5400000">
            <a:off x="8596032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128X64X64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9515226" y="4931860"/>
            <a:ext cx="517541" cy="1236160"/>
            <a:chOff x="0" y="0"/>
            <a:chExt cx="197516" cy="4717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-5400000">
            <a:off x="9358578" y="5279976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256X3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275865" y="4918086"/>
            <a:ext cx="517541" cy="1236160"/>
            <a:chOff x="0" y="0"/>
            <a:chExt cx="197516" cy="4717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0119216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1070038" y="4904313"/>
            <a:ext cx="517541" cy="1236160"/>
            <a:chOff x="0" y="0"/>
            <a:chExt cx="197516" cy="4717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5400000">
            <a:off x="10913390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CONV2D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1X30X30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091" y="1953494"/>
            <a:ext cx="5352158" cy="2261287"/>
          </a:xfrm>
          <a:custGeom>
            <a:avLst/>
            <a:gdLst/>
            <a:ahLst/>
            <a:cxnLst/>
            <a:rect r="r" b="b" t="t" l="l"/>
            <a:pathLst>
              <a:path h="2261287" w="5352158">
                <a:moveTo>
                  <a:pt x="0" y="0"/>
                </a:moveTo>
                <a:lnTo>
                  <a:pt x="5352158" y="0"/>
                </a:lnTo>
                <a:lnTo>
                  <a:pt x="5352158" y="2261286"/>
                </a:lnTo>
                <a:lnTo>
                  <a:pt x="0" y="2261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1448" y="4298254"/>
            <a:ext cx="5383801" cy="2274656"/>
          </a:xfrm>
          <a:custGeom>
            <a:avLst/>
            <a:gdLst/>
            <a:ahLst/>
            <a:cxnLst/>
            <a:rect r="r" b="b" t="t" l="l"/>
            <a:pathLst>
              <a:path h="2274656" w="5383801">
                <a:moveTo>
                  <a:pt x="0" y="0"/>
                </a:moveTo>
                <a:lnTo>
                  <a:pt x="5383801" y="0"/>
                </a:lnTo>
                <a:lnTo>
                  <a:pt x="5383801" y="2274656"/>
                </a:lnTo>
                <a:lnTo>
                  <a:pt x="0" y="227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3091" y="6658298"/>
            <a:ext cx="5383801" cy="1985277"/>
          </a:xfrm>
          <a:custGeom>
            <a:avLst/>
            <a:gdLst/>
            <a:ahLst/>
            <a:cxnLst/>
            <a:rect r="r" b="b" t="t" l="l"/>
            <a:pathLst>
              <a:path h="1985277" w="5383801">
                <a:moveTo>
                  <a:pt x="0" y="0"/>
                </a:moveTo>
                <a:lnTo>
                  <a:pt x="5383801" y="0"/>
                </a:lnTo>
                <a:lnTo>
                  <a:pt x="5383801" y="1985277"/>
                </a:lnTo>
                <a:lnTo>
                  <a:pt x="0" y="1985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LOSSES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16444" y="4118981"/>
            <a:ext cx="3716382" cy="467944"/>
            <a:chOff x="0" y="0"/>
            <a:chExt cx="1073832" cy="135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3832" cy="135210"/>
            </a:xfrm>
            <a:custGeom>
              <a:avLst/>
              <a:gdLst/>
              <a:ahLst/>
              <a:cxnLst/>
              <a:rect r="r" b="b" t="t" l="l"/>
              <a:pathLst>
                <a:path h="135210" w="1073832">
                  <a:moveTo>
                    <a:pt x="0" y="0"/>
                  </a:moveTo>
                  <a:lnTo>
                    <a:pt x="1073832" y="0"/>
                  </a:lnTo>
                  <a:lnTo>
                    <a:pt x="1073832" y="135210"/>
                  </a:lnTo>
                  <a:lnTo>
                    <a:pt x="0" y="13521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3832" cy="173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DISCRIMINATOR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37955" y="4747455"/>
            <a:ext cx="852530" cy="646935"/>
            <a:chOff x="0" y="0"/>
            <a:chExt cx="812800" cy="6167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92041" y="4918086"/>
            <a:ext cx="517541" cy="1236160"/>
            <a:chOff x="0" y="0"/>
            <a:chExt cx="197516" cy="4717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7835393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64X128X1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752680" y="4904313"/>
            <a:ext cx="517541" cy="1236160"/>
            <a:chOff x="0" y="0"/>
            <a:chExt cx="197516" cy="4717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-5400000">
            <a:off x="8596032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128X64X64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9515226" y="4931860"/>
            <a:ext cx="517541" cy="1236160"/>
            <a:chOff x="0" y="0"/>
            <a:chExt cx="197516" cy="4717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-5400000">
            <a:off x="9358578" y="5279976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256X3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275865" y="4918086"/>
            <a:ext cx="517541" cy="1236160"/>
            <a:chOff x="0" y="0"/>
            <a:chExt cx="197516" cy="4717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0119216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1070038" y="4904313"/>
            <a:ext cx="517541" cy="1236160"/>
            <a:chOff x="0" y="0"/>
            <a:chExt cx="197516" cy="4717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5400000">
            <a:off x="10913390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CONV2D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1X30X30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2377169" y="4719485"/>
            <a:ext cx="852530" cy="646935"/>
            <a:chOff x="0" y="0"/>
            <a:chExt cx="812800" cy="6167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229698" y="2615023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DISCRIMINATOR LOSS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29698" y="3372057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ADVERSARIAL LOSS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091" y="1953494"/>
            <a:ext cx="5352158" cy="2261287"/>
          </a:xfrm>
          <a:custGeom>
            <a:avLst/>
            <a:gdLst/>
            <a:ahLst/>
            <a:cxnLst/>
            <a:rect r="r" b="b" t="t" l="l"/>
            <a:pathLst>
              <a:path h="2261287" w="5352158">
                <a:moveTo>
                  <a:pt x="0" y="0"/>
                </a:moveTo>
                <a:lnTo>
                  <a:pt x="5352158" y="0"/>
                </a:lnTo>
                <a:lnTo>
                  <a:pt x="5352158" y="2261286"/>
                </a:lnTo>
                <a:lnTo>
                  <a:pt x="0" y="2261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1448" y="4298254"/>
            <a:ext cx="5383801" cy="2274656"/>
          </a:xfrm>
          <a:custGeom>
            <a:avLst/>
            <a:gdLst/>
            <a:ahLst/>
            <a:cxnLst/>
            <a:rect r="r" b="b" t="t" l="l"/>
            <a:pathLst>
              <a:path h="2274656" w="5383801">
                <a:moveTo>
                  <a:pt x="0" y="0"/>
                </a:moveTo>
                <a:lnTo>
                  <a:pt x="5383801" y="0"/>
                </a:lnTo>
                <a:lnTo>
                  <a:pt x="5383801" y="2274656"/>
                </a:lnTo>
                <a:lnTo>
                  <a:pt x="0" y="227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3091" y="6658298"/>
            <a:ext cx="5383801" cy="1985277"/>
          </a:xfrm>
          <a:custGeom>
            <a:avLst/>
            <a:gdLst/>
            <a:ahLst/>
            <a:cxnLst/>
            <a:rect r="r" b="b" t="t" l="l"/>
            <a:pathLst>
              <a:path h="1985277" w="5383801">
                <a:moveTo>
                  <a:pt x="0" y="0"/>
                </a:moveTo>
                <a:lnTo>
                  <a:pt x="5383801" y="0"/>
                </a:lnTo>
                <a:lnTo>
                  <a:pt x="5383801" y="1985277"/>
                </a:lnTo>
                <a:lnTo>
                  <a:pt x="0" y="1985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LOSSES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16444" y="4118981"/>
            <a:ext cx="3716382" cy="467944"/>
            <a:chOff x="0" y="0"/>
            <a:chExt cx="1073832" cy="135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3832" cy="135210"/>
            </a:xfrm>
            <a:custGeom>
              <a:avLst/>
              <a:gdLst/>
              <a:ahLst/>
              <a:cxnLst/>
              <a:rect r="r" b="b" t="t" l="l"/>
              <a:pathLst>
                <a:path h="135210" w="1073832">
                  <a:moveTo>
                    <a:pt x="0" y="0"/>
                  </a:moveTo>
                  <a:lnTo>
                    <a:pt x="1073832" y="0"/>
                  </a:lnTo>
                  <a:lnTo>
                    <a:pt x="1073832" y="135210"/>
                  </a:lnTo>
                  <a:lnTo>
                    <a:pt x="0" y="13521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3832" cy="173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DISCRIMINATOR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37955" y="4747455"/>
            <a:ext cx="852530" cy="646935"/>
            <a:chOff x="0" y="0"/>
            <a:chExt cx="812800" cy="6167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92041" y="4918086"/>
            <a:ext cx="517541" cy="1236160"/>
            <a:chOff x="0" y="0"/>
            <a:chExt cx="197516" cy="4717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7835393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64X128X1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752680" y="4904313"/>
            <a:ext cx="517541" cy="1236160"/>
            <a:chOff x="0" y="0"/>
            <a:chExt cx="197516" cy="4717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-5400000">
            <a:off x="8596032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128X64X64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9515226" y="4931860"/>
            <a:ext cx="517541" cy="1236160"/>
            <a:chOff x="0" y="0"/>
            <a:chExt cx="197516" cy="4717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-5400000">
            <a:off x="9358578" y="5279976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256X3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275865" y="4918086"/>
            <a:ext cx="517541" cy="1236160"/>
            <a:chOff x="0" y="0"/>
            <a:chExt cx="197516" cy="4717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0119216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1070038" y="4904313"/>
            <a:ext cx="517541" cy="1236160"/>
            <a:chOff x="0" y="0"/>
            <a:chExt cx="197516" cy="4717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5400000">
            <a:off x="10913390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CONV2D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1X30X30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2377169" y="4719485"/>
            <a:ext cx="852530" cy="646935"/>
            <a:chOff x="0" y="0"/>
            <a:chExt cx="812800" cy="6167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229698" y="2615023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DISCRIMINATOR LOSS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29698" y="3372057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ADVERSARIAL LOSS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229698" y="4822683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CYCLE LOSS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091" y="1953494"/>
            <a:ext cx="5352158" cy="2261287"/>
          </a:xfrm>
          <a:custGeom>
            <a:avLst/>
            <a:gdLst/>
            <a:ahLst/>
            <a:cxnLst/>
            <a:rect r="r" b="b" t="t" l="l"/>
            <a:pathLst>
              <a:path h="2261287" w="5352158">
                <a:moveTo>
                  <a:pt x="0" y="0"/>
                </a:moveTo>
                <a:lnTo>
                  <a:pt x="5352158" y="0"/>
                </a:lnTo>
                <a:lnTo>
                  <a:pt x="5352158" y="2261286"/>
                </a:lnTo>
                <a:lnTo>
                  <a:pt x="0" y="2261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1448" y="4298254"/>
            <a:ext cx="5383801" cy="2274656"/>
          </a:xfrm>
          <a:custGeom>
            <a:avLst/>
            <a:gdLst/>
            <a:ahLst/>
            <a:cxnLst/>
            <a:rect r="r" b="b" t="t" l="l"/>
            <a:pathLst>
              <a:path h="2274656" w="5383801">
                <a:moveTo>
                  <a:pt x="0" y="0"/>
                </a:moveTo>
                <a:lnTo>
                  <a:pt x="5383801" y="0"/>
                </a:lnTo>
                <a:lnTo>
                  <a:pt x="5383801" y="2274656"/>
                </a:lnTo>
                <a:lnTo>
                  <a:pt x="0" y="227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3091" y="6658298"/>
            <a:ext cx="5383801" cy="1985277"/>
          </a:xfrm>
          <a:custGeom>
            <a:avLst/>
            <a:gdLst/>
            <a:ahLst/>
            <a:cxnLst/>
            <a:rect r="r" b="b" t="t" l="l"/>
            <a:pathLst>
              <a:path h="1985277" w="5383801">
                <a:moveTo>
                  <a:pt x="0" y="0"/>
                </a:moveTo>
                <a:lnTo>
                  <a:pt x="5383801" y="0"/>
                </a:lnTo>
                <a:lnTo>
                  <a:pt x="5383801" y="1985277"/>
                </a:lnTo>
                <a:lnTo>
                  <a:pt x="0" y="1985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LOSSES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16444" y="4118981"/>
            <a:ext cx="3716382" cy="467944"/>
            <a:chOff x="0" y="0"/>
            <a:chExt cx="1073832" cy="135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3832" cy="135210"/>
            </a:xfrm>
            <a:custGeom>
              <a:avLst/>
              <a:gdLst/>
              <a:ahLst/>
              <a:cxnLst/>
              <a:rect r="r" b="b" t="t" l="l"/>
              <a:pathLst>
                <a:path h="135210" w="1073832">
                  <a:moveTo>
                    <a:pt x="0" y="0"/>
                  </a:moveTo>
                  <a:lnTo>
                    <a:pt x="1073832" y="0"/>
                  </a:lnTo>
                  <a:lnTo>
                    <a:pt x="1073832" y="135210"/>
                  </a:lnTo>
                  <a:lnTo>
                    <a:pt x="0" y="135210"/>
                  </a:ln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3832" cy="173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DISCRIMINATOR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37955" y="4747455"/>
            <a:ext cx="852530" cy="646935"/>
            <a:chOff x="0" y="0"/>
            <a:chExt cx="812800" cy="6167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92041" y="4918086"/>
            <a:ext cx="517541" cy="1236160"/>
            <a:chOff x="0" y="0"/>
            <a:chExt cx="197516" cy="4717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-5400000">
            <a:off x="7835393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64X128X1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28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752680" y="4904313"/>
            <a:ext cx="517541" cy="1236160"/>
            <a:chOff x="0" y="0"/>
            <a:chExt cx="197516" cy="4717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-5400000">
            <a:off x="8596032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128X64X64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9515226" y="4931860"/>
            <a:ext cx="517541" cy="1236160"/>
            <a:chOff x="0" y="0"/>
            <a:chExt cx="197516" cy="4717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-5400000">
            <a:off x="9358578" y="5279976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256X3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2X32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275865" y="4918086"/>
            <a:ext cx="517541" cy="1236160"/>
            <a:chOff x="0" y="0"/>
            <a:chExt cx="197516" cy="4717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0119216" y="5266202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DOWN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512X3</a:t>
            </a: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1X31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1070038" y="4904313"/>
            <a:ext cx="517541" cy="1236160"/>
            <a:chOff x="0" y="0"/>
            <a:chExt cx="197516" cy="47177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516" cy="471772"/>
            </a:xfrm>
            <a:custGeom>
              <a:avLst/>
              <a:gdLst/>
              <a:ahLst/>
              <a:cxnLst/>
              <a:rect r="r" b="b" t="t" l="l"/>
              <a:pathLst>
                <a:path h="471772" w="197516">
                  <a:moveTo>
                    <a:pt x="0" y="0"/>
                  </a:moveTo>
                  <a:lnTo>
                    <a:pt x="197516" y="0"/>
                  </a:lnTo>
                  <a:lnTo>
                    <a:pt x="197516" y="471772"/>
                  </a:lnTo>
                  <a:lnTo>
                    <a:pt x="0" y="471772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516" cy="5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5400000">
            <a:off x="10913390" y="5252428"/>
            <a:ext cx="958880" cy="53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"/>
              </a:lnSpc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CONV2D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  <a:r>
              <a:rPr lang="en-US" sz="126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1X30X30</a:t>
            </a:r>
          </a:p>
          <a:p>
            <a:pPr algn="ctr">
              <a:lnSpc>
                <a:spcPts val="1428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2377169" y="4719485"/>
            <a:ext cx="852530" cy="646935"/>
            <a:chOff x="0" y="0"/>
            <a:chExt cx="812800" cy="6167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229698" y="2615023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DISCRIMINATOR LOSS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29698" y="3372057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ADVERSARIAL LOSS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229698" y="4822683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CYCLE LOSS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164880" y="7033295"/>
            <a:ext cx="4455867" cy="469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b="true" sz="327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IDENTITY LOSS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93992"/>
            <a:ext cx="4469865" cy="3796513"/>
          </a:xfrm>
          <a:custGeom>
            <a:avLst/>
            <a:gdLst/>
            <a:ahLst/>
            <a:cxnLst/>
            <a:rect r="r" b="b" t="t" l="l"/>
            <a:pathLst>
              <a:path h="3796513" w="4469865">
                <a:moveTo>
                  <a:pt x="0" y="0"/>
                </a:moveTo>
                <a:lnTo>
                  <a:pt x="4469865" y="0"/>
                </a:lnTo>
                <a:lnTo>
                  <a:pt x="4469865" y="3796513"/>
                </a:lnTo>
                <a:lnTo>
                  <a:pt x="0" y="379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42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087274"/>
            <a:ext cx="4759349" cy="64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b="true" sz="221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CYCLE + ADVERSARIAL + IDENTITY LOSS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5656" y="2693992"/>
            <a:ext cx="4236688" cy="3936860"/>
          </a:xfrm>
          <a:custGeom>
            <a:avLst/>
            <a:gdLst/>
            <a:ahLst/>
            <a:cxnLst/>
            <a:rect r="r" b="b" t="t" l="l"/>
            <a:pathLst>
              <a:path h="3936860" w="4236688">
                <a:moveTo>
                  <a:pt x="0" y="0"/>
                </a:moveTo>
                <a:lnTo>
                  <a:pt x="4236688" y="0"/>
                </a:lnTo>
                <a:lnTo>
                  <a:pt x="4236688" y="3936860"/>
                </a:lnTo>
                <a:lnTo>
                  <a:pt x="0" y="3936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693992"/>
            <a:ext cx="4469865" cy="3796513"/>
          </a:xfrm>
          <a:custGeom>
            <a:avLst/>
            <a:gdLst/>
            <a:ahLst/>
            <a:cxnLst/>
            <a:rect r="r" b="b" t="t" l="l"/>
            <a:pathLst>
              <a:path h="3796513" w="4469865">
                <a:moveTo>
                  <a:pt x="0" y="0"/>
                </a:moveTo>
                <a:lnTo>
                  <a:pt x="4469865" y="0"/>
                </a:lnTo>
                <a:lnTo>
                  <a:pt x="4469865" y="3796513"/>
                </a:lnTo>
                <a:lnTo>
                  <a:pt x="0" y="37965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42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24104" y="2717546"/>
            <a:ext cx="4508999" cy="3936860"/>
          </a:xfrm>
          <a:custGeom>
            <a:avLst/>
            <a:gdLst/>
            <a:ahLst/>
            <a:cxnLst/>
            <a:rect r="r" b="b" t="t" l="l"/>
            <a:pathLst>
              <a:path h="3936860" w="4508999">
                <a:moveTo>
                  <a:pt x="0" y="0"/>
                </a:moveTo>
                <a:lnTo>
                  <a:pt x="4508999" y="0"/>
                </a:lnTo>
                <a:lnTo>
                  <a:pt x="4508999" y="3936861"/>
                </a:lnTo>
                <a:lnTo>
                  <a:pt x="0" y="3936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76402" y="7175574"/>
            <a:ext cx="4535196" cy="32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7"/>
              </a:lnSpc>
              <a:spcBef>
                <a:spcPct val="0"/>
              </a:spcBef>
            </a:pPr>
            <a:r>
              <a:rPr lang="en-US" b="true" sz="2219" strike="noStrike" u="non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 T1CE REAL LOSS + FAKE LOSS) /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087274"/>
            <a:ext cx="4759349" cy="64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7"/>
              </a:lnSpc>
            </a:pPr>
            <a:r>
              <a:rPr lang="en-US" b="true" sz="221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CYCLE + ADVERSARIAL + IDENTITY LOSS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4104" y="7242618"/>
            <a:ext cx="4535196" cy="32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07"/>
              </a:lnSpc>
              <a:spcBef>
                <a:spcPct val="0"/>
              </a:spcBef>
            </a:pPr>
            <a:r>
              <a:rPr lang="en-US" b="true" sz="2219" strike="noStrike" u="non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 T1CE REAL LOSS + FAKE LOSS) / 2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84463" y="5198699"/>
            <a:ext cx="924462" cy="924462"/>
          </a:xfrm>
          <a:custGeom>
            <a:avLst/>
            <a:gdLst/>
            <a:ahLst/>
            <a:cxnLst/>
            <a:rect r="r" b="b" t="t" l="l"/>
            <a:pathLst>
              <a:path h="924462" w="924462">
                <a:moveTo>
                  <a:pt x="0" y="0"/>
                </a:moveTo>
                <a:lnTo>
                  <a:pt x="924461" y="0"/>
                </a:lnTo>
                <a:lnTo>
                  <a:pt x="924461" y="924462"/>
                </a:lnTo>
                <a:lnTo>
                  <a:pt x="0" y="92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7E7E7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43023" y="3601275"/>
            <a:ext cx="965902" cy="965902"/>
          </a:xfrm>
          <a:custGeom>
            <a:avLst/>
            <a:gdLst/>
            <a:ahLst/>
            <a:cxnLst/>
            <a:rect r="r" b="b" t="t" l="l"/>
            <a:pathLst>
              <a:path h="965902" w="965902">
                <a:moveTo>
                  <a:pt x="0" y="0"/>
                </a:moveTo>
                <a:lnTo>
                  <a:pt x="965901" y="0"/>
                </a:lnTo>
                <a:lnTo>
                  <a:pt x="965901" y="965902"/>
                </a:lnTo>
                <a:lnTo>
                  <a:pt x="0" y="9659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85725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93125" y="63009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3125" y="4748152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 TUNING PHASE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49925" y="6809505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3028" y="2899394"/>
            <a:ext cx="2930323" cy="35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b="true" sz="237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NEW INPUT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59404" y="4706941"/>
            <a:ext cx="852530" cy="646935"/>
            <a:chOff x="0" y="0"/>
            <a:chExt cx="812800" cy="6167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84463" y="5198699"/>
            <a:ext cx="924462" cy="924462"/>
          </a:xfrm>
          <a:custGeom>
            <a:avLst/>
            <a:gdLst/>
            <a:ahLst/>
            <a:cxnLst/>
            <a:rect r="r" b="b" t="t" l="l"/>
            <a:pathLst>
              <a:path h="924462" w="924462">
                <a:moveTo>
                  <a:pt x="0" y="0"/>
                </a:moveTo>
                <a:lnTo>
                  <a:pt x="924461" y="0"/>
                </a:lnTo>
                <a:lnTo>
                  <a:pt x="924461" y="924462"/>
                </a:lnTo>
                <a:lnTo>
                  <a:pt x="0" y="92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7E7E7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543023" y="3601275"/>
            <a:ext cx="965902" cy="965902"/>
          </a:xfrm>
          <a:custGeom>
            <a:avLst/>
            <a:gdLst/>
            <a:ahLst/>
            <a:cxnLst/>
            <a:rect r="r" b="b" t="t" l="l"/>
            <a:pathLst>
              <a:path h="965902" w="965902">
                <a:moveTo>
                  <a:pt x="0" y="0"/>
                </a:moveTo>
                <a:lnTo>
                  <a:pt x="965901" y="0"/>
                </a:lnTo>
                <a:lnTo>
                  <a:pt x="965901" y="965902"/>
                </a:lnTo>
                <a:lnTo>
                  <a:pt x="0" y="9659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85725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558760" y="3365633"/>
            <a:ext cx="7099455" cy="3727214"/>
          </a:xfrm>
          <a:custGeom>
            <a:avLst/>
            <a:gdLst/>
            <a:ahLst/>
            <a:cxnLst/>
            <a:rect r="r" b="b" t="t" l="l"/>
            <a:pathLst>
              <a:path h="3727214" w="7099455">
                <a:moveTo>
                  <a:pt x="0" y="0"/>
                </a:moveTo>
                <a:lnTo>
                  <a:pt x="7099456" y="0"/>
                </a:lnTo>
                <a:lnTo>
                  <a:pt x="7099456" y="3727214"/>
                </a:lnTo>
                <a:lnTo>
                  <a:pt x="0" y="3727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393125" y="63009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MASK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93125" y="4748152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 TUNING PHASE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49925" y="6809505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3028" y="2899394"/>
            <a:ext cx="2930323" cy="35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b="true" sz="237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NEW 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3743" y="2649373"/>
            <a:ext cx="3489489" cy="42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2832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PRE-TRAINED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59404" y="4706941"/>
            <a:ext cx="852530" cy="646935"/>
            <a:chOff x="0" y="0"/>
            <a:chExt cx="812800" cy="6167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584463" y="5198699"/>
            <a:ext cx="924462" cy="924462"/>
          </a:xfrm>
          <a:custGeom>
            <a:avLst/>
            <a:gdLst/>
            <a:ahLst/>
            <a:cxnLst/>
            <a:rect r="r" b="b" t="t" l="l"/>
            <a:pathLst>
              <a:path h="924462" w="924462">
                <a:moveTo>
                  <a:pt x="0" y="0"/>
                </a:moveTo>
                <a:lnTo>
                  <a:pt x="924461" y="0"/>
                </a:lnTo>
                <a:lnTo>
                  <a:pt x="924461" y="924462"/>
                </a:lnTo>
                <a:lnTo>
                  <a:pt x="0" y="92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sq">
            <a:solidFill>
              <a:srgbClr val="E7E7E7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543023" y="3601275"/>
            <a:ext cx="965902" cy="965902"/>
          </a:xfrm>
          <a:custGeom>
            <a:avLst/>
            <a:gdLst/>
            <a:ahLst/>
            <a:cxnLst/>
            <a:rect r="r" b="b" t="t" l="l"/>
            <a:pathLst>
              <a:path h="965902" w="965902">
                <a:moveTo>
                  <a:pt x="0" y="0"/>
                </a:moveTo>
                <a:lnTo>
                  <a:pt x="965901" y="0"/>
                </a:lnTo>
                <a:lnTo>
                  <a:pt x="965901" y="965902"/>
                </a:lnTo>
                <a:lnTo>
                  <a:pt x="0" y="9659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85725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558760" y="3365633"/>
            <a:ext cx="7099455" cy="3727214"/>
          </a:xfrm>
          <a:custGeom>
            <a:avLst/>
            <a:gdLst/>
            <a:ahLst/>
            <a:cxnLst/>
            <a:rect r="r" b="b" t="t" l="l"/>
            <a:pathLst>
              <a:path h="3727214" w="7099455">
                <a:moveTo>
                  <a:pt x="0" y="0"/>
                </a:moveTo>
                <a:lnTo>
                  <a:pt x="7099456" y="0"/>
                </a:lnTo>
                <a:lnTo>
                  <a:pt x="7099456" y="3727214"/>
                </a:lnTo>
                <a:lnTo>
                  <a:pt x="0" y="3727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393125" y="6300976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MASK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93125" y="4748152"/>
            <a:ext cx="1310129" cy="28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b="true" sz="191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 TUNING PHASE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49925" y="6809505"/>
            <a:ext cx="1396529" cy="28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5"/>
              </a:lnSpc>
              <a:spcBef>
                <a:spcPct val="0"/>
              </a:spcBef>
            </a:pPr>
            <a:r>
              <a:rPr lang="en-US" sz="187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 × 256 × 256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83028" y="2899394"/>
            <a:ext cx="2930323" cy="35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b="true" sz="237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NEW 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3743" y="2649373"/>
            <a:ext cx="3489489" cy="421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2832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PRE-TRAINED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869609" y="4547458"/>
            <a:ext cx="965902" cy="965902"/>
          </a:xfrm>
          <a:custGeom>
            <a:avLst/>
            <a:gdLst/>
            <a:ahLst/>
            <a:cxnLst/>
            <a:rect r="r" b="b" t="t" l="l"/>
            <a:pathLst>
              <a:path h="965902" w="965902">
                <a:moveTo>
                  <a:pt x="0" y="0"/>
                </a:moveTo>
                <a:lnTo>
                  <a:pt x="965902" y="0"/>
                </a:lnTo>
                <a:lnTo>
                  <a:pt x="965902" y="965902"/>
                </a:lnTo>
                <a:lnTo>
                  <a:pt x="0" y="9659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3154197" y="4706941"/>
            <a:ext cx="852530" cy="646935"/>
            <a:chOff x="0" y="0"/>
            <a:chExt cx="812800" cy="6167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16787"/>
            </a:xfrm>
            <a:custGeom>
              <a:avLst/>
              <a:gdLst/>
              <a:ahLst/>
              <a:cxnLst/>
              <a:rect r="r" b="b" t="t" l="l"/>
              <a:pathLst>
                <a:path h="616787" w="812800">
                  <a:moveTo>
                    <a:pt x="812800" y="30839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13587"/>
                  </a:lnTo>
                  <a:lnTo>
                    <a:pt x="406400" y="413587"/>
                  </a:lnTo>
                  <a:lnTo>
                    <a:pt x="406400" y="616787"/>
                  </a:lnTo>
                  <a:lnTo>
                    <a:pt x="812800" y="3083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65100"/>
              <a:ext cx="711200" cy="248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887398" y="3731832"/>
            <a:ext cx="2930323" cy="35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7"/>
              </a:lnSpc>
            </a:pPr>
            <a:r>
              <a:rPr lang="en-US" b="true" sz="237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1618" y="2021560"/>
            <a:ext cx="7594442" cy="3588374"/>
          </a:xfrm>
          <a:custGeom>
            <a:avLst/>
            <a:gdLst/>
            <a:ahLst/>
            <a:cxnLst/>
            <a:rect r="r" b="b" t="t" l="l"/>
            <a:pathLst>
              <a:path h="3588374" w="7594442">
                <a:moveTo>
                  <a:pt x="0" y="0"/>
                </a:moveTo>
                <a:lnTo>
                  <a:pt x="7594443" y="0"/>
                </a:lnTo>
                <a:lnTo>
                  <a:pt x="7594443" y="3588374"/>
                </a:lnTo>
                <a:lnTo>
                  <a:pt x="0" y="3588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18017" y="3359931"/>
            <a:ext cx="8227992" cy="3733451"/>
          </a:xfrm>
          <a:custGeom>
            <a:avLst/>
            <a:gdLst/>
            <a:ahLst/>
            <a:cxnLst/>
            <a:rect r="r" b="b" t="t" l="l"/>
            <a:pathLst>
              <a:path h="3733451" w="8227992">
                <a:moveTo>
                  <a:pt x="0" y="0"/>
                </a:moveTo>
                <a:lnTo>
                  <a:pt x="8227992" y="0"/>
                </a:lnTo>
                <a:lnTo>
                  <a:pt x="8227992" y="3733452"/>
                </a:lnTo>
                <a:lnTo>
                  <a:pt x="0" y="373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5697" y="6352884"/>
            <a:ext cx="7500364" cy="3422041"/>
          </a:xfrm>
          <a:custGeom>
            <a:avLst/>
            <a:gdLst/>
            <a:ahLst/>
            <a:cxnLst/>
            <a:rect r="r" b="b" t="t" l="l"/>
            <a:pathLst>
              <a:path h="3422041" w="7500364">
                <a:moveTo>
                  <a:pt x="0" y="0"/>
                </a:moveTo>
                <a:lnTo>
                  <a:pt x="7500364" y="0"/>
                </a:lnTo>
                <a:lnTo>
                  <a:pt x="7500364" y="3422041"/>
                </a:lnTo>
                <a:lnTo>
                  <a:pt x="0" y="3422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0727" y="5628984"/>
            <a:ext cx="3069176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DICE LOSS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0727" y="1296591"/>
            <a:ext cx="3276225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FOCAL LOSS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LOSSES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62242" y="2754974"/>
            <a:ext cx="4939542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MEAN SQUARED ERROR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1890" y="1620111"/>
            <a:ext cx="14724220" cy="7638189"/>
          </a:xfrm>
          <a:custGeom>
            <a:avLst/>
            <a:gdLst/>
            <a:ahLst/>
            <a:cxnLst/>
            <a:rect r="r" b="b" t="t" l="l"/>
            <a:pathLst>
              <a:path h="7638189" w="14724220">
                <a:moveTo>
                  <a:pt x="0" y="0"/>
                </a:moveTo>
                <a:lnTo>
                  <a:pt x="14724220" y="0"/>
                </a:lnTo>
                <a:lnTo>
                  <a:pt x="14724220" y="7638189"/>
                </a:lnTo>
                <a:lnTo>
                  <a:pt x="0" y="763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10144" y="325193"/>
            <a:ext cx="1066771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ARCHITECTURE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18017" y="3359931"/>
            <a:ext cx="8227992" cy="3733451"/>
          </a:xfrm>
          <a:custGeom>
            <a:avLst/>
            <a:gdLst/>
            <a:ahLst/>
            <a:cxnLst/>
            <a:rect r="r" b="b" t="t" l="l"/>
            <a:pathLst>
              <a:path h="3733451" w="8227992">
                <a:moveTo>
                  <a:pt x="0" y="0"/>
                </a:moveTo>
                <a:lnTo>
                  <a:pt x="8227992" y="0"/>
                </a:lnTo>
                <a:lnTo>
                  <a:pt x="8227992" y="3733452"/>
                </a:lnTo>
                <a:lnTo>
                  <a:pt x="0" y="37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5697" y="6352884"/>
            <a:ext cx="7500364" cy="3422041"/>
          </a:xfrm>
          <a:custGeom>
            <a:avLst/>
            <a:gdLst/>
            <a:ahLst/>
            <a:cxnLst/>
            <a:rect r="r" b="b" t="t" l="l"/>
            <a:pathLst>
              <a:path h="3422041" w="7500364">
                <a:moveTo>
                  <a:pt x="0" y="0"/>
                </a:moveTo>
                <a:lnTo>
                  <a:pt x="7500364" y="0"/>
                </a:lnTo>
                <a:lnTo>
                  <a:pt x="7500364" y="3422041"/>
                </a:lnTo>
                <a:lnTo>
                  <a:pt x="0" y="34220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0727" y="5628984"/>
            <a:ext cx="3069176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DICE LOSS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62242" y="2754974"/>
            <a:ext cx="4939542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MEAN SQUARED ERROR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900" y="1776605"/>
            <a:ext cx="18288000" cy="8701974"/>
            <a:chOff x="0" y="0"/>
            <a:chExt cx="4816593" cy="22918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1618" y="2021560"/>
            <a:ext cx="7594442" cy="3588374"/>
          </a:xfrm>
          <a:custGeom>
            <a:avLst/>
            <a:gdLst/>
            <a:ahLst/>
            <a:cxnLst/>
            <a:rect r="r" b="b" t="t" l="l"/>
            <a:pathLst>
              <a:path h="3588374" w="7594442">
                <a:moveTo>
                  <a:pt x="0" y="0"/>
                </a:moveTo>
                <a:lnTo>
                  <a:pt x="7594443" y="0"/>
                </a:lnTo>
                <a:lnTo>
                  <a:pt x="7594443" y="3588374"/>
                </a:lnTo>
                <a:lnTo>
                  <a:pt x="0" y="3588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22517" y="6974643"/>
            <a:ext cx="4438042" cy="920756"/>
          </a:xfrm>
          <a:custGeom>
            <a:avLst/>
            <a:gdLst/>
            <a:ahLst/>
            <a:cxnLst/>
            <a:rect r="r" b="b" t="t" l="l"/>
            <a:pathLst>
              <a:path h="920756" w="4438042">
                <a:moveTo>
                  <a:pt x="0" y="0"/>
                </a:moveTo>
                <a:lnTo>
                  <a:pt x="4438042" y="0"/>
                </a:lnTo>
                <a:lnTo>
                  <a:pt x="4438042" y="920756"/>
                </a:lnTo>
                <a:lnTo>
                  <a:pt x="0" y="920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60727" y="1296591"/>
            <a:ext cx="3276225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FOCAL LOSS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LOSSES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46646" y="3004506"/>
            <a:ext cx="5570734" cy="94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ESTENSION OF BINARY CROSS ENTROPY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46646" y="4660016"/>
            <a:ext cx="5570734" cy="94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PENALIZE EASY SAMPLES</a:t>
            </a:r>
          </a:p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(BLACK IMAGES)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46646" y="6146642"/>
            <a:ext cx="5570734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IMBALANCED DATASET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18017" y="3359931"/>
            <a:ext cx="8227992" cy="3733451"/>
          </a:xfrm>
          <a:custGeom>
            <a:avLst/>
            <a:gdLst/>
            <a:ahLst/>
            <a:cxnLst/>
            <a:rect r="r" b="b" t="t" l="l"/>
            <a:pathLst>
              <a:path h="3733451" w="8227992">
                <a:moveTo>
                  <a:pt x="0" y="0"/>
                </a:moveTo>
                <a:lnTo>
                  <a:pt x="8227992" y="0"/>
                </a:lnTo>
                <a:lnTo>
                  <a:pt x="8227992" y="3733452"/>
                </a:lnTo>
                <a:lnTo>
                  <a:pt x="0" y="373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0727" y="1296591"/>
            <a:ext cx="3276225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FOCAL LOSS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62242" y="2754974"/>
            <a:ext cx="4939542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MEAN SQUARED ERROR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01618" y="2021560"/>
            <a:ext cx="7594442" cy="3588374"/>
          </a:xfrm>
          <a:custGeom>
            <a:avLst/>
            <a:gdLst/>
            <a:ahLst/>
            <a:cxnLst/>
            <a:rect r="r" b="b" t="t" l="l"/>
            <a:pathLst>
              <a:path h="3588374" w="7594442">
                <a:moveTo>
                  <a:pt x="0" y="0"/>
                </a:moveTo>
                <a:lnTo>
                  <a:pt x="7594443" y="0"/>
                </a:lnTo>
                <a:lnTo>
                  <a:pt x="7594443" y="3588374"/>
                </a:lnTo>
                <a:lnTo>
                  <a:pt x="0" y="3588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232495" y="1337499"/>
            <a:ext cx="20686848" cy="9838735"/>
            <a:chOff x="0" y="0"/>
            <a:chExt cx="5448388" cy="25912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448388" cy="2591272"/>
            </a:xfrm>
            <a:custGeom>
              <a:avLst/>
              <a:gdLst/>
              <a:ahLst/>
              <a:cxnLst/>
              <a:rect r="r" b="b" t="t" l="l"/>
              <a:pathLst>
                <a:path h="2591272" w="5448388">
                  <a:moveTo>
                    <a:pt x="0" y="0"/>
                  </a:moveTo>
                  <a:lnTo>
                    <a:pt x="5448388" y="0"/>
                  </a:lnTo>
                  <a:lnTo>
                    <a:pt x="5448388" y="2591272"/>
                  </a:lnTo>
                  <a:lnTo>
                    <a:pt x="0" y="2591272"/>
                  </a:lnTo>
                  <a:close/>
                </a:path>
              </a:pathLst>
            </a:custGeom>
            <a:solidFill>
              <a:srgbClr val="010F19">
                <a:alpha val="8980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448388" cy="2629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5697" y="6352884"/>
            <a:ext cx="7500364" cy="3422041"/>
          </a:xfrm>
          <a:custGeom>
            <a:avLst/>
            <a:gdLst/>
            <a:ahLst/>
            <a:cxnLst/>
            <a:rect r="r" b="b" t="t" l="l"/>
            <a:pathLst>
              <a:path h="3422041" w="7500364">
                <a:moveTo>
                  <a:pt x="0" y="0"/>
                </a:moveTo>
                <a:lnTo>
                  <a:pt x="7500364" y="0"/>
                </a:lnTo>
                <a:lnTo>
                  <a:pt x="7500364" y="3422041"/>
                </a:lnTo>
                <a:lnTo>
                  <a:pt x="0" y="34220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74632" y="6352884"/>
            <a:ext cx="4914763" cy="1159469"/>
          </a:xfrm>
          <a:custGeom>
            <a:avLst/>
            <a:gdLst/>
            <a:ahLst/>
            <a:cxnLst/>
            <a:rect r="r" b="b" t="t" l="l"/>
            <a:pathLst>
              <a:path h="1159469" w="4914763">
                <a:moveTo>
                  <a:pt x="0" y="0"/>
                </a:moveTo>
                <a:lnTo>
                  <a:pt x="4914762" y="0"/>
                </a:lnTo>
                <a:lnTo>
                  <a:pt x="4914762" y="1159469"/>
                </a:lnTo>
                <a:lnTo>
                  <a:pt x="0" y="1159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0727" y="5628984"/>
            <a:ext cx="3069176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DICE LOSS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68763" y="3004506"/>
            <a:ext cx="4526499" cy="94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 USED  SEGMENTATION TASKS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68763" y="4443114"/>
            <a:ext cx="4526499" cy="141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PENALIZES MISSING REGIONS</a:t>
            </a:r>
          </a:p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(FALSE NEGATIVE)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02885" y="2389242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85725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02885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602381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568683" y="2355544"/>
            <a:ext cx="2821653" cy="2821653"/>
          </a:xfrm>
          <a:custGeom>
            <a:avLst/>
            <a:gdLst/>
            <a:ahLst/>
            <a:cxnLst/>
            <a:rect r="r" b="b" t="t" l="l"/>
            <a:pathLst>
              <a:path h="2821653" w="2821653">
                <a:moveTo>
                  <a:pt x="0" y="0"/>
                </a:moveTo>
                <a:lnTo>
                  <a:pt x="2821654" y="0"/>
                </a:lnTo>
                <a:lnTo>
                  <a:pt x="2821654" y="2821654"/>
                </a:lnTo>
                <a:lnTo>
                  <a:pt x="0" y="28216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842414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842414" y="2355544"/>
            <a:ext cx="2821653" cy="2821653"/>
          </a:xfrm>
          <a:custGeom>
            <a:avLst/>
            <a:gdLst/>
            <a:ahLst/>
            <a:cxnLst/>
            <a:rect r="r" b="b" t="t" l="l"/>
            <a:pathLst>
              <a:path h="2821653" w="2821653">
                <a:moveTo>
                  <a:pt x="0" y="0"/>
                </a:moveTo>
                <a:lnTo>
                  <a:pt x="2821653" y="0"/>
                </a:lnTo>
                <a:lnTo>
                  <a:pt x="2821653" y="2821654"/>
                </a:lnTo>
                <a:lnTo>
                  <a:pt x="0" y="28216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47674" y="6627949"/>
            <a:ext cx="3069176" cy="94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MASK GENERATED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840" y="3585265"/>
            <a:ext cx="2240844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RESULTS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02885" y="2389242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85725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02885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602381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568683" y="2355544"/>
            <a:ext cx="2821653" cy="2821653"/>
          </a:xfrm>
          <a:custGeom>
            <a:avLst/>
            <a:gdLst/>
            <a:ahLst/>
            <a:cxnLst/>
            <a:rect r="r" b="b" t="t" l="l"/>
            <a:pathLst>
              <a:path h="2821653" w="2821653">
                <a:moveTo>
                  <a:pt x="0" y="0"/>
                </a:moveTo>
                <a:lnTo>
                  <a:pt x="2821654" y="0"/>
                </a:lnTo>
                <a:lnTo>
                  <a:pt x="2821654" y="2821654"/>
                </a:lnTo>
                <a:lnTo>
                  <a:pt x="0" y="28216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742368" y="2681598"/>
            <a:ext cx="1090613" cy="2169545"/>
          </a:xfrm>
          <a:custGeom>
            <a:avLst/>
            <a:gdLst/>
            <a:ahLst/>
            <a:cxnLst/>
            <a:rect r="r" b="b" t="t" l="l"/>
            <a:pathLst>
              <a:path h="2169545" w="1090613">
                <a:moveTo>
                  <a:pt x="0" y="0"/>
                </a:moveTo>
                <a:lnTo>
                  <a:pt x="1090613" y="0"/>
                </a:lnTo>
                <a:lnTo>
                  <a:pt x="1090613" y="2169546"/>
                </a:lnTo>
                <a:lnTo>
                  <a:pt x="0" y="2169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742368" y="6123840"/>
            <a:ext cx="1090613" cy="2169545"/>
          </a:xfrm>
          <a:custGeom>
            <a:avLst/>
            <a:gdLst/>
            <a:ahLst/>
            <a:cxnLst/>
            <a:rect r="r" b="b" t="t" l="l"/>
            <a:pathLst>
              <a:path h="2169545" w="1090613">
                <a:moveTo>
                  <a:pt x="0" y="0"/>
                </a:moveTo>
                <a:lnTo>
                  <a:pt x="1090613" y="0"/>
                </a:lnTo>
                <a:lnTo>
                  <a:pt x="1090613" y="2169545"/>
                </a:lnTo>
                <a:lnTo>
                  <a:pt x="0" y="21695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502885" y="2782764"/>
            <a:ext cx="1186723" cy="2360736"/>
          </a:xfrm>
          <a:custGeom>
            <a:avLst/>
            <a:gdLst/>
            <a:ahLst/>
            <a:cxnLst/>
            <a:rect r="r" b="b" t="t" l="l"/>
            <a:pathLst>
              <a:path h="2360736" w="1186723">
                <a:moveTo>
                  <a:pt x="0" y="0"/>
                </a:moveTo>
                <a:lnTo>
                  <a:pt x="1186722" y="0"/>
                </a:lnTo>
                <a:lnTo>
                  <a:pt x="1186722" y="2360736"/>
                </a:lnTo>
                <a:lnTo>
                  <a:pt x="0" y="2360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502885" y="6109776"/>
            <a:ext cx="1186723" cy="2360736"/>
          </a:xfrm>
          <a:custGeom>
            <a:avLst/>
            <a:gdLst/>
            <a:ahLst/>
            <a:cxnLst/>
            <a:rect r="r" b="b" t="t" l="l"/>
            <a:pathLst>
              <a:path h="2360736" w="1186723">
                <a:moveTo>
                  <a:pt x="0" y="0"/>
                </a:moveTo>
                <a:lnTo>
                  <a:pt x="1186722" y="0"/>
                </a:lnTo>
                <a:lnTo>
                  <a:pt x="1186722" y="2360736"/>
                </a:lnTo>
                <a:lnTo>
                  <a:pt x="0" y="2360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842414" y="5716254"/>
            <a:ext cx="2754258" cy="2754258"/>
          </a:xfrm>
          <a:custGeom>
            <a:avLst/>
            <a:gdLst/>
            <a:ahLst/>
            <a:cxnLst/>
            <a:rect r="r" b="b" t="t" l="l"/>
            <a:pathLst>
              <a:path h="2754258" w="2754258">
                <a:moveTo>
                  <a:pt x="0" y="0"/>
                </a:moveTo>
                <a:lnTo>
                  <a:pt x="2754258" y="0"/>
                </a:lnTo>
                <a:lnTo>
                  <a:pt x="2754258" y="2754258"/>
                </a:lnTo>
                <a:lnTo>
                  <a:pt x="0" y="27542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842414" y="2355544"/>
            <a:ext cx="2821653" cy="2821653"/>
          </a:xfrm>
          <a:custGeom>
            <a:avLst/>
            <a:gdLst/>
            <a:ahLst/>
            <a:cxnLst/>
            <a:rect r="r" b="b" t="t" l="l"/>
            <a:pathLst>
              <a:path h="2821653" w="2821653">
                <a:moveTo>
                  <a:pt x="0" y="0"/>
                </a:moveTo>
                <a:lnTo>
                  <a:pt x="2821653" y="0"/>
                </a:lnTo>
                <a:lnTo>
                  <a:pt x="2821653" y="2821654"/>
                </a:lnTo>
                <a:lnTo>
                  <a:pt x="0" y="28216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95250" cap="sq">
            <a:solidFill>
              <a:srgbClr val="E6E6E6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47674" y="6627949"/>
            <a:ext cx="3069176" cy="949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MASK GENERATED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1840" y="3585265"/>
            <a:ext cx="2240844" cy="4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6"/>
              </a:lnSpc>
            </a:pPr>
            <a:r>
              <a:rPr lang="en-US" b="true" sz="328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T1CE SCAN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35869" y="595399"/>
            <a:ext cx="7929011" cy="93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3"/>
              </a:lnSpc>
            </a:pPr>
            <a:r>
              <a:rPr lang="en-US" b="true" sz="643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414039" y="6205371"/>
            <a:ext cx="1090613" cy="2169545"/>
          </a:xfrm>
          <a:custGeom>
            <a:avLst/>
            <a:gdLst/>
            <a:ahLst/>
            <a:cxnLst/>
            <a:rect r="r" b="b" t="t" l="l"/>
            <a:pathLst>
              <a:path h="2169545" w="1090613">
                <a:moveTo>
                  <a:pt x="0" y="0"/>
                </a:moveTo>
                <a:lnTo>
                  <a:pt x="1090613" y="0"/>
                </a:lnTo>
                <a:lnTo>
                  <a:pt x="1090613" y="2169545"/>
                </a:lnTo>
                <a:lnTo>
                  <a:pt x="0" y="21695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447737" y="2878359"/>
            <a:ext cx="1090613" cy="2169545"/>
          </a:xfrm>
          <a:custGeom>
            <a:avLst/>
            <a:gdLst/>
            <a:ahLst/>
            <a:cxnLst/>
            <a:rect r="r" b="b" t="t" l="l"/>
            <a:pathLst>
              <a:path h="2169545" w="1090613">
                <a:moveTo>
                  <a:pt x="0" y="0"/>
                </a:moveTo>
                <a:lnTo>
                  <a:pt x="1090612" y="0"/>
                </a:lnTo>
                <a:lnTo>
                  <a:pt x="1090612" y="2169546"/>
                </a:lnTo>
                <a:lnTo>
                  <a:pt x="0" y="2169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w="123825" cap="sq">
            <a:solidFill>
              <a:srgbClr val="C1FF72"/>
            </a:solidFill>
            <a:prstDash val="solid"/>
            <a:miter/>
          </a:ln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1890" y="1620111"/>
            <a:ext cx="14724220" cy="7638189"/>
          </a:xfrm>
          <a:custGeom>
            <a:avLst/>
            <a:gdLst/>
            <a:ahLst/>
            <a:cxnLst/>
            <a:rect r="r" b="b" t="t" l="l"/>
            <a:pathLst>
              <a:path h="7638189" w="14724220">
                <a:moveTo>
                  <a:pt x="0" y="0"/>
                </a:moveTo>
                <a:lnTo>
                  <a:pt x="14724220" y="0"/>
                </a:lnTo>
                <a:lnTo>
                  <a:pt x="14724220" y="7638189"/>
                </a:lnTo>
                <a:lnTo>
                  <a:pt x="0" y="763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1369514"/>
            <a:ext cx="18288000" cy="8701974"/>
            <a:chOff x="0" y="0"/>
            <a:chExt cx="4816593" cy="2291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35193" y="328141"/>
            <a:ext cx="1061761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81890" y="1620111"/>
            <a:ext cx="14724220" cy="5610860"/>
          </a:xfrm>
          <a:custGeom>
            <a:avLst/>
            <a:gdLst/>
            <a:ahLst/>
            <a:cxnLst/>
            <a:rect r="r" b="b" t="t" l="l"/>
            <a:pathLst>
              <a:path h="5610860" w="14724220">
                <a:moveTo>
                  <a:pt x="0" y="0"/>
                </a:moveTo>
                <a:lnTo>
                  <a:pt x="14724220" y="0"/>
                </a:lnTo>
                <a:lnTo>
                  <a:pt x="14724220" y="5610860"/>
                </a:lnTo>
                <a:lnTo>
                  <a:pt x="0" y="5610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61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57143" y="7516721"/>
            <a:ext cx="323634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DSGAN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1890" y="1620111"/>
            <a:ext cx="14724220" cy="7638189"/>
          </a:xfrm>
          <a:custGeom>
            <a:avLst/>
            <a:gdLst/>
            <a:ahLst/>
            <a:cxnLst/>
            <a:rect r="r" b="b" t="t" l="l"/>
            <a:pathLst>
              <a:path h="7638189" w="14724220">
                <a:moveTo>
                  <a:pt x="0" y="0"/>
                </a:moveTo>
                <a:lnTo>
                  <a:pt x="14724220" y="0"/>
                </a:lnTo>
                <a:lnTo>
                  <a:pt x="14724220" y="7638189"/>
                </a:lnTo>
                <a:lnTo>
                  <a:pt x="0" y="763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38100" y="1369514"/>
            <a:ext cx="18288000" cy="8701974"/>
            <a:chOff x="0" y="0"/>
            <a:chExt cx="4816593" cy="2291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35193" y="328141"/>
            <a:ext cx="1061761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025541" y="2254460"/>
            <a:ext cx="3824232" cy="3356640"/>
          </a:xfrm>
          <a:custGeom>
            <a:avLst/>
            <a:gdLst/>
            <a:ahLst/>
            <a:cxnLst/>
            <a:rect r="r" b="b" t="t" l="l"/>
            <a:pathLst>
              <a:path h="3356640" w="3824232">
                <a:moveTo>
                  <a:pt x="0" y="0"/>
                </a:moveTo>
                <a:lnTo>
                  <a:pt x="3824232" y="0"/>
                </a:lnTo>
                <a:lnTo>
                  <a:pt x="3824232" y="3356640"/>
                </a:lnTo>
                <a:lnTo>
                  <a:pt x="0" y="3356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669" t="-18898" r="-226354" b="-108656"/>
            </a:stretch>
          </a:blipFill>
          <a:ln w="1714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221552" y="5869738"/>
            <a:ext cx="6113458" cy="73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5018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SHARING LAYERS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786939" y="2287859"/>
            <a:ext cx="3657235" cy="3323241"/>
          </a:xfrm>
          <a:custGeom>
            <a:avLst/>
            <a:gdLst/>
            <a:ahLst/>
            <a:cxnLst/>
            <a:rect r="r" b="b" t="t" l="l"/>
            <a:pathLst>
              <a:path h="3323241" w="3657235">
                <a:moveTo>
                  <a:pt x="0" y="0"/>
                </a:moveTo>
                <a:lnTo>
                  <a:pt x="3657234" y="0"/>
                </a:lnTo>
                <a:lnTo>
                  <a:pt x="3657234" y="3323241"/>
                </a:lnTo>
                <a:lnTo>
                  <a:pt x="0" y="3323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8882" t="-20093" r="-83722" b="-109748"/>
            </a:stretch>
          </a:blipFill>
          <a:ln w="1714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1890" y="1620111"/>
            <a:ext cx="14724220" cy="7638189"/>
          </a:xfrm>
          <a:custGeom>
            <a:avLst/>
            <a:gdLst/>
            <a:ahLst/>
            <a:cxnLst/>
            <a:rect r="r" b="b" t="t" l="l"/>
            <a:pathLst>
              <a:path h="7638189" w="14724220">
                <a:moveTo>
                  <a:pt x="0" y="0"/>
                </a:moveTo>
                <a:lnTo>
                  <a:pt x="14724220" y="0"/>
                </a:lnTo>
                <a:lnTo>
                  <a:pt x="14724220" y="7638189"/>
                </a:lnTo>
                <a:lnTo>
                  <a:pt x="0" y="763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9525" y="1369514"/>
            <a:ext cx="18288000" cy="8701974"/>
            <a:chOff x="0" y="0"/>
            <a:chExt cx="4816593" cy="2291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291878"/>
            </a:xfrm>
            <a:custGeom>
              <a:avLst/>
              <a:gdLst/>
              <a:ahLst/>
              <a:cxnLst/>
              <a:rect r="r" b="b" t="t" l="l"/>
              <a:pathLst>
                <a:path h="22918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91878"/>
                  </a:lnTo>
                  <a:lnTo>
                    <a:pt x="0" y="2291878"/>
                  </a:lnTo>
                  <a:close/>
                </a:path>
              </a:pathLst>
            </a:custGeom>
            <a:solidFill>
              <a:srgbClr val="010F19">
                <a:alpha val="8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329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18494" y="325193"/>
            <a:ext cx="1065101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ORIGINAL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81890" y="7287735"/>
            <a:ext cx="14724220" cy="1970565"/>
          </a:xfrm>
          <a:custGeom>
            <a:avLst/>
            <a:gdLst/>
            <a:ahLst/>
            <a:cxnLst/>
            <a:rect r="r" b="b" t="t" l="l"/>
            <a:pathLst>
              <a:path h="1970565" w="14724220">
                <a:moveTo>
                  <a:pt x="0" y="0"/>
                </a:moveTo>
                <a:lnTo>
                  <a:pt x="14724220" y="0"/>
                </a:lnTo>
                <a:lnTo>
                  <a:pt x="14724220" y="1970565"/>
                </a:lnTo>
                <a:lnTo>
                  <a:pt x="0" y="197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5146" r="0" b="-246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05758" y="5955847"/>
            <a:ext cx="667648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MULTICON 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870" y="2787959"/>
            <a:ext cx="6054818" cy="1591002"/>
          </a:xfrm>
          <a:custGeom>
            <a:avLst/>
            <a:gdLst/>
            <a:ahLst/>
            <a:cxnLst/>
            <a:rect r="r" b="b" t="t" l="l"/>
            <a:pathLst>
              <a:path h="1591002" w="6054818">
                <a:moveTo>
                  <a:pt x="0" y="0"/>
                </a:moveTo>
                <a:lnTo>
                  <a:pt x="6054818" y="0"/>
                </a:lnTo>
                <a:lnTo>
                  <a:pt x="6054818" y="1591001"/>
                </a:lnTo>
                <a:lnTo>
                  <a:pt x="0" y="1591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7" t="-56601" r="-427" b="-2021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04373" y="2604910"/>
            <a:ext cx="2079255" cy="1957098"/>
          </a:xfrm>
          <a:custGeom>
            <a:avLst/>
            <a:gdLst/>
            <a:ahLst/>
            <a:cxnLst/>
            <a:rect r="r" b="b" t="t" l="l"/>
            <a:pathLst>
              <a:path h="1957098" w="2079255">
                <a:moveTo>
                  <a:pt x="0" y="0"/>
                </a:moveTo>
                <a:lnTo>
                  <a:pt x="2079254" y="0"/>
                </a:lnTo>
                <a:lnTo>
                  <a:pt x="2079254" y="1957099"/>
                </a:lnTo>
                <a:lnTo>
                  <a:pt x="0" y="19570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49688" y="642488"/>
            <a:ext cx="438862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MY WORK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971079" y="5666909"/>
            <a:ext cx="5957216" cy="3269023"/>
          </a:xfrm>
          <a:custGeom>
            <a:avLst/>
            <a:gdLst/>
            <a:ahLst/>
            <a:cxnLst/>
            <a:rect r="r" b="b" t="t" l="l"/>
            <a:pathLst>
              <a:path h="3269023" w="5957216">
                <a:moveTo>
                  <a:pt x="0" y="0"/>
                </a:moveTo>
                <a:lnTo>
                  <a:pt x="5957217" y="0"/>
                </a:lnTo>
                <a:lnTo>
                  <a:pt x="5957217" y="3269022"/>
                </a:lnTo>
                <a:lnTo>
                  <a:pt x="0" y="3269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4870" y="2787959"/>
            <a:ext cx="6054818" cy="1591002"/>
          </a:xfrm>
          <a:custGeom>
            <a:avLst/>
            <a:gdLst/>
            <a:ahLst/>
            <a:cxnLst/>
            <a:rect r="r" b="b" t="t" l="l"/>
            <a:pathLst>
              <a:path h="1591002" w="6054818">
                <a:moveTo>
                  <a:pt x="0" y="0"/>
                </a:moveTo>
                <a:lnTo>
                  <a:pt x="6054818" y="0"/>
                </a:lnTo>
                <a:lnTo>
                  <a:pt x="6054818" y="1591001"/>
                </a:lnTo>
                <a:lnTo>
                  <a:pt x="0" y="15910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7" t="-56601" r="-427" b="-2021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04373" y="2604910"/>
            <a:ext cx="2079255" cy="1957098"/>
          </a:xfrm>
          <a:custGeom>
            <a:avLst/>
            <a:gdLst/>
            <a:ahLst/>
            <a:cxnLst/>
            <a:rect r="r" b="b" t="t" l="l"/>
            <a:pathLst>
              <a:path h="1957098" w="2079255">
                <a:moveTo>
                  <a:pt x="0" y="0"/>
                </a:moveTo>
                <a:lnTo>
                  <a:pt x="2079254" y="0"/>
                </a:lnTo>
                <a:lnTo>
                  <a:pt x="2079254" y="1957099"/>
                </a:lnTo>
                <a:lnTo>
                  <a:pt x="0" y="19570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49688" y="642488"/>
            <a:ext cx="438862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MY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38312" y="3202747"/>
            <a:ext cx="6355180" cy="132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b="true" sz="457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Reimplementation on lightning on MacOs Env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38312" y="6244195"/>
            <a:ext cx="6355180" cy="132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b="true" sz="457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Reform the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971079" y="5666909"/>
            <a:ext cx="5957216" cy="3269023"/>
          </a:xfrm>
          <a:custGeom>
            <a:avLst/>
            <a:gdLst/>
            <a:ahLst/>
            <a:cxnLst/>
            <a:rect r="r" b="b" t="t" l="l"/>
            <a:pathLst>
              <a:path h="3269023" w="5957216">
                <a:moveTo>
                  <a:pt x="0" y="0"/>
                </a:moveTo>
                <a:lnTo>
                  <a:pt x="5957217" y="0"/>
                </a:lnTo>
                <a:lnTo>
                  <a:pt x="5957217" y="3269022"/>
                </a:lnTo>
                <a:lnTo>
                  <a:pt x="0" y="3269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67165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413489"/>
            <a:ext cx="6291962" cy="4844811"/>
          </a:xfrm>
          <a:custGeom>
            <a:avLst/>
            <a:gdLst/>
            <a:ahLst/>
            <a:cxnLst/>
            <a:rect r="r" b="b" t="t" l="l"/>
            <a:pathLst>
              <a:path h="4844811" w="6291962">
                <a:moveTo>
                  <a:pt x="0" y="0"/>
                </a:moveTo>
                <a:lnTo>
                  <a:pt x="6291962" y="0"/>
                </a:lnTo>
                <a:lnTo>
                  <a:pt x="6291962" y="4844811"/>
                </a:lnTo>
                <a:lnTo>
                  <a:pt x="0" y="4844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62027" y="809485"/>
            <a:ext cx="876394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MICCAI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345" y="2298809"/>
            <a:ext cx="6772672" cy="170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8"/>
              </a:lnSpc>
            </a:pPr>
            <a:r>
              <a:rPr lang="en-US" sz="591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Preprocess via</a:t>
            </a:r>
          </a:p>
          <a:p>
            <a:pPr algn="ctr">
              <a:lnSpc>
                <a:spcPts val="6678"/>
              </a:lnSpc>
            </a:pPr>
            <a:r>
              <a:rPr lang="en-US" b="true" sz="591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SimpleITK module 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7913194" y="6313625"/>
            <a:ext cx="93123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DAGiqFGJdZU</dc:identifier>
  <dcterms:modified xsi:type="dcterms:W3CDTF">2011-08-01T06:04:30Z</dcterms:modified>
  <cp:revision>1</cp:revision>
  <dc:title>MulticonDos VISIOPE</dc:title>
</cp:coreProperties>
</file>