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2" r:id="rId12"/>
    <p:sldId id="270" r:id="rId13"/>
    <p:sldId id="271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666" y="-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3837" y="714356"/>
            <a:ext cx="1853289" cy="1343027"/>
            <a:chOff x="-5625957" y="828656"/>
            <a:chExt cx="1878983" cy="1343027"/>
          </a:xfrm>
        </p:grpSpPr>
        <p:sp>
          <p:nvSpPr>
            <p:cNvPr id="3" name="object 3"/>
            <p:cNvSpPr/>
            <p:nvPr/>
          </p:nvSpPr>
          <p:spPr>
            <a:xfrm>
              <a:off x="-5625957" y="1114408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4394674" y="828656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38546" y="85723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53058" y="185736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809588" y="142852"/>
            <a:ext cx="9286940" cy="10631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80960" y="2714620"/>
            <a:ext cx="10358510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dirty="0">
                <a:latin typeface="Arial Rounded MT Bold" pitchFamily="34" charset="0"/>
              </a:rPr>
              <a:t>STUDENT </a:t>
            </a:r>
            <a:r>
              <a:rPr lang="en-US" sz="2200" dirty="0" smtClean="0">
                <a:latin typeface="Arial Rounded MT Bold" pitchFamily="34" charset="0"/>
              </a:rPr>
              <a:t>NAME                  : SANJOTHIKA SARAVANAN</a:t>
            </a:r>
          </a:p>
          <a:p>
            <a:endParaRPr lang="en-US" sz="2200" dirty="0">
              <a:latin typeface="Arial Rounded MT Bold" pitchFamily="34" charset="0"/>
            </a:endParaRPr>
          </a:p>
          <a:p>
            <a:r>
              <a:rPr lang="en-US" sz="2200" dirty="0">
                <a:latin typeface="Arial Rounded MT Bold" pitchFamily="34" charset="0"/>
              </a:rPr>
              <a:t>REGISTER NO AND </a:t>
            </a:r>
            <a:r>
              <a:rPr lang="en-US" sz="2200" dirty="0" smtClean="0">
                <a:latin typeface="Arial Rounded MT Bold" pitchFamily="34" charset="0"/>
              </a:rPr>
              <a:t>NMID : E7D33E9F7FAD178906C41EB03A461880</a:t>
            </a:r>
          </a:p>
          <a:p>
            <a:endParaRPr lang="en-US" sz="2200" dirty="0">
              <a:latin typeface="Arial Rounded MT Bold" pitchFamily="34" charset="0"/>
              <a:cs typeface="Calibri"/>
            </a:endParaRPr>
          </a:p>
          <a:p>
            <a:r>
              <a:rPr lang="en-US" sz="2200" dirty="0" smtClean="0">
                <a:latin typeface="Arial Rounded MT Bold" pitchFamily="34" charset="0"/>
              </a:rPr>
              <a:t>DEPARTMENT                       : BCA-BACHELOR OF COMPUTER APPLICATION</a:t>
            </a:r>
          </a:p>
          <a:p>
            <a:endParaRPr lang="en-US" sz="2200" dirty="0">
              <a:latin typeface="Arial Rounded MT Bold" pitchFamily="34" charset="0"/>
            </a:endParaRPr>
          </a:p>
          <a:p>
            <a:r>
              <a:rPr lang="en-US" sz="2200" dirty="0" smtClean="0">
                <a:latin typeface="Arial Rounded MT Bold" pitchFamily="34" charset="0"/>
              </a:rPr>
              <a:t>COLLEGE                               : VALLIAMMAI WOMEN’S COLLEGE OF ARTS                                         		                          AND SCIENCE/ ANNAMALAI UNIVERSITY</a:t>
            </a:r>
            <a:endParaRPr lang="en-US" sz="2200" dirty="0">
              <a:latin typeface="Arial Rounded MT Bold" pitchFamily="34" charset="0"/>
            </a:endParaRPr>
          </a:p>
          <a:p>
            <a:r>
              <a:rPr lang="en-US" sz="2400" dirty="0">
                <a:latin typeface="+mj-lt"/>
              </a:rPr>
              <a:t>           </a:t>
            </a:r>
            <a:endParaRPr lang="en-IN" sz="2400" dirty="0">
              <a:latin typeface="+mj-lt"/>
            </a:endParaRPr>
          </a:p>
        </p:txBody>
      </p:sp>
      <p:sp>
        <p:nvSpPr>
          <p:cNvPr id="12" name="object 6"/>
          <p:cNvSpPr/>
          <p:nvPr/>
        </p:nvSpPr>
        <p:spPr>
          <a:xfrm>
            <a:off x="1023902" y="550070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3"/>
          <p:cNvSpPr/>
          <p:nvPr/>
        </p:nvSpPr>
        <p:spPr>
          <a:xfrm>
            <a:off x="1738282" y="5857892"/>
            <a:ext cx="642943" cy="571504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  <a:solidFill>
            <a:srgbClr val="5FCA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/>
          <p:cNvSpPr/>
          <p:nvPr/>
        </p:nvSpPr>
        <p:spPr>
          <a:xfrm>
            <a:off x="9596462" y="5572140"/>
            <a:ext cx="1211923" cy="1057275"/>
          </a:xfrm>
          <a:custGeom>
            <a:avLst/>
            <a:gdLst/>
            <a:ahLst/>
            <a:cxnLst/>
            <a:rect l="l" t="t" r="r" b="b"/>
            <a:pathLst>
              <a:path w="1228725" h="1057275">
                <a:moveTo>
                  <a:pt x="964438" y="0"/>
                </a:moveTo>
                <a:lnTo>
                  <a:pt x="264312" y="0"/>
                </a:lnTo>
                <a:lnTo>
                  <a:pt x="0" y="528701"/>
                </a:lnTo>
                <a:lnTo>
                  <a:pt x="264312" y="1057275"/>
                </a:lnTo>
                <a:lnTo>
                  <a:pt x="964438" y="1057275"/>
                </a:lnTo>
                <a:lnTo>
                  <a:pt x="1228725" y="528701"/>
                </a:lnTo>
                <a:lnTo>
                  <a:pt x="964438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/>
          <p:cNvSpPr/>
          <p:nvPr/>
        </p:nvSpPr>
        <p:spPr>
          <a:xfrm>
            <a:off x="10810908" y="521495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953520" y="50004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24" y="14285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53652" y="57148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452398" y="357166"/>
            <a:ext cx="8858312" cy="59875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400" spc="15" dirty="0">
                <a:latin typeface="Bauhaus 93" pitchFamily="82" charset="0"/>
              </a:rPr>
              <a:t>RESULTS AND </a:t>
            </a:r>
            <a:r>
              <a:rPr lang="en-IN" sz="4400" spc="15" dirty="0" smtClean="0">
                <a:latin typeface="Bauhaus 93" pitchFamily="82" charset="0"/>
              </a:rPr>
              <a:t>SCREENSHOTS</a:t>
            </a:r>
            <a:br>
              <a:rPr lang="en-IN" sz="4400" spc="15" dirty="0" smtClean="0">
                <a:latin typeface="Bauhaus 93" pitchFamily="82" charset="0"/>
              </a:rPr>
            </a:br>
            <a:r>
              <a:rPr lang="en-IN" sz="4300" spc="15" dirty="0" smtClean="0">
                <a:latin typeface="Bauhaus 93" pitchFamily="82" charset="0"/>
              </a:rPr>
              <a:t/>
            </a:r>
            <a:br>
              <a:rPr lang="en-IN" sz="4300" spc="15" dirty="0" smtClean="0">
                <a:latin typeface="Bauhaus 93" pitchFamily="82" charset="0"/>
              </a:rPr>
            </a:br>
            <a:r>
              <a:rPr lang="en-IN" sz="4300" spc="15" dirty="0" smtClean="0">
                <a:latin typeface="Bauhaus 93" pitchFamily="82" charset="0"/>
              </a:rPr>
              <a:t>     </a:t>
            </a:r>
            <a:r>
              <a:rPr lang="en-IN" sz="4300" spc="15" dirty="0" smtClean="0">
                <a:latin typeface="Bauhaus 93" pitchFamily="82" charset="0"/>
              </a:rPr>
              <a:t>*  </a:t>
            </a:r>
            <a:r>
              <a:rPr lang="en-US" sz="4300" dirty="0" smtClean="0"/>
              <a:t>A web-based application for</a:t>
            </a:r>
            <a:br>
              <a:rPr lang="en-US" sz="4300" dirty="0" smtClean="0"/>
            </a:br>
            <a:r>
              <a:rPr lang="en-US" sz="4300" dirty="0" smtClean="0"/>
              <a:t>  a Creative Portfolio has been</a:t>
            </a:r>
            <a:br>
              <a:rPr lang="en-US" sz="4300" dirty="0" smtClean="0"/>
            </a:br>
            <a:r>
              <a:rPr lang="en-US" sz="4300" dirty="0" smtClean="0"/>
              <a:t>  created using FWD.</a:t>
            </a:r>
            <a:br>
              <a:rPr lang="en-US" sz="4300" dirty="0" smtClean="0"/>
            </a:br>
            <a:r>
              <a:rPr lang="en-US" sz="4300" dirty="0" smtClean="0"/>
              <a:t/>
            </a:r>
            <a:br>
              <a:rPr lang="en-US" sz="4300" dirty="0" smtClean="0"/>
            </a:br>
            <a:r>
              <a:rPr lang="en-US" sz="4300" dirty="0" smtClean="0"/>
              <a:t> </a:t>
            </a:r>
            <a:r>
              <a:rPr lang="en-US" sz="4300" dirty="0" smtClean="0"/>
              <a:t>   </a:t>
            </a:r>
            <a:r>
              <a:rPr lang="en-IN" sz="4300" spc="15" dirty="0" smtClean="0">
                <a:latin typeface="Bauhaus 93" pitchFamily="82" charset="0"/>
              </a:rPr>
              <a:t>*</a:t>
            </a:r>
            <a:r>
              <a:rPr lang="en-US" sz="4300" dirty="0" smtClean="0"/>
              <a:t> </a:t>
            </a:r>
            <a:r>
              <a:rPr lang="en-US" sz="4300" dirty="0" smtClean="0"/>
              <a:t>Detailed Screenshots of the</a:t>
            </a:r>
            <a:br>
              <a:rPr lang="en-US" sz="4300" dirty="0" smtClean="0"/>
            </a:br>
            <a:r>
              <a:rPr lang="en-US" sz="4300" dirty="0" smtClean="0"/>
              <a:t>  portfolio were attached in</a:t>
            </a:r>
            <a:br>
              <a:rPr lang="en-US" sz="4300" dirty="0" smtClean="0"/>
            </a:br>
            <a:r>
              <a:rPr lang="en-US" sz="4300" dirty="0" smtClean="0"/>
              <a:t>  upcoming slide.</a:t>
            </a:r>
            <a:endParaRPr sz="4300" dirty="0">
              <a:latin typeface="Bauhaus 93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3"/>
          <p:cNvSpPr/>
          <p:nvPr/>
        </p:nvSpPr>
        <p:spPr>
          <a:xfrm>
            <a:off x="10096528" y="585789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4"/>
          <p:cNvSpPr/>
          <p:nvPr/>
        </p:nvSpPr>
        <p:spPr>
          <a:xfrm>
            <a:off x="10596594" y="63579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/>
          <p:cNvSpPr/>
          <p:nvPr/>
        </p:nvSpPr>
        <p:spPr>
          <a:xfrm>
            <a:off x="10810908" y="285749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11168098" y="321468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398" y="285728"/>
            <a:ext cx="11144328" cy="642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274" y="285728"/>
            <a:ext cx="11072890" cy="62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3836" y="357166"/>
            <a:ext cx="1107289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310974" y="550070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10842" y="571480"/>
            <a:ext cx="314325" cy="28575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96660" y="6000768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960" y="357166"/>
            <a:ext cx="11811040" cy="60304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lang="en-IN" sz="4300" dirty="0" smtClean="0">
                <a:latin typeface="Bauhaus 93" pitchFamily="82" charset="0"/>
              </a:rPr>
              <a:t>LET’S CONNECT</a:t>
            </a:r>
            <a:r>
              <a:rPr lang="en-IN" sz="4400" dirty="0" smtClean="0">
                <a:latin typeface="Bauhaus 93" pitchFamily="82" charset="0"/>
              </a:rPr>
              <a:t/>
            </a:r>
            <a:br>
              <a:rPr lang="en-IN" sz="4400" dirty="0" smtClean="0">
                <a:latin typeface="Bauhaus 93" pitchFamily="82" charset="0"/>
              </a:rPr>
            </a:br>
            <a:r>
              <a:rPr lang="en-IN" sz="4400" dirty="0" smtClean="0">
                <a:latin typeface="Bauhaus 93" pitchFamily="82" charset="0"/>
              </a:rPr>
              <a:t/>
            </a:r>
            <a:br>
              <a:rPr lang="en-IN" sz="4400" dirty="0" smtClean="0">
                <a:latin typeface="Bauhaus 93" pitchFamily="82" charset="0"/>
              </a:rPr>
            </a:br>
            <a:r>
              <a:rPr lang="en-IN" sz="3400" b="0" dirty="0" smtClean="0">
                <a:latin typeface="Bauhaus 93" pitchFamily="82" charset="0"/>
              </a:rPr>
              <a:t>       </a:t>
            </a:r>
            <a:r>
              <a:rPr lang="en-US" sz="3300" b="0" dirty="0" smtClean="0">
                <a:latin typeface="Arial Rounded MT Bold" pitchFamily="34" charset="0"/>
                <a:cs typeface="Arial" pitchFamily="34" charset="0"/>
              </a:rPr>
              <a:t>I'm always open to new challenges and </a:t>
            </a:r>
            <a:br>
              <a:rPr lang="en-US" sz="3300" b="0" dirty="0" smtClean="0">
                <a:latin typeface="Arial Rounded MT Bold" pitchFamily="34" charset="0"/>
                <a:cs typeface="Arial" pitchFamily="34" charset="0"/>
              </a:rPr>
            </a:br>
            <a:r>
              <a:rPr lang="en-US" sz="3300" b="0" dirty="0" smtClean="0">
                <a:latin typeface="Arial Rounded MT Bold" pitchFamily="34" charset="0"/>
                <a:cs typeface="Arial" pitchFamily="34" charset="0"/>
              </a:rPr>
              <a:t>         collaborations. Contact me through,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4000" dirty="0" smtClean="0">
                <a:latin typeface="Arial" pitchFamily="34" charset="0"/>
                <a:cs typeface="Arial" pitchFamily="34" charset="0"/>
              </a:rPr>
            </a:br>
            <a:r>
              <a:rPr lang="en-US" sz="4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4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500" b="0" dirty="0" smtClean="0">
                <a:latin typeface="Arial" pitchFamily="34" charset="0"/>
                <a:cs typeface="Arial" pitchFamily="34" charset="0"/>
              </a:rPr>
              <a:t>Email     </a:t>
            </a:r>
            <a:r>
              <a:rPr lang="en-US" sz="3500" b="0" dirty="0" smtClean="0">
                <a:latin typeface="Arial" pitchFamily="34" charset="0"/>
                <a:cs typeface="Arial" pitchFamily="34" charset="0"/>
              </a:rPr>
              <a:t>: sanjothikasaravanan@gmail.com</a:t>
            </a:r>
            <a:br>
              <a:rPr lang="en-US" sz="3500" b="0" dirty="0" smtClean="0">
                <a:latin typeface="Arial" pitchFamily="34" charset="0"/>
                <a:cs typeface="Arial" pitchFamily="34" charset="0"/>
              </a:rPr>
            </a:br>
            <a:r>
              <a:rPr lang="en-US" sz="35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500" b="0" dirty="0" smtClean="0">
                <a:latin typeface="Arial" pitchFamily="34" charset="0"/>
                <a:cs typeface="Arial" pitchFamily="34" charset="0"/>
              </a:rPr>
              <a:t>Phone    : +91 6384146467</a:t>
            </a:r>
            <a:br>
              <a:rPr lang="en-US" sz="3500" b="0" dirty="0" smtClean="0">
                <a:latin typeface="Arial" pitchFamily="34" charset="0"/>
                <a:cs typeface="Arial" pitchFamily="34" charset="0"/>
              </a:rPr>
            </a:br>
            <a:r>
              <a:rPr lang="en-US" sz="35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500" b="0" dirty="0" smtClean="0">
                <a:latin typeface="Arial" pitchFamily="34" charset="0"/>
                <a:cs typeface="Arial" pitchFamily="34" charset="0"/>
              </a:rPr>
              <a:t>LinkedIn : linkedin.com/in/</a:t>
            </a:r>
            <a:r>
              <a:rPr lang="en-US" sz="3500" b="0" dirty="0" err="1" smtClean="0">
                <a:latin typeface="Arial" pitchFamily="34" charset="0"/>
                <a:cs typeface="Arial" pitchFamily="34" charset="0"/>
              </a:rPr>
              <a:t>sanjothikasaravanan</a:t>
            </a:r>
            <a:r>
              <a:rPr lang="en-US" sz="3500" b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500" b="0" dirty="0" smtClean="0">
                <a:latin typeface="Arial" pitchFamily="34" charset="0"/>
                <a:cs typeface="Arial" pitchFamily="34" charset="0"/>
              </a:rPr>
            </a:br>
            <a:r>
              <a:rPr lang="en-US" sz="35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500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500" b="0" dirty="0" err="1" smtClean="0">
                <a:latin typeface="Arial" pitchFamily="34" charset="0"/>
                <a:cs typeface="Arial" pitchFamily="34" charset="0"/>
              </a:rPr>
              <a:t>GitHub</a:t>
            </a:r>
            <a:r>
              <a:rPr lang="en-US" sz="3500" b="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3500" b="0" dirty="0" smtClean="0">
                <a:latin typeface="Arial" pitchFamily="34" charset="0"/>
                <a:cs typeface="Arial" pitchFamily="34" charset="0"/>
              </a:rPr>
              <a:t>: https://github.com/sanjosaravanan </a:t>
            </a:r>
            <a:r>
              <a:rPr lang="en-US" sz="3500" b="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sz="4400" dirty="0">
              <a:latin typeface="Bauhaus 93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10668032" y="8572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595274" y="60007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952464" y="63579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67636" y="9286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96396" y="585789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8150" y="428604"/>
            <a:ext cx="8999563" cy="408701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4900" spc="5" dirty="0" smtClean="0">
                <a:latin typeface="Bauhaus 93" pitchFamily="82" charset="0"/>
              </a:rPr>
              <a:t>PROJECT</a:t>
            </a:r>
            <a:r>
              <a:rPr lang="en-US" sz="4900" spc="-85" dirty="0" smtClean="0"/>
              <a:t> </a:t>
            </a:r>
            <a:r>
              <a:rPr lang="en-US" sz="4900" spc="25" dirty="0" smtClean="0">
                <a:latin typeface="Bauhaus 93" pitchFamily="82" charset="0"/>
              </a:rPr>
              <a:t>TITLE</a:t>
            </a:r>
            <a:r>
              <a:rPr lang="en-US" spc="25" dirty="0" smtClean="0">
                <a:latin typeface="Bauhaus 93" pitchFamily="82" charset="0"/>
              </a:rPr>
              <a:t/>
            </a:r>
            <a:br>
              <a:rPr lang="en-US" spc="25" dirty="0" smtClean="0">
                <a:latin typeface="Bauhaus 93" pitchFamily="82" charset="0"/>
              </a:rPr>
            </a:br>
            <a:r>
              <a:rPr lang="en-US" sz="4250" spc="25" dirty="0" smtClean="0">
                <a:latin typeface="Bauhaus 93" pitchFamily="82" charset="0"/>
              </a:rPr>
              <a:t/>
            </a:r>
            <a:br>
              <a:rPr lang="en-US" sz="4250" spc="25" dirty="0" smtClean="0">
                <a:latin typeface="Bauhaus 93" pitchFamily="82" charset="0"/>
              </a:rPr>
            </a:br>
            <a:r>
              <a:rPr lang="en-US" sz="4250" spc="25" dirty="0" smtClean="0">
                <a:latin typeface="Bauhaus 93" pitchFamily="82" charset="0"/>
              </a:rPr>
              <a:t>          </a:t>
            </a:r>
            <a:r>
              <a:rPr lang="en-US" sz="4400" b="0" spc="25" dirty="0" smtClean="0"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CREATIVE STUDENT  	PORTFOLIO USING FWD </a:t>
            </a:r>
            <a:r>
              <a:rPr lang="en-US" sz="4250" spc="25" dirty="0" smtClean="0">
                <a:latin typeface="Bauhaus 93" pitchFamily="82" charset="0"/>
              </a:rPr>
              <a:t/>
            </a:r>
            <a:br>
              <a:rPr lang="en-US" sz="4250" spc="25" dirty="0" smtClean="0">
                <a:latin typeface="Bauhaus 93" pitchFamily="82" charset="0"/>
              </a:rPr>
            </a:br>
            <a:r>
              <a:rPr lang="en-US" sz="4250" spc="25" dirty="0" smtClean="0">
                <a:latin typeface="Arial Rounded MT Bold" pitchFamily="34" charset="0"/>
              </a:rPr>
              <a:t>    </a:t>
            </a:r>
            <a:r>
              <a:rPr lang="en-US" sz="4250" spc="25" dirty="0" smtClean="0">
                <a:latin typeface="Bauhaus 93" pitchFamily="82" charset="0"/>
              </a:rPr>
              <a:t/>
            </a:r>
            <a:br>
              <a:rPr lang="en-US" sz="4250" spc="25" dirty="0" smtClean="0">
                <a:latin typeface="Bauhaus 93" pitchFamily="82" charset="0"/>
              </a:rPr>
            </a:br>
            <a:endParaRPr sz="4250">
              <a:latin typeface="Bauhaus 93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object 14"/>
          <p:cNvSpPr/>
          <p:nvPr/>
        </p:nvSpPr>
        <p:spPr>
          <a:xfrm>
            <a:off x="1452530" y="44291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4"/>
          <p:cNvSpPr/>
          <p:nvPr/>
        </p:nvSpPr>
        <p:spPr>
          <a:xfrm>
            <a:off x="1952596" y="4929198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24298" y="3714752"/>
            <a:ext cx="2214578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object 4"/>
          <p:cNvSpPr/>
          <p:nvPr/>
        </p:nvSpPr>
        <p:spPr>
          <a:xfrm>
            <a:off x="10882346" y="285728"/>
            <a:ext cx="638843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"/>
          <p:cNvSpPr/>
          <p:nvPr/>
        </p:nvSpPr>
        <p:spPr>
          <a:xfrm>
            <a:off x="10310842" y="642918"/>
            <a:ext cx="638843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6"/>
          <p:cNvSpPr/>
          <p:nvPr/>
        </p:nvSpPr>
        <p:spPr>
          <a:xfrm>
            <a:off x="9882214" y="5857892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53784" y="62103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Bauhaus 93" pitchFamily="82" charset="0"/>
              </a:rPr>
              <a:t>A</a:t>
            </a:r>
            <a:r>
              <a:rPr spc="-5" dirty="0">
                <a:latin typeface="Bauhaus 93" pitchFamily="82" charset="0"/>
              </a:rPr>
              <a:t>G</a:t>
            </a:r>
            <a:r>
              <a:rPr spc="-35" dirty="0">
                <a:latin typeface="Bauhaus 93" pitchFamily="82" charset="0"/>
              </a:rPr>
              <a:t>E</a:t>
            </a:r>
            <a:r>
              <a:rPr spc="15" dirty="0">
                <a:latin typeface="Bauhaus 93" pitchFamily="82" charset="0"/>
              </a:rPr>
              <a:t>N</a:t>
            </a:r>
            <a:r>
              <a:rPr dirty="0">
                <a:latin typeface="Bauhaus 93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952728" y="1714488"/>
            <a:ext cx="64294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Arial Rounded MT Bold" pitchFamily="34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Arial Rounded MT Bold" pitchFamily="34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Arial Rounded MT Bold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Arial Rounded MT Bold" pitchFamily="34" charset="0"/>
                <a:cs typeface="Times New Roman" panose="02020603050405020304" pitchFamily="18" charset="0"/>
              </a:rPr>
              <a:t>End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Arial Rounded MT Bold" pitchFamily="34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Arial Rounded MT Bold" pitchFamily="34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Arial Rounded MT Bold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 Rounded MT Bold" pitchFamily="34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Arial Rounded MT Bold" pitchFamily="34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Arial Rounded MT Bold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Arial Rounded MT Bold" pitchFamily="34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Arial Rounded MT Bold" pitchFamily="34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Arial Rounded MT Bold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smtClean="0">
                <a:solidFill>
                  <a:srgbClr val="0D0D0D"/>
                </a:solidFill>
                <a:latin typeface="Arial Rounded MT Bold" pitchFamily="34" charset="0"/>
                <a:cs typeface="Times New Roman" panose="02020603050405020304" pitchFamily="18" charset="0"/>
              </a:rPr>
              <a:t>Let’s Connect</a:t>
            </a:r>
            <a:endParaRPr lang="en-US" sz="2800" b="0" i="0" dirty="0" smtClean="0">
              <a:solidFill>
                <a:srgbClr val="0D0D0D"/>
              </a:solidFill>
              <a:effectLst/>
              <a:latin typeface="Arial Rounded MT Bold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16"/>
          <p:cNvSpPr/>
          <p:nvPr/>
        </p:nvSpPr>
        <p:spPr>
          <a:xfrm>
            <a:off x="9096396" y="142852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0776" y="642918"/>
            <a:ext cx="247650" cy="247650"/>
          </a:xfrm>
          <a:prstGeom prst="rect">
            <a:avLst/>
          </a:prstGeom>
        </p:spPr>
      </p:pic>
      <p:sp>
        <p:nvSpPr>
          <p:cNvPr id="27" name="object 16"/>
          <p:cNvSpPr/>
          <p:nvPr/>
        </p:nvSpPr>
        <p:spPr>
          <a:xfrm>
            <a:off x="380960" y="2643182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46" y="2500306"/>
            <a:ext cx="24765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882082" y="785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428604"/>
            <a:ext cx="9619646" cy="534120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300" spc="-20" dirty="0">
                <a:latin typeface="Bauhaus 93" pitchFamily="82" charset="0"/>
              </a:rPr>
              <a:t>P</a:t>
            </a:r>
            <a:r>
              <a:rPr sz="4300" spc="15" dirty="0">
                <a:latin typeface="Bauhaus 93" pitchFamily="82" charset="0"/>
              </a:rPr>
              <a:t>ROB</a:t>
            </a:r>
            <a:r>
              <a:rPr sz="4300" spc="55" dirty="0">
                <a:latin typeface="Bauhaus 93" pitchFamily="82" charset="0"/>
              </a:rPr>
              <a:t>L</a:t>
            </a:r>
            <a:r>
              <a:rPr sz="4300" spc="-20" dirty="0">
                <a:latin typeface="Bauhaus 93" pitchFamily="82" charset="0"/>
              </a:rPr>
              <a:t>E</a:t>
            </a:r>
            <a:r>
              <a:rPr sz="4300" spc="20" dirty="0">
                <a:latin typeface="Bauhaus 93" pitchFamily="82" charset="0"/>
              </a:rPr>
              <a:t>M</a:t>
            </a:r>
            <a:r>
              <a:rPr sz="4300">
                <a:latin typeface="Bauhaus 93" pitchFamily="82" charset="0"/>
              </a:rPr>
              <a:t>	</a:t>
            </a:r>
            <a:r>
              <a:rPr sz="4300" spc="10" smtClean="0">
                <a:latin typeface="Bauhaus 93" pitchFamily="82" charset="0"/>
              </a:rPr>
              <a:t>S</a:t>
            </a:r>
            <a:r>
              <a:rPr sz="4300" spc="-370" smtClean="0">
                <a:latin typeface="Bauhaus 93" pitchFamily="82" charset="0"/>
              </a:rPr>
              <a:t>T</a:t>
            </a:r>
            <a:r>
              <a:rPr sz="4300" spc="-375" smtClean="0">
                <a:latin typeface="Bauhaus 93" pitchFamily="82" charset="0"/>
              </a:rPr>
              <a:t>A</a:t>
            </a:r>
            <a:r>
              <a:rPr sz="4300" spc="15" smtClean="0">
                <a:latin typeface="Bauhaus 93" pitchFamily="82" charset="0"/>
              </a:rPr>
              <a:t>T</a:t>
            </a:r>
            <a:r>
              <a:rPr sz="4300" spc="-10" smtClean="0">
                <a:latin typeface="Bauhaus 93" pitchFamily="82" charset="0"/>
              </a:rPr>
              <a:t>E</a:t>
            </a:r>
            <a:r>
              <a:rPr sz="4300" spc="-20" smtClean="0">
                <a:latin typeface="Bauhaus 93" pitchFamily="82" charset="0"/>
              </a:rPr>
              <a:t>ME</a:t>
            </a:r>
            <a:r>
              <a:rPr sz="4300" spc="10" smtClean="0">
                <a:latin typeface="Bauhaus 93" pitchFamily="82" charset="0"/>
              </a:rPr>
              <a:t>NT</a:t>
            </a:r>
            <a:r>
              <a:rPr lang="en-US" sz="4100" spc="10" dirty="0" smtClean="0">
                <a:latin typeface="Bauhaus 93" pitchFamily="82" charset="0"/>
              </a:rPr>
              <a:t/>
            </a:r>
            <a:br>
              <a:rPr lang="en-US" sz="4100" spc="10" dirty="0" smtClean="0">
                <a:latin typeface="Bauhaus 93" pitchFamily="82" charset="0"/>
              </a:rPr>
            </a:br>
            <a:r>
              <a:rPr lang="en-US" sz="4100" spc="10" dirty="0" smtClean="0">
                <a:latin typeface="+mj-lt"/>
              </a:rPr>
              <a:t>      </a:t>
            </a:r>
            <a:br>
              <a:rPr lang="en-US" sz="4100" spc="10" dirty="0" smtClean="0">
                <a:latin typeface="+mj-lt"/>
              </a:rPr>
            </a:br>
            <a:r>
              <a:rPr lang="en-US" sz="4100" spc="10" dirty="0" smtClean="0">
                <a:latin typeface="Arial Rounded MT Bold" pitchFamily="34" charset="0"/>
              </a:rPr>
              <a:t>      THE NEED FOR A PORTFOLIO</a:t>
            </a:r>
            <a:r>
              <a:rPr lang="en-US" sz="4100" spc="10" dirty="0" smtClean="0">
                <a:latin typeface="+mj-lt"/>
              </a:rPr>
              <a:t/>
            </a:r>
            <a:br>
              <a:rPr lang="en-US" sz="4100" spc="10" dirty="0" smtClean="0">
                <a:latin typeface="+mj-lt"/>
              </a:rPr>
            </a:br>
            <a:r>
              <a:rPr lang="en-US" sz="4100" spc="10" dirty="0" smtClean="0">
                <a:latin typeface="+mj-lt"/>
              </a:rPr>
              <a:t>       </a:t>
            </a:r>
            <a:br>
              <a:rPr lang="en-US" sz="4100" spc="10" dirty="0" smtClean="0">
                <a:latin typeface="+mj-lt"/>
              </a:rPr>
            </a:br>
            <a:r>
              <a:rPr lang="en-US" sz="4100" spc="10" dirty="0" smtClean="0">
                <a:latin typeface="+mj-lt"/>
              </a:rPr>
              <a:t>       </a:t>
            </a:r>
            <a:r>
              <a:rPr lang="en-US" sz="2400" spc="10" dirty="0" smtClean="0">
                <a:latin typeface="+mj-lt"/>
              </a:rPr>
              <a:t> </a:t>
            </a:r>
            <a:r>
              <a:rPr lang="en-IN" sz="3200" spc="15" dirty="0" smtClean="0">
                <a:latin typeface="Bauhaus 93" pitchFamily="82" charset="0"/>
              </a:rPr>
              <a:t>*</a:t>
            </a:r>
            <a:r>
              <a:rPr lang="en-US" sz="4100" spc="10" dirty="0" smtClean="0">
                <a:latin typeface="+mj-lt"/>
              </a:rPr>
              <a:t> </a:t>
            </a:r>
            <a:r>
              <a:rPr lang="en-US" sz="3200" b="0" spc="1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“</a:t>
            </a:r>
            <a:r>
              <a:rPr lang="en-US" sz="32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 personal portfolio showcasing projects and</a:t>
            </a:r>
            <a:br>
              <a:rPr lang="en-US" sz="32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n-US" sz="32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         skills.”</a:t>
            </a:r>
            <a:br>
              <a:rPr lang="en-US" sz="32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n-US" sz="32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32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     </a:t>
            </a:r>
            <a:r>
              <a:rPr lang="en-IN" sz="3200" spc="15" dirty="0" smtClean="0">
                <a:latin typeface="Bauhaus 93" pitchFamily="82" charset="0"/>
              </a:rPr>
              <a:t> </a:t>
            </a:r>
            <a:r>
              <a:rPr lang="en-IN" sz="3200" spc="15" dirty="0" smtClean="0">
                <a:latin typeface="Bauhaus 93" pitchFamily="82" charset="0"/>
              </a:rPr>
              <a:t>*</a:t>
            </a:r>
            <a:r>
              <a:rPr lang="en-US" sz="32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To </a:t>
            </a:r>
            <a:r>
              <a:rPr lang="en-US" sz="32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create a central, professional online</a:t>
            </a:r>
            <a:br>
              <a:rPr lang="en-US" sz="32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n-US" sz="32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         presence to showcase my skills and project</a:t>
            </a:r>
            <a:br>
              <a:rPr lang="en-US" sz="32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n-US" sz="32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         work to potential employers and collaborators.</a:t>
            </a:r>
            <a:endParaRPr sz="3200" b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4" name="object 14"/>
          <p:cNvSpPr/>
          <p:nvPr/>
        </p:nvSpPr>
        <p:spPr>
          <a:xfrm>
            <a:off x="7881950" y="6000768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8239140" y="6357958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9239272" y="1142984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4"/>
          <p:cNvSpPr/>
          <p:nvPr/>
        </p:nvSpPr>
        <p:spPr>
          <a:xfrm>
            <a:off x="523836" y="607220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4"/>
          <p:cNvSpPr/>
          <p:nvPr/>
        </p:nvSpPr>
        <p:spPr>
          <a:xfrm>
            <a:off x="881026" y="6429396"/>
            <a:ext cx="214314" cy="214314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524892" y="150017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2398" y="500042"/>
            <a:ext cx="9286940" cy="50642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300" spc="5" dirty="0">
                <a:latin typeface="Bauhaus 93" pitchFamily="82" charset="0"/>
              </a:rPr>
              <a:t>PROJECT</a:t>
            </a:r>
            <a:r>
              <a:rPr sz="4300" spc="5">
                <a:latin typeface="Bauhaus 93" pitchFamily="82" charset="0"/>
              </a:rPr>
              <a:t>	</a:t>
            </a:r>
            <a:r>
              <a:rPr sz="4300" spc="-20" smtClean="0">
                <a:latin typeface="Bauhaus 93" pitchFamily="82" charset="0"/>
              </a:rPr>
              <a:t>OVERVIEW</a:t>
            </a:r>
            <a:r>
              <a:rPr lang="en-US" sz="4250" spc="-20" dirty="0" smtClean="0">
                <a:latin typeface="Bauhaus 93" pitchFamily="82" charset="0"/>
              </a:rPr>
              <a:t/>
            </a:r>
            <a:br>
              <a:rPr lang="en-US" sz="4250" spc="-20" dirty="0" smtClean="0">
                <a:latin typeface="Bauhaus 93" pitchFamily="82" charset="0"/>
              </a:rPr>
            </a:br>
            <a:r>
              <a:rPr lang="en-US" sz="4400" spc="-20" dirty="0" smtClean="0">
                <a:latin typeface="Bauhaus 93" pitchFamily="82" charset="0"/>
              </a:rPr>
              <a:t> </a:t>
            </a:r>
            <a:r>
              <a:rPr lang="en-US" sz="4250" spc="-20" dirty="0" smtClean="0">
                <a:latin typeface="Bauhaus 93" pitchFamily="82" charset="0"/>
              </a:rPr>
              <a:t/>
            </a:r>
            <a:br>
              <a:rPr lang="en-US" sz="4250" spc="-20" dirty="0" smtClean="0">
                <a:latin typeface="Bauhaus 93" pitchFamily="82" charset="0"/>
              </a:rPr>
            </a:br>
            <a:r>
              <a:rPr lang="en-US" sz="4400" spc="-20" dirty="0" smtClean="0">
                <a:latin typeface="Arial Rounded MT Bold" pitchFamily="34" charset="0"/>
              </a:rPr>
              <a:t>        </a:t>
            </a:r>
            <a:r>
              <a:rPr lang="en-US" sz="4200" spc="-20" dirty="0" smtClean="0">
                <a:latin typeface="Arial Rounded MT Bold" pitchFamily="34" charset="0"/>
              </a:rPr>
              <a:t>PROJECT GOALS</a:t>
            </a:r>
            <a:r>
              <a:rPr lang="en-US" sz="4400" spc="-20" dirty="0" smtClean="0">
                <a:latin typeface="+mj-lt"/>
              </a:rPr>
              <a:t/>
            </a:r>
            <a:br>
              <a:rPr lang="en-US" sz="4400" spc="-20" dirty="0" smtClean="0">
                <a:latin typeface="+mj-lt"/>
              </a:rPr>
            </a:br>
            <a:r>
              <a:rPr lang="en-US" sz="4400" spc="-20" dirty="0" smtClean="0">
                <a:latin typeface="+mj-lt"/>
              </a:rPr>
              <a:t>              </a:t>
            </a:r>
            <a:br>
              <a:rPr lang="en-US" sz="4400" spc="-20" dirty="0" smtClean="0">
                <a:latin typeface="+mj-lt"/>
              </a:rPr>
            </a:br>
            <a:r>
              <a:rPr lang="en-US" sz="4400" spc="-20" dirty="0" smtClean="0">
                <a:latin typeface="+mj-lt"/>
              </a:rPr>
              <a:t> </a:t>
            </a:r>
            <a:r>
              <a:rPr lang="en-US" sz="4400" spc="-20" dirty="0" smtClean="0">
                <a:latin typeface="+mj-lt"/>
              </a:rPr>
              <a:t>      </a:t>
            </a:r>
            <a:r>
              <a:rPr lang="en-IN" sz="3600" spc="15" dirty="0" smtClean="0">
                <a:latin typeface="Bauhaus 93" pitchFamily="82" charset="0"/>
              </a:rPr>
              <a:t>*  </a:t>
            </a:r>
            <a:r>
              <a:rPr lang="en-US" sz="3300" b="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3300" b="0" dirty="0" smtClean="0">
                <a:latin typeface="Arial" pitchFamily="34" charset="0"/>
                <a:cs typeface="Arial" pitchFamily="34" charset="0"/>
              </a:rPr>
              <a:t>web-based application for </a:t>
            </a:r>
            <a:r>
              <a:rPr lang="en-US" sz="3300" b="0" dirty="0" smtClean="0">
                <a:latin typeface="Arial" pitchFamily="34" charset="0"/>
                <a:cs typeface="Arial" pitchFamily="34" charset="0"/>
              </a:rPr>
              <a:t>managing</a:t>
            </a:r>
            <a:br>
              <a:rPr lang="en-US" sz="3300" b="0" dirty="0" smtClean="0">
                <a:latin typeface="Arial" pitchFamily="34" charset="0"/>
                <a:cs typeface="Arial" pitchFamily="34" charset="0"/>
              </a:rPr>
            </a:br>
            <a:r>
              <a:rPr lang="en-US" sz="33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300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300" b="0" dirty="0" smtClean="0">
                <a:latin typeface="Arial" pitchFamily="34" charset="0"/>
                <a:cs typeface="Arial" pitchFamily="34" charset="0"/>
              </a:rPr>
              <a:t>student records.</a:t>
            </a:r>
            <a:br>
              <a:rPr lang="en-US" sz="3300" b="0" dirty="0" smtClean="0">
                <a:latin typeface="Arial" pitchFamily="34" charset="0"/>
                <a:cs typeface="Arial" pitchFamily="34" charset="0"/>
              </a:rPr>
            </a:br>
            <a:r>
              <a:rPr lang="en-US" sz="33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300" b="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en-IN" sz="3600" spc="15" dirty="0" smtClean="0">
                <a:latin typeface="Bauhaus 93" pitchFamily="82" charset="0"/>
              </a:rPr>
              <a:t>*</a:t>
            </a:r>
            <a:r>
              <a:rPr lang="en-US" sz="3300" b="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3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Wrote </a:t>
            </a:r>
            <a:r>
              <a:rPr lang="en-US" sz="33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all the HTML, CSS, and JavaScript </a:t>
            </a:r>
            <a:r>
              <a:rPr lang="en-US" sz="33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br>
              <a:rPr lang="en-US" sz="33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en-US" sz="33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33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</a:t>
            </a:r>
            <a:r>
              <a:rPr lang="en-US" sz="33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 to </a:t>
            </a:r>
            <a:r>
              <a:rPr lang="en-US" sz="3300" b="0" dirty="0" smtClean="0">
                <a:latin typeface="Arial" pitchFamily="34" charset="0"/>
                <a:ea typeface="Arial Unicode MS" pitchFamily="34" charset="-128"/>
                <a:cs typeface="Arial" pitchFamily="34" charset="0"/>
              </a:rPr>
              <a:t>build a fast, interactive experience.</a:t>
            </a:r>
            <a:endParaRPr sz="3300" b="0"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object 14"/>
          <p:cNvSpPr/>
          <p:nvPr/>
        </p:nvSpPr>
        <p:spPr>
          <a:xfrm>
            <a:off x="309522" y="6286520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4"/>
          <p:cNvSpPr/>
          <p:nvPr/>
        </p:nvSpPr>
        <p:spPr>
          <a:xfrm>
            <a:off x="666712" y="5929330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8882082" y="1857364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4"/>
          <p:cNvSpPr/>
          <p:nvPr/>
        </p:nvSpPr>
        <p:spPr>
          <a:xfrm>
            <a:off x="9239272" y="5786454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/>
          <p:cNvSpPr/>
          <p:nvPr/>
        </p:nvSpPr>
        <p:spPr>
          <a:xfrm>
            <a:off x="9596462" y="6143644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4"/>
          <p:cNvSpPr/>
          <p:nvPr/>
        </p:nvSpPr>
        <p:spPr>
          <a:xfrm>
            <a:off x="8882082" y="1857364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24826" y="12144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96396" y="585789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3836" y="428604"/>
            <a:ext cx="8072494" cy="533607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4300" spc="25" dirty="0">
                <a:latin typeface="Bauhaus 93" pitchFamily="82" charset="0"/>
              </a:rPr>
              <a:t>W</a:t>
            </a:r>
            <a:r>
              <a:rPr sz="4300" spc="-20" dirty="0">
                <a:latin typeface="Bauhaus 93" pitchFamily="82" charset="0"/>
              </a:rPr>
              <a:t>H</a:t>
            </a:r>
            <a:r>
              <a:rPr sz="4300" spc="20" dirty="0">
                <a:latin typeface="Bauhaus 93" pitchFamily="82" charset="0"/>
              </a:rPr>
              <a:t>O</a:t>
            </a:r>
            <a:r>
              <a:rPr sz="4300" spc="-235" dirty="0">
                <a:latin typeface="Bauhaus 93" pitchFamily="82" charset="0"/>
              </a:rPr>
              <a:t> </a:t>
            </a:r>
            <a:r>
              <a:rPr sz="4300" spc="-10" dirty="0">
                <a:latin typeface="Bauhaus 93" pitchFamily="82" charset="0"/>
              </a:rPr>
              <a:t>AR</a:t>
            </a:r>
            <a:r>
              <a:rPr sz="4300" spc="15" dirty="0">
                <a:latin typeface="Bauhaus 93" pitchFamily="82" charset="0"/>
              </a:rPr>
              <a:t>E</a:t>
            </a:r>
            <a:r>
              <a:rPr sz="4300" spc="-35" dirty="0">
                <a:latin typeface="Bauhaus 93" pitchFamily="82" charset="0"/>
              </a:rPr>
              <a:t> </a:t>
            </a:r>
            <a:r>
              <a:rPr sz="4300" spc="-10" dirty="0">
                <a:latin typeface="Bauhaus 93" pitchFamily="82" charset="0"/>
              </a:rPr>
              <a:t>T</a:t>
            </a:r>
            <a:r>
              <a:rPr sz="4300" spc="-15" dirty="0">
                <a:latin typeface="Bauhaus 93" pitchFamily="82" charset="0"/>
              </a:rPr>
              <a:t>H</a:t>
            </a:r>
            <a:r>
              <a:rPr sz="4300" spc="15" dirty="0">
                <a:latin typeface="Bauhaus 93" pitchFamily="82" charset="0"/>
              </a:rPr>
              <a:t>E</a:t>
            </a:r>
            <a:r>
              <a:rPr sz="4300" spc="-35" dirty="0">
                <a:latin typeface="Bauhaus 93" pitchFamily="82" charset="0"/>
              </a:rPr>
              <a:t> </a:t>
            </a:r>
            <a:r>
              <a:rPr sz="4300" spc="-20" dirty="0">
                <a:latin typeface="Bauhaus 93" pitchFamily="82" charset="0"/>
              </a:rPr>
              <a:t>E</a:t>
            </a:r>
            <a:r>
              <a:rPr sz="4300" spc="30" dirty="0">
                <a:latin typeface="Bauhaus 93" pitchFamily="82" charset="0"/>
              </a:rPr>
              <a:t>N</a:t>
            </a:r>
            <a:r>
              <a:rPr sz="4300" spc="15" dirty="0">
                <a:latin typeface="Bauhaus 93" pitchFamily="82" charset="0"/>
              </a:rPr>
              <a:t>D</a:t>
            </a:r>
            <a:r>
              <a:rPr sz="4300" spc="-45" dirty="0">
                <a:latin typeface="Bauhaus 93" pitchFamily="82" charset="0"/>
              </a:rPr>
              <a:t> </a:t>
            </a:r>
            <a:r>
              <a:rPr sz="4300">
                <a:latin typeface="Bauhaus 93" pitchFamily="82" charset="0"/>
              </a:rPr>
              <a:t>U</a:t>
            </a:r>
            <a:r>
              <a:rPr sz="4300" spc="10">
                <a:latin typeface="Bauhaus 93" pitchFamily="82" charset="0"/>
              </a:rPr>
              <a:t>S</a:t>
            </a:r>
            <a:r>
              <a:rPr sz="4300" spc="-25">
                <a:latin typeface="Bauhaus 93" pitchFamily="82" charset="0"/>
              </a:rPr>
              <a:t>E</a:t>
            </a:r>
            <a:r>
              <a:rPr sz="4300" spc="-10">
                <a:latin typeface="Bauhaus 93" pitchFamily="82" charset="0"/>
              </a:rPr>
              <a:t>R</a:t>
            </a:r>
            <a:r>
              <a:rPr sz="4300" spc="5">
                <a:latin typeface="Bauhaus 93" pitchFamily="82" charset="0"/>
              </a:rPr>
              <a:t>S</a:t>
            </a:r>
            <a:r>
              <a:rPr sz="4300" spc="5" smtClean="0">
                <a:latin typeface="Bauhaus 93" pitchFamily="82" charset="0"/>
              </a:rPr>
              <a:t>?</a:t>
            </a:r>
            <a:r>
              <a:rPr lang="en-US" sz="4300" spc="5" dirty="0" smtClean="0">
                <a:latin typeface="Bauhaus 93" pitchFamily="82" charset="0"/>
              </a:rPr>
              <a:t/>
            </a:r>
            <a:br>
              <a:rPr lang="en-US" sz="4300" spc="5" dirty="0" smtClean="0">
                <a:latin typeface="Bauhaus 93" pitchFamily="82" charset="0"/>
              </a:rPr>
            </a:br>
            <a:r>
              <a:rPr lang="en-US" sz="4300" spc="5" dirty="0" smtClean="0">
                <a:latin typeface="Bauhaus 93" pitchFamily="82" charset="0"/>
              </a:rPr>
              <a:t/>
            </a:r>
            <a:br>
              <a:rPr lang="en-US" sz="4300" spc="5" dirty="0" smtClean="0">
                <a:latin typeface="Bauhaus 93" pitchFamily="82" charset="0"/>
              </a:rPr>
            </a:br>
            <a:r>
              <a:rPr lang="en-US" sz="4000" spc="5" dirty="0" smtClean="0">
                <a:latin typeface="Arial Rounded MT Bold" pitchFamily="34" charset="0"/>
              </a:rPr>
              <a:t>         </a:t>
            </a:r>
            <a:r>
              <a:rPr lang="en-US" sz="4200" spc="5" dirty="0" smtClean="0">
                <a:latin typeface="Arial Rounded MT Bold" pitchFamily="34" charset="0"/>
              </a:rPr>
              <a:t>TARGET AUDIENCE</a:t>
            </a:r>
            <a:br>
              <a:rPr lang="en-US" sz="4200" spc="5" dirty="0" smtClean="0">
                <a:latin typeface="Arial Rounded MT Bold" pitchFamily="34" charset="0"/>
              </a:rPr>
            </a:br>
            <a:r>
              <a:rPr lang="en-US" sz="4200" spc="5" dirty="0" smtClean="0">
                <a:latin typeface="Arial Rounded MT Bold" pitchFamily="34" charset="0"/>
              </a:rPr>
              <a:t/>
            </a:r>
            <a:br>
              <a:rPr lang="en-US" sz="4200" spc="5" dirty="0" smtClean="0">
                <a:latin typeface="Arial Rounded MT Bold" pitchFamily="34" charset="0"/>
              </a:rPr>
            </a:br>
            <a:r>
              <a:rPr lang="en-US" sz="3400" b="0" spc="5" dirty="0" smtClean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3400" b="0" spc="5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3600" b="0" spc="5" dirty="0" smtClean="0">
                <a:latin typeface="Arial" pitchFamily="34" charset="0"/>
                <a:cs typeface="Arial" pitchFamily="34" charset="0"/>
              </a:rPr>
              <a:t>~</a:t>
            </a:r>
            <a:r>
              <a:rPr lang="en-US" sz="3400" b="0" spc="5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IN" sz="3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Potential employers
                  </a:t>
            </a:r>
            <a:r>
              <a:rPr lang="en-IN" sz="3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~</a:t>
            </a:r>
            <a:r>
              <a:rPr lang="en-IN" sz="3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Peers </a:t>
            </a:r>
            <a:r>
              <a:rPr lang="en-IN" sz="3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mentors
                  </a:t>
            </a:r>
            <a:r>
              <a:rPr lang="en-IN" sz="3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~</a:t>
            </a:r>
            <a:r>
              <a:rPr lang="en-IN" sz="3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Industry professionals</a:t>
            </a:r>
            <a:r>
              <a:rPr lang="en-IN" sz="3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3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IN" sz="3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      </a:t>
            </a:r>
            <a:r>
              <a:rPr lang="en-IN" sz="3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IN" sz="36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~</a:t>
            </a:r>
            <a:r>
              <a:rPr lang="en-IN" sz="34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Students</a:t>
            </a:r>
            <a:r>
              <a:rPr lang="en-IN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32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sz="320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object 3"/>
          <p:cNvSpPr/>
          <p:nvPr/>
        </p:nvSpPr>
        <p:spPr>
          <a:xfrm>
            <a:off x="8382016" y="15716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/>
          <p:cNvSpPr/>
          <p:nvPr/>
        </p:nvSpPr>
        <p:spPr>
          <a:xfrm>
            <a:off x="452398" y="557214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/>
        </p:nvSpPr>
        <p:spPr>
          <a:xfrm>
            <a:off x="666712" y="578645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3454" y="50004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96396" y="585789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9522" y="428604"/>
            <a:ext cx="12025354" cy="50610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300" spc="10" dirty="0">
                <a:latin typeface="Bauhaus 93" pitchFamily="82" charset="0"/>
              </a:rPr>
              <a:t>TOOLS AND </a:t>
            </a:r>
            <a:r>
              <a:rPr lang="en-IN" sz="4300" spc="10" dirty="0" smtClean="0">
                <a:latin typeface="Bauhaus 93" pitchFamily="82" charset="0"/>
              </a:rPr>
              <a:t>TECHNIQUES</a:t>
            </a:r>
            <a:r>
              <a:rPr lang="en-IN" sz="4400" spc="10" dirty="0" smtClean="0">
                <a:latin typeface="Bauhaus 93" pitchFamily="82" charset="0"/>
              </a:rPr>
              <a:t/>
            </a:r>
            <a:br>
              <a:rPr lang="en-IN" sz="4400" spc="10" dirty="0" smtClean="0">
                <a:latin typeface="Bauhaus 93" pitchFamily="82" charset="0"/>
              </a:rPr>
            </a:br>
            <a:r>
              <a:rPr lang="en-IN" sz="4400" spc="10" dirty="0" smtClean="0">
                <a:latin typeface="Bauhaus 93" pitchFamily="82" charset="0"/>
              </a:rPr>
              <a:t/>
            </a:r>
            <a:br>
              <a:rPr lang="en-IN" sz="4400" spc="10" dirty="0" smtClean="0">
                <a:latin typeface="Bauhaus 93" pitchFamily="82" charset="0"/>
              </a:rPr>
            </a:br>
            <a:r>
              <a:rPr lang="en-IN" sz="4000" spc="10" dirty="0" smtClean="0">
                <a:latin typeface="Arial Rounded MT Bold" pitchFamily="34" charset="0"/>
              </a:rPr>
              <a:t>          </a:t>
            </a:r>
            <a:r>
              <a:rPr lang="en-IN" sz="4100" spc="10" dirty="0" smtClean="0">
                <a:latin typeface="Arial Rounded MT Bold" pitchFamily="34" charset="0"/>
              </a:rPr>
              <a:t>TECHNOLOGIES USED</a:t>
            </a:r>
            <a:r>
              <a:rPr lang="en-IN" sz="4000" spc="10" dirty="0" smtClean="0">
                <a:latin typeface="Arial Rounded MT Bold" pitchFamily="34" charset="0"/>
              </a:rPr>
              <a:t/>
            </a:r>
            <a:br>
              <a:rPr lang="en-IN" sz="4000" spc="10" dirty="0" smtClean="0">
                <a:latin typeface="Arial Rounded MT Bold" pitchFamily="34" charset="0"/>
              </a:rPr>
            </a:br>
            <a:r>
              <a:rPr lang="en-IN" sz="4000" spc="10" dirty="0" smtClean="0">
                <a:latin typeface="Arial Rounded MT Bold" pitchFamily="34" charset="0"/>
              </a:rPr>
              <a:t>            </a:t>
            </a:r>
            <a:br>
              <a:rPr lang="en-IN" sz="4000" spc="10" dirty="0" smtClean="0">
                <a:latin typeface="Arial Rounded MT Bold" pitchFamily="34" charset="0"/>
              </a:rPr>
            </a:br>
            <a:r>
              <a:rPr lang="en-IN" sz="3800" b="0" spc="1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IN" sz="3700" b="0" spc="10" dirty="0" smtClean="0">
                <a:latin typeface="Arial" pitchFamily="34" charset="0"/>
                <a:cs typeface="Arial" pitchFamily="34" charset="0"/>
              </a:rPr>
              <a:t>HTML                </a:t>
            </a:r>
            <a:r>
              <a:rPr lang="en-IN" sz="37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Front-end framework (React) </a:t>
            </a:r>
            <a:r>
              <a:rPr lang="en-IN" sz="3700" b="0" spc="1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IN" sz="3700" b="0" spc="10" dirty="0" smtClean="0">
                <a:latin typeface="Arial" pitchFamily="34" charset="0"/>
                <a:cs typeface="Arial" pitchFamily="34" charset="0"/>
              </a:rPr>
            </a:br>
            <a:r>
              <a:rPr lang="en-IN" sz="3700" b="0" spc="10" dirty="0" smtClean="0">
                <a:latin typeface="Arial" pitchFamily="34" charset="0"/>
                <a:cs typeface="Arial" pitchFamily="34" charset="0"/>
              </a:rPr>
              <a:t>     CSS                  </a:t>
            </a:r>
            <a:r>
              <a:rPr lang="en-IN" sz="37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Design tools (</a:t>
            </a:r>
            <a:r>
              <a:rPr lang="en-IN" sz="37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Figma</a:t>
            </a:r>
            <a:r>
              <a:rPr lang="en-IN" sz="37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</a:t>
            </a:r>
            <a:br>
              <a:rPr lang="en-IN" sz="37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r>
              <a:rPr lang="en-IN" sz="37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JAVA SCRIPT   Version control (</a:t>
            </a:r>
            <a:r>
              <a:rPr lang="en-IN" sz="3700" b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GitHub</a:t>
            </a:r>
            <a:r>
              <a:rPr lang="en-IN" sz="37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       </a:t>
            </a:r>
            <a:r>
              <a:rPr lang="en-IN" sz="3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38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</a:br>
            <a:endParaRPr sz="3800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398" y="3071810"/>
            <a:ext cx="42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2398" y="3714752"/>
            <a:ext cx="42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398" y="4357694"/>
            <a:ext cx="439724" cy="43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16"/>
          <p:cNvCxnSpPr/>
          <p:nvPr/>
        </p:nvCxnSpPr>
        <p:spPr>
          <a:xfrm rot="5400000">
            <a:off x="3238480" y="3857628"/>
            <a:ext cx="2001058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14"/>
          <p:cNvSpPr/>
          <p:nvPr/>
        </p:nvSpPr>
        <p:spPr>
          <a:xfrm>
            <a:off x="523836" y="5715016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4"/>
          <p:cNvSpPr/>
          <p:nvPr/>
        </p:nvSpPr>
        <p:spPr>
          <a:xfrm>
            <a:off x="881026" y="6072206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4"/>
          <p:cNvSpPr/>
          <p:nvPr/>
        </p:nvSpPr>
        <p:spPr>
          <a:xfrm>
            <a:off x="8810644" y="857232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4"/>
          <p:cNvSpPr/>
          <p:nvPr/>
        </p:nvSpPr>
        <p:spPr>
          <a:xfrm>
            <a:off x="9310710" y="6072206"/>
            <a:ext cx="285752" cy="285752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596462" y="4214818"/>
            <a:ext cx="507986" cy="507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810644" y="3643314"/>
            <a:ext cx="436548" cy="436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525156" y="3071810"/>
            <a:ext cx="50006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60" y="285728"/>
            <a:ext cx="9294816" cy="50276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300" b="1" spc="15" dirty="0" smtClean="0">
                <a:latin typeface="Bauhaus 93" pitchFamily="82" charset="0"/>
                <a:cs typeface="Trebuchet MS"/>
              </a:rPr>
              <a:t>PORTFOLIO </a:t>
            </a:r>
            <a:r>
              <a:rPr lang="en-IN" sz="4300" b="1" spc="15" dirty="0">
                <a:latin typeface="Bauhaus 93" pitchFamily="82" charset="0"/>
                <a:cs typeface="Trebuchet MS"/>
              </a:rPr>
              <a:t>DESIGN AND </a:t>
            </a:r>
            <a:r>
              <a:rPr lang="en-IN" sz="4300" b="1" spc="15" dirty="0" smtClean="0">
                <a:latin typeface="Bauhaus 93" pitchFamily="82" charset="0"/>
                <a:cs typeface="Trebuchet MS"/>
              </a:rPr>
              <a:t>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300" b="1" spc="15" dirty="0" smtClean="0">
              <a:latin typeface="Bauhaus 93" pitchFamily="82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300" b="1" spc="15" dirty="0" smtClean="0">
                <a:latin typeface="Bauhaus 93" pitchFamily="82" charset="0"/>
                <a:cs typeface="Trebuchet MS"/>
              </a:rPr>
              <a:t>           </a:t>
            </a:r>
            <a:r>
              <a:rPr lang="en-IN" sz="4100" b="1" spc="15" dirty="0" smtClean="0">
                <a:latin typeface="Arial Rounded MT Bold" pitchFamily="34" charset="0"/>
                <a:cs typeface="Trebuchet MS"/>
              </a:rPr>
              <a:t>DESIGN JOURNEY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Arial Rounded MT Bold" pitchFamily="34" charset="0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Arial Rounded MT Bold" pitchFamily="34" charset="0"/>
                <a:cs typeface="Trebuchet MS"/>
              </a:rPr>
              <a:t>                </a:t>
            </a:r>
            <a:r>
              <a:rPr lang="en-IN" sz="4000" b="1" spc="15" dirty="0" smtClean="0">
                <a:latin typeface="Arial Rounded MT Bold" pitchFamily="34" charset="0"/>
                <a:cs typeface="Trebuchet MS"/>
              </a:rPr>
              <a:t> </a:t>
            </a:r>
            <a:r>
              <a:rPr lang="en-IN" sz="3200" b="1" spc="15" dirty="0" smtClean="0">
                <a:latin typeface="Arial" pitchFamily="34" charset="0"/>
                <a:cs typeface="Arial" pitchFamily="34" charset="0"/>
              </a:rPr>
              <a:t>~  </a:t>
            </a:r>
            <a:r>
              <a:rPr lang="en-IN" sz="37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Research </a:t>
            </a:r>
            <a:r>
              <a:rPr lang="en-IN" sz="37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planning
                 </a:t>
            </a:r>
            <a:r>
              <a:rPr lang="en-IN" sz="37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~ </a:t>
            </a:r>
            <a:r>
              <a:rPr lang="en-IN" sz="370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Wireframing</a:t>
            </a:r>
            <a:r>
              <a:rPr lang="en-IN" sz="37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7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prototyping
                 </a:t>
            </a:r>
            <a:r>
              <a:rPr lang="en-IN" sz="37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~ Design </a:t>
            </a:r>
            <a:r>
              <a:rPr lang="en-IN" sz="37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development
                 </a:t>
            </a:r>
            <a:r>
              <a:rPr lang="en-IN" sz="37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~ </a:t>
            </a:r>
            <a:r>
              <a:rPr lang="en-US" altLang="en-IN" sz="37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Testing </a:t>
            </a:r>
            <a:r>
              <a:rPr lang="en-US" altLang="en-IN" sz="37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and iteration</a:t>
            </a:r>
            <a:endParaRPr sz="3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452398" y="557214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3"/>
          <p:cNvSpPr/>
          <p:nvPr/>
        </p:nvSpPr>
        <p:spPr>
          <a:xfrm>
            <a:off x="809588" y="592933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"/>
          <p:cNvSpPr/>
          <p:nvPr/>
        </p:nvSpPr>
        <p:spPr>
          <a:xfrm>
            <a:off x="10596594" y="107154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/>
          <p:nvPr/>
        </p:nvSpPr>
        <p:spPr>
          <a:xfrm>
            <a:off x="9596462" y="55007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36" y="357166"/>
            <a:ext cx="10681335" cy="5816977"/>
          </a:xfrm>
        </p:spPr>
        <p:txBody>
          <a:bodyPr/>
          <a:lstStyle/>
          <a:p>
            <a:r>
              <a:rPr lang="en-IN" sz="4300" dirty="0">
                <a:latin typeface="Bauhaus 93" pitchFamily="82" charset="0"/>
              </a:rPr>
              <a:t>FEATURES AND </a:t>
            </a:r>
            <a:r>
              <a:rPr lang="en-IN" sz="4300" dirty="0" smtClean="0">
                <a:latin typeface="Bauhaus 93" pitchFamily="82" charset="0"/>
              </a:rPr>
              <a:t>FUNCTIONALITY</a:t>
            </a:r>
            <a:r>
              <a:rPr lang="en-IN" sz="4400" dirty="0" smtClean="0">
                <a:latin typeface="Bauhaus 93" pitchFamily="82" charset="0"/>
              </a:rPr>
              <a:t/>
            </a:r>
            <a:br>
              <a:rPr lang="en-IN" sz="4400" dirty="0" smtClean="0">
                <a:latin typeface="Bauhaus 93" pitchFamily="82" charset="0"/>
              </a:rPr>
            </a:br>
            <a:r>
              <a:rPr lang="en-IN" sz="4400" dirty="0" smtClean="0">
                <a:latin typeface="Bauhaus 93" pitchFamily="82" charset="0"/>
              </a:rPr>
              <a:t/>
            </a:r>
            <a:br>
              <a:rPr lang="en-IN" sz="4400" dirty="0" smtClean="0">
                <a:latin typeface="Bauhaus 93" pitchFamily="82" charset="0"/>
              </a:rPr>
            </a:br>
            <a:r>
              <a:rPr lang="en-IN" sz="4400" dirty="0" smtClean="0">
                <a:latin typeface="Bauhaus 93" pitchFamily="82" charset="0"/>
              </a:rPr>
              <a:t>          </a:t>
            </a:r>
            <a:r>
              <a:rPr lang="en-IN" sz="4300" dirty="0" smtClean="0">
                <a:latin typeface="Arial Rounded MT Bold" pitchFamily="34" charset="0"/>
              </a:rPr>
              <a:t>KEY FEATURES</a:t>
            </a:r>
            <a:br>
              <a:rPr lang="en-IN" sz="4300" dirty="0" smtClean="0">
                <a:latin typeface="Arial Rounded MT Bold" pitchFamily="34" charset="0"/>
              </a:rPr>
            </a:br>
            <a:r>
              <a:rPr lang="en-IN" sz="4300" dirty="0" smtClean="0">
                <a:latin typeface="Arial Rounded MT Bold" pitchFamily="34" charset="0"/>
              </a:rPr>
              <a:t/>
            </a:r>
            <a:br>
              <a:rPr lang="en-IN" sz="4300" dirty="0" smtClean="0">
                <a:latin typeface="Arial Rounded MT Bold" pitchFamily="34" charset="0"/>
              </a:rPr>
            </a:br>
            <a:r>
              <a:rPr lang="en-US" sz="4400" dirty="0" smtClean="0"/>
              <a:t>   </a:t>
            </a:r>
            <a:r>
              <a:rPr lang="en-US" sz="4400" dirty="0" smtClean="0"/>
              <a:t> 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~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Digitized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and streamlined the process of tracking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200" b="0" dirty="0" smtClean="0">
                <a:latin typeface="Arial" pitchFamily="34" charset="0"/>
                <a:cs typeface="Arial" pitchFamily="34" charset="0"/>
              </a:rPr>
            </a:b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student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information, replacing manual methods.</a:t>
            </a:r>
            <a:br>
              <a:rPr lang="en-US" sz="3200" b="0" dirty="0" smtClean="0">
                <a:latin typeface="Arial" pitchFamily="34" charset="0"/>
                <a:cs typeface="Arial" pitchFamily="34" charset="0"/>
              </a:rPr>
            </a:b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~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 Ensured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a responsive layout for mobile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and</a:t>
            </a:r>
            <a:br>
              <a:rPr lang="en-US" sz="3200" b="0" dirty="0" smtClean="0">
                <a:latin typeface="Arial" pitchFamily="34" charset="0"/>
                <a:cs typeface="Arial" pitchFamily="34" charset="0"/>
              </a:rPr>
            </a:b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  desktop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US" sz="3200" b="0" dirty="0" smtClean="0">
                <a:latin typeface="Arial" pitchFamily="34" charset="0"/>
                <a:cs typeface="Arial" pitchFamily="34" charset="0"/>
              </a:rPr>
            </a:br>
            <a:r>
              <a:rPr lang="en-US" sz="3200" dirty="0" smtClean="0"/>
              <a:t>      </a:t>
            </a:r>
            <a:r>
              <a:rPr lang="en-US" sz="3200" dirty="0" smtClean="0"/>
              <a:t> 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~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Created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a central, professional online presence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to</a:t>
            </a:r>
            <a:br>
              <a:rPr lang="en-US" sz="3200" b="0" dirty="0" smtClean="0">
                <a:latin typeface="Arial" pitchFamily="34" charset="0"/>
                <a:cs typeface="Arial" pitchFamily="34" charset="0"/>
              </a:rPr>
            </a:b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build </a:t>
            </a:r>
            <a:r>
              <a:rPr lang="en-US" sz="3200" b="0" dirty="0" smtClean="0">
                <a:latin typeface="Arial" pitchFamily="34" charset="0"/>
                <a:cs typeface="Arial" pitchFamily="34" charset="0"/>
              </a:rPr>
              <a:t>a fast, interactive experience.</a:t>
            </a:r>
            <a:endParaRPr lang="en-IN" sz="32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9596462" y="64291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9953652" y="100010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3"/>
          <p:cNvSpPr/>
          <p:nvPr/>
        </p:nvSpPr>
        <p:spPr>
          <a:xfrm>
            <a:off x="166646" y="62150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/>
          <p:cNvSpPr/>
          <p:nvPr/>
        </p:nvSpPr>
        <p:spPr>
          <a:xfrm>
            <a:off x="523836" y="657227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/>
          <p:cNvSpPr/>
          <p:nvPr/>
        </p:nvSpPr>
        <p:spPr>
          <a:xfrm>
            <a:off x="11596726" y="642939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5"/>
          <p:cNvSpPr/>
          <p:nvPr/>
        </p:nvSpPr>
        <p:spPr>
          <a:xfrm>
            <a:off x="11382412" y="621508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94</Words>
  <Application>Microsoft Office PowerPoint</Application>
  <PresentationFormat>Custom</PresentationFormat>
  <Paragraphs>44</Paragraphs>
  <Slides>14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  </vt:lpstr>
      <vt:lpstr>PROJECT TITLE            CREATIVE STUDENT   PORTFOLIO USING FWD       </vt:lpstr>
      <vt:lpstr>AGENDA</vt:lpstr>
      <vt:lpstr>PROBLEM STATEMENT              THE NEED FOR A PORTFOLIO                 * “A personal portfolio showcasing projects and           skills.”         * To create a central, professional online           presence to showcase my skills and project           work to potential employers and collaborators.</vt:lpstr>
      <vt:lpstr>PROJECT OVERVIEW           PROJECT GOALS                       *  A web-based application for managing    student records.        *  Wrote all the HTML, CSS, and JavaScript      to build a fast, interactive experience.</vt:lpstr>
      <vt:lpstr>WHO ARE THE END USERS?           TARGET AUDIENCE                     ~ Potential employers
                   ~ Peers and mentors
                   ~ Industry professionals                    ~ Students </vt:lpstr>
      <vt:lpstr>TOOLS AND TECHNIQUES            TECHNOLOGIES USED                   HTML                Front-end framework (React)       CSS                  Design tools (Figma)       JAVA SCRIPT   Version control (GitHub)        </vt:lpstr>
      <vt:lpstr>Slide 8</vt:lpstr>
      <vt:lpstr>FEATURES AND FUNCTIONALITY            KEY FEATURES        ~ Digitized and streamlined the process of tracking    student information, replacing manual methods.          ~ Ensured a responsive layout for mobile and   desktop.         ~ Created a central, professional online presence to   build a fast, interactive experience.</vt:lpstr>
      <vt:lpstr>RESULTS AND SCREENSHOTS       *  A web-based application for   a Creative Portfolio has been   created using FWD.      * Detailed Screenshots of the   portfolio were attached in   upcoming slide.</vt:lpstr>
      <vt:lpstr>Slide 11</vt:lpstr>
      <vt:lpstr>Slide 12</vt:lpstr>
      <vt:lpstr>Slide 13</vt:lpstr>
      <vt:lpstr>LET’S CONNECT         I'm always open to new challenges and           collaborations. Contact me through,     Email     : sanjothikasaravanan@gmail.com    Phone    : +91 6384146467    LinkedIn : linkedin.com/in/sanjothikasaravanan    GitHub   : https://github.com/sanjosaravanan 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62</cp:revision>
  <dcterms:created xsi:type="dcterms:W3CDTF">2024-03-29T15:07:22Z</dcterms:created>
  <dcterms:modified xsi:type="dcterms:W3CDTF">2025-09-03T15:08:27Z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