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1194816"/>
            <a:ext cx="5988050" cy="728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3925" y="9370961"/>
            <a:ext cx="191134" cy="18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pc="-465"/>
              <a:t>HydroCra</a:t>
            </a:r>
            <a:r>
              <a:rPr dirty="0" spc="-290"/>
              <a:t> </a:t>
            </a:r>
            <a:r>
              <a:rPr dirty="0" spc="-320"/>
              <a:t>er:</a:t>
            </a:r>
            <a:r>
              <a:rPr dirty="0" spc="-204"/>
              <a:t> </a:t>
            </a:r>
            <a:r>
              <a:rPr dirty="0" spc="-315"/>
              <a:t>IoT-Integrated,</a:t>
            </a:r>
            <a:r>
              <a:rPr dirty="0" spc="-204"/>
              <a:t> </a:t>
            </a:r>
            <a:r>
              <a:rPr dirty="0" spc="-375"/>
              <a:t>Sensor-Driven</a:t>
            </a:r>
            <a:r>
              <a:rPr dirty="0" spc="-204"/>
              <a:t> </a:t>
            </a:r>
            <a:r>
              <a:rPr dirty="0" spc="-425"/>
              <a:t>Automated </a:t>
            </a:r>
            <a:r>
              <a:rPr dirty="0" spc="-420"/>
              <a:t> </a:t>
            </a:r>
            <a:r>
              <a:rPr dirty="0" spc="-600"/>
              <a:t>H</a:t>
            </a:r>
            <a:r>
              <a:rPr dirty="0" spc="-470"/>
              <a:t>y</a:t>
            </a:r>
            <a:r>
              <a:rPr dirty="0" spc="-484"/>
              <a:t>d</a:t>
            </a:r>
            <a:r>
              <a:rPr dirty="0" spc="-250"/>
              <a:t>r</a:t>
            </a:r>
            <a:r>
              <a:rPr dirty="0" spc="-495"/>
              <a:t>o</a:t>
            </a:r>
            <a:r>
              <a:rPr dirty="0" spc="-459"/>
              <a:t>p</a:t>
            </a:r>
            <a:r>
              <a:rPr dirty="0" spc="-495"/>
              <a:t>o</a:t>
            </a:r>
            <a:r>
              <a:rPr dirty="0" spc="-459"/>
              <a:t>n</a:t>
            </a:r>
            <a:r>
              <a:rPr dirty="0" spc="-114"/>
              <a:t>i</a:t>
            </a:r>
            <a:r>
              <a:rPr dirty="0" spc="35"/>
              <a:t>n</a:t>
            </a:r>
            <a:r>
              <a:rPr dirty="0" spc="-204"/>
              <a:t> </a:t>
            </a:r>
            <a:r>
              <a:rPr dirty="0" spc="-540"/>
              <a:t>S</a:t>
            </a:r>
            <a:r>
              <a:rPr dirty="0" spc="-470"/>
              <a:t>y</a:t>
            </a:r>
            <a:r>
              <a:rPr dirty="0" spc="-490"/>
              <a:t>s</a:t>
            </a:r>
            <a:r>
              <a:rPr dirty="0" spc="-120"/>
              <a:t>t</a:t>
            </a:r>
            <a:r>
              <a:rPr dirty="0" spc="-415"/>
              <a:t>e</a:t>
            </a:r>
            <a:r>
              <a:rPr dirty="0" spc="-63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6630289"/>
            <a:ext cx="5042535" cy="220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Content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of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the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Project</a:t>
            </a:r>
            <a:r>
              <a:rPr dirty="0" sz="17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Process</a:t>
            </a:r>
            <a:r>
              <a:rPr dirty="0" sz="17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Description</a:t>
            </a:r>
            <a:r>
              <a:rPr dirty="0" sz="17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Report</a:t>
            </a:r>
            <a:endParaRPr sz="17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Problem</a:t>
            </a:r>
            <a:r>
              <a:rPr dirty="0" sz="1100" spc="-5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Statement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Solution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Hardware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Functionality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Software</a:t>
            </a:r>
            <a:r>
              <a:rPr dirty="0" sz="1100" spc="-5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Components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How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Each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Works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Building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HydroCrafter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Project</a:t>
            </a:r>
            <a:r>
              <a:rPr dirty="0" sz="1100" spc="-5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Process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2254"/>
            <a:ext cx="5943599" cy="38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2524125"/>
            <a:ext cx="5848350" cy="388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6211"/>
            <a:ext cx="5943599" cy="2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22604"/>
            <a:ext cx="5518785" cy="291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SzPct val="83333"/>
              <a:buFont typeface="Yu Gothic"/>
              <a:buAutoNum type="arabicPeriod" startAt="2"/>
              <a:tabLst>
                <a:tab pos="277495" algn="l"/>
                <a:tab pos="278130" algn="l"/>
              </a:tabLst>
            </a:pPr>
            <a:r>
              <a:rPr dirty="0" sz="1200">
                <a:latin typeface="Comic Sans MS"/>
                <a:cs typeface="Comic Sans MS"/>
              </a:rPr>
              <a:t>We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connected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sensors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actuators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Arduino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board.</a:t>
            </a:r>
            <a:endParaRPr sz="1200">
              <a:latin typeface="Comic Sans MS"/>
              <a:cs typeface="Comic Sans MS"/>
            </a:endParaRPr>
          </a:p>
          <a:p>
            <a:pPr marL="241300" marR="5080" indent="-228600">
              <a:lnSpc>
                <a:spcPct val="153800"/>
              </a:lnSpc>
              <a:spcBef>
                <a:spcPts val="935"/>
              </a:spcBef>
              <a:buSzPct val="109090"/>
              <a:buFont typeface="Comic Sans MS"/>
              <a:buAutoNum type="arabicPeriod" startAt="2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dirty="0" sz="1100" spc="-5">
                <a:latin typeface="Comic Sans MS"/>
                <a:cs typeface="Comic Sans MS"/>
              </a:rPr>
              <a:t>We wrote the Arduino code to read data from the sensors and control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actuators based on the sensor readings. The code included logic for: Reading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interpreting sensor data, Controlling the water pump and servo motor. And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Displaying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data on 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serial monitor for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debugging and monitoring.</a:t>
            </a:r>
            <a:endParaRPr sz="1100">
              <a:latin typeface="Comic Sans MS"/>
              <a:cs typeface="Comic Sans MS"/>
            </a:endParaRPr>
          </a:p>
          <a:p>
            <a:pPr marL="241300" marR="128270" indent="-228600">
              <a:lnSpc>
                <a:spcPct val="151500"/>
              </a:lnSpc>
              <a:spcBef>
                <a:spcPts val="950"/>
              </a:spcBef>
              <a:buFont typeface="Comic Sans MS"/>
              <a:buAutoNum type="arabicPeriod" startAt="2"/>
              <a:tabLst>
                <a:tab pos="282575" algn="l"/>
                <a:tab pos="283210" algn="l"/>
              </a:tabLst>
            </a:pPr>
            <a:r>
              <a:rPr dirty="0"/>
              <a:t>	</a:t>
            </a:r>
            <a:r>
              <a:rPr dirty="0" sz="1100" spc="-5">
                <a:latin typeface="Comic Sans MS"/>
                <a:cs typeface="Comic Sans MS"/>
              </a:rPr>
              <a:t>We tested each component individually to ensure they were working correctly.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Calibration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performed 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ensure accurate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 from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sensors.</a:t>
            </a:r>
            <a:endParaRPr sz="1100">
              <a:latin typeface="Comic Sans MS"/>
              <a:cs typeface="Comic Sans MS"/>
            </a:endParaRPr>
          </a:p>
          <a:p>
            <a:pPr algn="just" marL="241300" marR="226060" indent="-228600">
              <a:lnSpc>
                <a:spcPct val="147700"/>
              </a:lnSpc>
              <a:spcBef>
                <a:spcPts val="1200"/>
              </a:spcBef>
              <a:buAutoNum type="arabicPeriod" startAt="2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Finally, we assembled all components into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cohesive system. We installed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 in the hydroponic setup, connected the actuators, and integrated the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board.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850383"/>
            <a:ext cx="581215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This step-by-step process provides a comprehensive and beginner-friendly </a:t>
            </a:r>
            <a:r>
              <a:rPr dirty="0" sz="1200" spc="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explanation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how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made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HydroCrafter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from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scratch,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detailing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each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stage </a:t>
            </a:r>
            <a:r>
              <a:rPr dirty="0" sz="1200" spc="-3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 project and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 role of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each component.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245352"/>
            <a:ext cx="2701925" cy="21209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Comic Sans MS"/>
                <a:cs typeface="Comic Sans MS"/>
              </a:rPr>
              <a:t>Authors: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5">
                <a:latin typeface="Comic Sans MS"/>
                <a:cs typeface="Comic Sans MS"/>
              </a:rPr>
              <a:t>1.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Sanjoy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Das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[2020331023]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omic Sans MS"/>
                <a:cs typeface="Comic Sans MS"/>
              </a:rPr>
              <a:t>2.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Nayem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Ahmed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[2020331048]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Manisa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Rahman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[2020331058]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mic Sans MS"/>
              <a:buAutoNum type="arabicPeriod" startAt="3"/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Tajul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Islam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Tarek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[2020331067]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mic Sans MS"/>
              <a:buAutoNum type="arabicPeriod" startAt="3"/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Mustakim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Billah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Nafees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[2020331097]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46988"/>
            <a:ext cx="18561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1.Problem</a:t>
            </a:r>
            <a:r>
              <a:rPr dirty="0" sz="1400" spc="-75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Statement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92426"/>
            <a:ext cx="580898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  <a:spcBef>
                <a:spcPts val="100"/>
              </a:spcBef>
            </a:pPr>
            <a:r>
              <a:rPr dirty="0" sz="1100" spc="-5">
                <a:latin typeface="Comic Sans MS"/>
                <a:cs typeface="Comic Sans MS"/>
              </a:rPr>
              <a:t>Hydroponic systems require regular monitoring of water levels, nutrient solutions, and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environmental conditions. This can be labor-intensive and complex, making it difficult for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urban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residents to maintain their systems.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342005"/>
            <a:ext cx="18402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2.Proposed</a:t>
            </a:r>
            <a:r>
              <a:rPr dirty="0" sz="1500" spc="-9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Solution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130802"/>
            <a:ext cx="557085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  <a:spcBef>
                <a:spcPts val="100"/>
              </a:spcBef>
            </a:pPr>
            <a:r>
              <a:rPr dirty="0" sz="1100" spc="-5">
                <a:latin typeface="Comic Sans MS"/>
                <a:cs typeface="Comic Sans MS"/>
              </a:rPr>
              <a:t>HydroCrafter automates the monitoring and regulation of hydroponic systems using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 for water levels, light, oxygen, and nutrient solutions. This system simplifies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maintenance and encourages urban farming by reducing the need for frequent manual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checks.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726429"/>
            <a:ext cx="389762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3.Hardware</a:t>
            </a:r>
            <a:r>
              <a:rPr dirty="0" sz="1500" spc="-3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Components</a:t>
            </a:r>
            <a:r>
              <a:rPr dirty="0" sz="1500" spc="-3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and</a:t>
            </a:r>
            <a:r>
              <a:rPr dirty="0" sz="1500" spc="-3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Functionality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693661"/>
            <a:ext cx="5476875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Arduino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Microcontroller: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board acts as the central control unit, receiving data from sensors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sending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signals to actuators.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8119236"/>
            <a:ext cx="5215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Sensors: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 level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hydroponic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1"/>
            <a:ext cx="5943599" cy="28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936751"/>
            <a:ext cx="5333365" cy="167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51500"/>
              </a:lnSpc>
              <a:spcBef>
                <a:spcPts val="100"/>
              </a:spcBef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Light Sensor (LDR): Measures light intensity to control the light exposure for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plants.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●"/>
            </a:pPr>
            <a:endParaRPr sz="115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Oxygen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Monitors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oxygen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●"/>
            </a:pPr>
            <a:endParaRPr sz="12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pH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acidity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or alkalinity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of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nutrient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solution.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ahoma"/>
              <a:buChar char="●"/>
            </a:pPr>
            <a:endParaRPr sz="12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DHT11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temperature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humidity.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271011"/>
            <a:ext cx="5851525" cy="159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Actuators: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Pump: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Regulates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flow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system.</a:t>
            </a:r>
            <a:endParaRPr sz="11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spcBef>
                <a:spcPts val="65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Nutrient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Dosing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Adds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nutrients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needed.</a:t>
            </a:r>
            <a:endParaRPr sz="11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spcBef>
                <a:spcPts val="63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LED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Lights: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Provides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adjustable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light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exposure.</a:t>
            </a:r>
            <a:endParaRPr sz="1100">
              <a:latin typeface="Comic Sans MS"/>
              <a:cs typeface="Comic Sans MS"/>
            </a:endParaRPr>
          </a:p>
          <a:p>
            <a:pPr marL="469900" marR="5080" indent="-228600">
              <a:lnSpc>
                <a:spcPct val="1477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Servo Motor: Adjusts the position of light-blocking or light-enhancing mechanisms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based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on light sensor data.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91504"/>
            <a:ext cx="2299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4.</a:t>
            </a:r>
            <a:r>
              <a:rPr dirty="0" sz="1500" spc="-5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Software</a:t>
            </a:r>
            <a:r>
              <a:rPr dirty="0" sz="1500" spc="-4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588886"/>
            <a:ext cx="5791200" cy="1920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Arduino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IDE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Integrated Development Environment (IDE) is used to program the Arduino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board.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Comic Sans MS"/>
                <a:cs typeface="Comic Sans MS"/>
              </a:rPr>
              <a:t>Programming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Languages</a:t>
            </a:r>
            <a:endParaRPr sz="1100">
              <a:latin typeface="Comic Sans MS"/>
              <a:cs typeface="Comic Sans MS"/>
            </a:endParaRPr>
          </a:p>
          <a:p>
            <a:pPr marL="12700" marR="31623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is programmed using C++. Additional languages such as HTML, CSS,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JavaScript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are used for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web or mobile application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development.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70280"/>
            <a:ext cx="29133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6.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How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Each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Works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64486"/>
            <a:ext cx="590042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Motor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Driver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Comic Sans MS"/>
              <a:cs typeface="Comic Sans MS"/>
            </a:endParaRPr>
          </a:p>
          <a:p>
            <a:pPr marL="12700" marR="5080">
              <a:lnSpc>
                <a:spcPct val="148500"/>
              </a:lnSpc>
            </a:pPr>
            <a:r>
              <a:rPr dirty="0" sz="1100" spc="-5">
                <a:latin typeface="Comic Sans MS"/>
                <a:cs typeface="Comic Sans MS"/>
              </a:rPr>
              <a:t>The motor driver acts as an intermediary between the Arduino and the servo motor. It is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necessary because the Arduino alone cannot provide sufficient power to drive the motor.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motor driver receives signals from the Arduino and draws power from an external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battery to move the motor. The motor driver supplies enough power to the water pump, as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Arduino alone cannot provide the necessary voltage. The battery powers the motor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driver,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which in turn powers the 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the pump.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40986"/>
            <a:ext cx="5922010" cy="425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Light</a:t>
            </a:r>
            <a:r>
              <a:rPr dirty="0" sz="1100" spc="-4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Sensor</a:t>
            </a:r>
            <a:r>
              <a:rPr dirty="0" sz="1100" spc="-35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(LDR)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8200"/>
              </a:lnSpc>
              <a:spcBef>
                <a:spcPts val="1190"/>
              </a:spcBef>
            </a:pPr>
            <a:r>
              <a:rPr dirty="0" sz="1100" spc="-5">
                <a:latin typeface="Comic Sans MS"/>
                <a:cs typeface="Comic Sans MS"/>
              </a:rPr>
              <a:t>The Light Dependent Resistor (LDR) measures light intensity.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 this project, the LDR is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connected to the Arduino, which reads its value to determine the light intensity. The LDR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operates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efficiently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at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5V,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making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it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compatible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with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Arduino's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power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supply.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When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light level drops, the resistance increases, and vice versa. Depending on the light level,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servo motor adjusts to either allow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more light in or block excess light.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light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analogRead(A0);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(light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40)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myServo.write(0);}</a:t>
            </a:r>
            <a:endParaRPr sz="1000">
              <a:latin typeface="Comic Sans MS"/>
              <a:cs typeface="Comic Sans MS"/>
            </a:endParaRPr>
          </a:p>
          <a:p>
            <a:pPr marL="12700" marR="264033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(light &gt;= 30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40)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myServo.write(30);}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20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30)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myServo.write(60);}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10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20)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myServo.write(70);}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5">
                <a:latin typeface="Comic Sans MS"/>
                <a:cs typeface="Comic Sans MS"/>
              </a:rPr>
              <a:t> myServo.write(90);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4586"/>
            <a:ext cx="5835650" cy="376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Sonar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Sensor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8700"/>
              </a:lnSpc>
              <a:spcBef>
                <a:spcPts val="1210"/>
              </a:spcBef>
            </a:pPr>
            <a:r>
              <a:rPr dirty="0" sz="1100" spc="-5">
                <a:latin typeface="Comic Sans MS"/>
                <a:cs typeface="Comic Sans MS"/>
              </a:rPr>
              <a:t>The sonar sensor measures water depth by emitting sound waves and calculating the time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taken for the echo to return. This distance data helps in controlling the water pump to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maintain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optimal water levels.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 marL="12700" marR="447929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#include &lt;NewPing.h&gt;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TRIG_PIN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ECHO_PIN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  <a:p>
            <a:pPr marL="12700" marR="3449954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NewPing sonar(TRIG_PIN, ECHO_PIN);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unsigned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distance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sonar.ping_cm();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Serial.print("Distance: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");</a:t>
            </a:r>
            <a:r>
              <a:rPr dirty="0" sz="1000" spc="27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Serial.print(distance);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Serial.println("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cm");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744845"/>
            <a:ext cx="163385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(distance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12)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12700" marR="5080" indent="7556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analogWrite(ENA, 255);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HIGH);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 LOW);}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(distance &lt;= 11)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analogWrite(ENA, 0);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LOW);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01495"/>
            <a:ext cx="5631180" cy="177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DHT11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Sensor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48400"/>
              </a:lnSpc>
              <a:spcBef>
                <a:spcPts val="1335"/>
              </a:spcBef>
            </a:pPr>
            <a:r>
              <a:rPr dirty="0" sz="1100" spc="-5">
                <a:latin typeface="Comic Sans MS"/>
                <a:cs typeface="Comic Sans MS"/>
              </a:rPr>
              <a:t>The DHT11 sensor is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digital sensor that provides precise temperature and humidity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readings. It sends the data to the Arduino, which can then use these values to control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other components, such as activating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cooling system if the temperature exceeds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certain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threshold or adjusting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ventilation based on humidity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25520"/>
            <a:ext cx="1850389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#include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"DHT.h"</a:t>
            </a:r>
            <a:endParaRPr sz="1000">
              <a:latin typeface="Comic Sans MS"/>
              <a:cs typeface="Comic Sans MS"/>
            </a:endParaRPr>
          </a:p>
          <a:p>
            <a:pPr marL="12700" marR="28892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#define DHTPIN 12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DHTTYPE</a:t>
            </a:r>
            <a:r>
              <a:rPr dirty="0" sz="1000" spc="-4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DHT11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DHT</a:t>
            </a:r>
            <a:r>
              <a:rPr dirty="0" sz="1000" spc="-4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dht(DHTPIN,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DHTTYPE);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430520"/>
            <a:ext cx="19697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float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h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dht.readHumidity();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float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dht.readTemperature();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573520"/>
            <a:ext cx="466915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(isnan(h)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||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isnan(t))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Serial.println(F("Failed 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read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from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sensor!"));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80962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Serial.print("Humidity: ");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Serial.print(h); Serial.println("%");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Serial.print("Temperature: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");Serial.print(t);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Serial.println("C");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0495"/>
            <a:ext cx="5901690" cy="775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Water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Pump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315"/>
              </a:spcBef>
            </a:pPr>
            <a:r>
              <a:rPr dirty="0" sz="1100" spc="-5">
                <a:latin typeface="Comic Sans MS"/>
                <a:cs typeface="Comic Sans MS"/>
              </a:rPr>
              <a:t>Controls water flow in the hydroponic system.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motor driver receives signals from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 turn the pump 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or off, ensuring the plants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receive adequate water.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ENA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IN1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  <a:p>
            <a:pPr marL="12700" marR="499237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IN2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5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setup()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424878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pinMode(ENA, OUTPUT);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pinMode(IN1, OUTPUT);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pinMode(IN2,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OUTPUT);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loop()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345694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unsigned int distance </a:t>
            </a:r>
            <a:r>
              <a:rPr dirty="0" sz="1000">
                <a:latin typeface="Comic Sans MS"/>
                <a:cs typeface="Comic Sans MS"/>
              </a:rPr>
              <a:t>= </a:t>
            </a:r>
            <a:r>
              <a:rPr dirty="0" sz="1000" spc="-5">
                <a:latin typeface="Comic Sans MS"/>
                <a:cs typeface="Comic Sans MS"/>
              </a:rPr>
              <a:t>sonar.ping_cm();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(distance &gt;=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12)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163830" marR="419671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analogWrite(ENA, 255);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HIGH);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7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LOW);}</a:t>
            </a:r>
            <a:endParaRPr sz="1000">
              <a:latin typeface="Comic Sans MS"/>
              <a:cs typeface="Comic Sans MS"/>
            </a:endParaRPr>
          </a:p>
          <a:p>
            <a:pPr marL="163830" marR="4074160" indent="-11430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(distance &lt;= 11)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analogWrite(ENA, 0);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LOW);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3570"/>
            <a:ext cx="586168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Servo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Motor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51000"/>
              </a:lnSpc>
              <a:spcBef>
                <a:spcPts val="1390"/>
              </a:spcBef>
            </a:pPr>
            <a:r>
              <a:rPr dirty="0" sz="1000" spc="-5">
                <a:latin typeface="Comic Sans MS"/>
                <a:cs typeface="Comic Sans MS"/>
              </a:rPr>
              <a:t>The servo motor is used to adjust the position of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cover or blinds over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window or light source.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Depending on the light intensity read by the LDR, the Arduino sends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signal to the servo motor to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either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open or close the cover.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This helps in maintaining optimal lighting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conditions in the room.</a:t>
            </a:r>
            <a:endParaRPr sz="1000">
              <a:latin typeface="Comic Sans MS"/>
              <a:cs typeface="Comic Sans MS"/>
            </a:endParaRPr>
          </a:p>
          <a:p>
            <a:pPr marL="12700" marR="243840">
              <a:lnSpc>
                <a:spcPct val="150000"/>
              </a:lnSpc>
            </a:pPr>
            <a:r>
              <a:rPr dirty="0" sz="1000" spc="-5">
                <a:latin typeface="Comic Sans MS"/>
                <a:cs typeface="Comic Sans MS"/>
              </a:rPr>
              <a:t>Adjusts the position of light-blocking or light-enhancing mechanisms.The servo motor receives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signals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from 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Arduino to rotate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to specific angles,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controlling light exposure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for the plants.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Comic Sans MS"/>
                <a:cs typeface="Comic Sans MS"/>
              </a:rPr>
              <a:t>Code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integration: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925570"/>
            <a:ext cx="11315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#include</a:t>
            </a:r>
            <a:r>
              <a:rPr dirty="0" sz="1000" spc="-6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&lt;Servo.h&gt;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Servo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068570"/>
            <a:ext cx="13258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setup()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myServo.attach(9);</a:t>
            </a:r>
            <a:r>
              <a:rPr dirty="0" sz="1000" spc="-6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211570"/>
            <a:ext cx="332422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loop()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light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analogRead(A0);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(light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40)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27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myServo.write(0);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 algn="just" marL="88265" marR="508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(light &gt;= 30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40)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myServo.write(30);}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20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30)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myServo.write(60);}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10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20)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myServo.write(70);}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5">
                <a:latin typeface="Comic Sans MS"/>
                <a:cs typeface="Comic Sans MS"/>
              </a:rPr>
              <a:t> myServo.write(90);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70788"/>
            <a:ext cx="2987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Building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the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HydroCrafter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System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740026"/>
            <a:ext cx="55714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 the water level sensor, LDR, oxygen sensor, pH sensor, and DHT11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 the Arduino board.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035426"/>
            <a:ext cx="5597525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2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Set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Up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Actuators: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 the water pump, nutrient dosing system, and adjustable LED lights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Arduino through 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motor driver.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330827"/>
            <a:ext cx="56095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Program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Write and upload code to the Arduino using the Arduino IDE to control the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actuators.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626227"/>
            <a:ext cx="51396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4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Test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Calibrate: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Test the system components and calibrate the sensors for accurate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076313"/>
            <a:ext cx="578675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Project</a:t>
            </a:r>
            <a:r>
              <a:rPr dirty="0" sz="1400" spc="-6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Process</a:t>
            </a:r>
            <a:endParaRPr sz="1400">
              <a:latin typeface="Comic Sans MS"/>
              <a:cs typeface="Comic Sans MS"/>
            </a:endParaRPr>
          </a:p>
          <a:p>
            <a:pPr marL="469900" marR="5080" indent="-228600">
              <a:lnSpc>
                <a:spcPct val="149000"/>
              </a:lnSpc>
              <a:spcBef>
                <a:spcPts val="1610"/>
              </a:spcBef>
              <a:tabLst>
                <a:tab pos="469265" algn="l"/>
              </a:tabLst>
            </a:pPr>
            <a:r>
              <a:rPr dirty="0" sz="1100" spc="-5">
                <a:latin typeface="Comic Sans MS"/>
                <a:cs typeface="Comic Sans MS"/>
              </a:rPr>
              <a:t>1.	The first step in building the HydroCrafter system was selecting the appropriate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hardware components. We needed sensors to monitor water levels, light, oxygen,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nutrient conditions, as well as actuators to control the water pump, nutrient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dosing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system, and LED lights.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terms:created xsi:type="dcterms:W3CDTF">2024-07-28T15:02:02Z</dcterms:created>
  <dcterms:modified xsi:type="dcterms:W3CDTF">2024-07-28T15:02:02Z</dcterms:modified>
</cp:coreProperties>
</file>