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07" r:id="rId6"/>
    <p:sldId id="310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5F9A1-C9F7-42D1-B3B7-482799D93EF5}" v="18" dt="2025-07-21T18:06:40.138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poojari" userId="b8339c0e89be9a29" providerId="LiveId" clId="{0485F9A1-C9F7-42D1-B3B7-482799D93EF5}"/>
    <pc:docChg chg="custSel addSld delSld modSld">
      <pc:chgData name="karthik poojari" userId="b8339c0e89be9a29" providerId="LiveId" clId="{0485F9A1-C9F7-42D1-B3B7-482799D93EF5}" dt="2025-07-21T18:07:00.357" v="56" actId="255"/>
      <pc:docMkLst>
        <pc:docMk/>
      </pc:docMkLst>
      <pc:sldChg chg="modSp mod">
        <pc:chgData name="karthik poojari" userId="b8339c0e89be9a29" providerId="LiveId" clId="{0485F9A1-C9F7-42D1-B3B7-482799D93EF5}" dt="2025-07-21T17:46:53.930" v="18" actId="20577"/>
        <pc:sldMkLst>
          <pc:docMk/>
          <pc:sldMk cId="2188828507" sldId="304"/>
        </pc:sldMkLst>
        <pc:spChg chg="mod">
          <ac:chgData name="karthik poojari" userId="b8339c0e89be9a29" providerId="LiveId" clId="{0485F9A1-C9F7-42D1-B3B7-482799D93EF5}" dt="2025-07-21T17:46:53.930" v="18" actId="20577"/>
          <ac:spMkLst>
            <pc:docMk/>
            <pc:sldMk cId="2188828507" sldId="304"/>
            <ac:spMk id="11" creationId="{C6DCC38C-603B-CCD0-2914-0BBCD4F4F74E}"/>
          </ac:spMkLst>
        </pc:spChg>
      </pc:sldChg>
      <pc:sldChg chg="del">
        <pc:chgData name="karthik poojari" userId="b8339c0e89be9a29" providerId="LiveId" clId="{0485F9A1-C9F7-42D1-B3B7-482799D93EF5}" dt="2025-07-21T17:46:22.173" v="0" actId="47"/>
        <pc:sldMkLst>
          <pc:docMk/>
          <pc:sldMk cId="3748348926" sldId="311"/>
        </pc:sldMkLst>
      </pc:sldChg>
      <pc:sldChg chg="del">
        <pc:chgData name="karthik poojari" userId="b8339c0e89be9a29" providerId="LiveId" clId="{0485F9A1-C9F7-42D1-B3B7-482799D93EF5}" dt="2025-07-21T17:46:25.309" v="1" actId="47"/>
        <pc:sldMkLst>
          <pc:docMk/>
          <pc:sldMk cId="859909800" sldId="312"/>
        </pc:sldMkLst>
      </pc:sldChg>
      <pc:sldChg chg="del">
        <pc:chgData name="karthik poojari" userId="b8339c0e89be9a29" providerId="LiveId" clId="{0485F9A1-C9F7-42D1-B3B7-482799D93EF5}" dt="2025-07-21T17:46:33.724" v="3" actId="47"/>
        <pc:sldMkLst>
          <pc:docMk/>
          <pc:sldMk cId="4132147533" sldId="314"/>
        </pc:sldMkLst>
      </pc:sldChg>
      <pc:sldChg chg="del">
        <pc:chgData name="karthik poojari" userId="b8339c0e89be9a29" providerId="LiveId" clId="{0485F9A1-C9F7-42D1-B3B7-482799D93EF5}" dt="2025-07-21T17:46:38.351" v="4" actId="47"/>
        <pc:sldMkLst>
          <pc:docMk/>
          <pc:sldMk cId="3064996118" sldId="315"/>
        </pc:sldMkLst>
      </pc:sldChg>
      <pc:sldChg chg="del">
        <pc:chgData name="karthik poojari" userId="b8339c0e89be9a29" providerId="LiveId" clId="{0485F9A1-C9F7-42D1-B3B7-482799D93EF5}" dt="2025-07-21T17:46:29.786" v="2" actId="47"/>
        <pc:sldMkLst>
          <pc:docMk/>
          <pc:sldMk cId="537809529" sldId="316"/>
        </pc:sldMkLst>
      </pc:sldChg>
      <pc:sldChg chg="addSp delSp modSp mod">
        <pc:chgData name="karthik poojari" userId="b8339c0e89be9a29" providerId="LiveId" clId="{0485F9A1-C9F7-42D1-B3B7-482799D93EF5}" dt="2025-07-21T17:50:27.652" v="24" actId="14100"/>
        <pc:sldMkLst>
          <pc:docMk/>
          <pc:sldMk cId="1373903833" sldId="318"/>
        </pc:sldMkLst>
        <pc:spChg chg="add del mod">
          <ac:chgData name="karthik poojari" userId="b8339c0e89be9a29" providerId="LiveId" clId="{0485F9A1-C9F7-42D1-B3B7-482799D93EF5}" dt="2025-07-21T17:50:20.374" v="22"/>
          <ac:spMkLst>
            <pc:docMk/>
            <pc:sldMk cId="1373903833" sldId="318"/>
            <ac:spMk id="5" creationId="{BA2ED1A5-FD49-319C-3C90-D9130722CFA8}"/>
          </ac:spMkLst>
        </pc:spChg>
        <pc:spChg chg="mod">
          <ac:chgData name="karthik poojari" userId="b8339c0e89be9a29" providerId="LiveId" clId="{0485F9A1-C9F7-42D1-B3B7-482799D93EF5}" dt="2025-07-21T17:47:46.611" v="19"/>
          <ac:spMkLst>
            <pc:docMk/>
            <pc:sldMk cId="1373903833" sldId="318"/>
            <ac:spMk id="11" creationId="{9EDF4A9D-6506-8EDA-F51A-74B4BF342DF7}"/>
          </ac:spMkLst>
        </pc:spChg>
        <pc:spChg chg="mod">
          <ac:chgData name="karthik poojari" userId="b8339c0e89be9a29" providerId="LiveId" clId="{0485F9A1-C9F7-42D1-B3B7-482799D93EF5}" dt="2025-07-21T17:49:34.750" v="20"/>
          <ac:spMkLst>
            <pc:docMk/>
            <pc:sldMk cId="1373903833" sldId="318"/>
            <ac:spMk id="14" creationId="{575D6B1B-F14B-FB25-F879-A621EEEAC45A}"/>
          </ac:spMkLst>
        </pc:spChg>
        <pc:picChg chg="del">
          <ac:chgData name="karthik poojari" userId="b8339c0e89be9a29" providerId="LiveId" clId="{0485F9A1-C9F7-42D1-B3B7-482799D93EF5}" dt="2025-07-21T17:49:39.142" v="21" actId="478"/>
          <ac:picMkLst>
            <pc:docMk/>
            <pc:sldMk cId="1373903833" sldId="318"/>
            <ac:picMk id="4" creationId="{0460E288-88D2-9809-C325-CA5808BC29DC}"/>
          </ac:picMkLst>
        </pc:picChg>
        <pc:picChg chg="add mod">
          <ac:chgData name="karthik poojari" userId="b8339c0e89be9a29" providerId="LiveId" clId="{0485F9A1-C9F7-42D1-B3B7-482799D93EF5}" dt="2025-07-21T17:50:27.652" v="24" actId="14100"/>
          <ac:picMkLst>
            <pc:docMk/>
            <pc:sldMk cId="1373903833" sldId="318"/>
            <ac:picMk id="6" creationId="{E88AB7BD-1547-B5BB-596C-DFE2899E98E3}"/>
          </ac:picMkLst>
        </pc:picChg>
      </pc:sldChg>
      <pc:sldChg chg="addSp delSp modSp new">
        <pc:chgData name="karthik poojari" userId="b8339c0e89be9a29" providerId="LiveId" clId="{0485F9A1-C9F7-42D1-B3B7-482799D93EF5}" dt="2025-07-21T17:56:29.761" v="28"/>
        <pc:sldMkLst>
          <pc:docMk/>
          <pc:sldMk cId="2445818692" sldId="319"/>
        </pc:sldMkLst>
        <pc:spChg chg="mod">
          <ac:chgData name="karthik poojari" userId="b8339c0e89be9a29" providerId="LiveId" clId="{0485F9A1-C9F7-42D1-B3B7-482799D93EF5}" dt="2025-07-21T17:55:38.943" v="26"/>
          <ac:spMkLst>
            <pc:docMk/>
            <pc:sldMk cId="2445818692" sldId="319"/>
            <ac:spMk id="2" creationId="{E7E13834-D658-46C0-A243-7E7C062CE76B}"/>
          </ac:spMkLst>
        </pc:spChg>
        <pc:spChg chg="mod">
          <ac:chgData name="karthik poojari" userId="b8339c0e89be9a29" providerId="LiveId" clId="{0485F9A1-C9F7-42D1-B3B7-482799D93EF5}" dt="2025-07-21T17:55:59.868" v="27"/>
          <ac:spMkLst>
            <pc:docMk/>
            <pc:sldMk cId="2445818692" sldId="319"/>
            <ac:spMk id="3" creationId="{EB455669-B876-E03B-A979-CBDB89B829C9}"/>
          </ac:spMkLst>
        </pc:spChg>
        <pc:spChg chg="del">
          <ac:chgData name="karthik poojari" userId="b8339c0e89be9a29" providerId="LiveId" clId="{0485F9A1-C9F7-42D1-B3B7-482799D93EF5}" dt="2025-07-21T17:56:29.761" v="28"/>
          <ac:spMkLst>
            <pc:docMk/>
            <pc:sldMk cId="2445818692" sldId="319"/>
            <ac:spMk id="4" creationId="{B88E5292-7FA2-BD8B-96D6-3C0708E8A90A}"/>
          </ac:spMkLst>
        </pc:spChg>
        <pc:picChg chg="add mod">
          <ac:chgData name="karthik poojari" userId="b8339c0e89be9a29" providerId="LiveId" clId="{0485F9A1-C9F7-42D1-B3B7-482799D93EF5}" dt="2025-07-21T17:56:29.761" v="28"/>
          <ac:picMkLst>
            <pc:docMk/>
            <pc:sldMk cId="2445818692" sldId="319"/>
            <ac:picMk id="6" creationId="{631F842A-454E-A22B-D9E2-C9E41D763542}"/>
          </ac:picMkLst>
        </pc:picChg>
      </pc:sldChg>
      <pc:sldChg chg="modSp new">
        <pc:chgData name="karthik poojari" userId="b8339c0e89be9a29" providerId="LiveId" clId="{0485F9A1-C9F7-42D1-B3B7-482799D93EF5}" dt="2025-07-21T17:57:31.775" v="31"/>
        <pc:sldMkLst>
          <pc:docMk/>
          <pc:sldMk cId="1525959567" sldId="320"/>
        </pc:sldMkLst>
        <pc:spChg chg="mod">
          <ac:chgData name="karthik poojari" userId="b8339c0e89be9a29" providerId="LiveId" clId="{0485F9A1-C9F7-42D1-B3B7-482799D93EF5}" dt="2025-07-21T17:57:16.567" v="30"/>
          <ac:spMkLst>
            <pc:docMk/>
            <pc:sldMk cId="1525959567" sldId="320"/>
            <ac:spMk id="2" creationId="{5E2C9B61-835A-6A5D-0E23-D164CA7108EF}"/>
          </ac:spMkLst>
        </pc:spChg>
        <pc:spChg chg="mod">
          <ac:chgData name="karthik poojari" userId="b8339c0e89be9a29" providerId="LiveId" clId="{0485F9A1-C9F7-42D1-B3B7-482799D93EF5}" dt="2025-07-21T17:57:31.775" v="31"/>
          <ac:spMkLst>
            <pc:docMk/>
            <pc:sldMk cId="1525959567" sldId="320"/>
            <ac:spMk id="3" creationId="{9A12210E-445D-70F7-B639-29809EBBB73B}"/>
          </ac:spMkLst>
        </pc:spChg>
      </pc:sldChg>
      <pc:sldChg chg="modSp new mod">
        <pc:chgData name="karthik poojari" userId="b8339c0e89be9a29" providerId="LiveId" clId="{0485F9A1-C9F7-42D1-B3B7-482799D93EF5}" dt="2025-07-21T18:03:27.148" v="36" actId="14100"/>
        <pc:sldMkLst>
          <pc:docMk/>
          <pc:sldMk cId="304117044" sldId="321"/>
        </pc:sldMkLst>
        <pc:spChg chg="mod">
          <ac:chgData name="karthik poojari" userId="b8339c0e89be9a29" providerId="LiveId" clId="{0485F9A1-C9F7-42D1-B3B7-482799D93EF5}" dt="2025-07-21T18:02:51.283" v="33"/>
          <ac:spMkLst>
            <pc:docMk/>
            <pc:sldMk cId="304117044" sldId="321"/>
            <ac:spMk id="2" creationId="{6050747B-2E39-7178-1356-C43E48CF262F}"/>
          </ac:spMkLst>
        </pc:spChg>
        <pc:spChg chg="mod">
          <ac:chgData name="karthik poojari" userId="b8339c0e89be9a29" providerId="LiveId" clId="{0485F9A1-C9F7-42D1-B3B7-482799D93EF5}" dt="2025-07-21T18:03:27.148" v="36" actId="14100"/>
          <ac:spMkLst>
            <pc:docMk/>
            <pc:sldMk cId="304117044" sldId="321"/>
            <ac:spMk id="3" creationId="{2C105123-6DE2-1FE5-F021-1EF5F65438D0}"/>
          </ac:spMkLst>
        </pc:spChg>
      </pc:sldChg>
      <pc:sldChg chg="modSp new mod">
        <pc:chgData name="karthik poojari" userId="b8339c0e89be9a29" providerId="LiveId" clId="{0485F9A1-C9F7-42D1-B3B7-482799D93EF5}" dt="2025-07-21T18:04:23.749" v="41" actId="255"/>
        <pc:sldMkLst>
          <pc:docMk/>
          <pc:sldMk cId="2556791368" sldId="322"/>
        </pc:sldMkLst>
        <pc:spChg chg="mod">
          <ac:chgData name="karthik poojari" userId="b8339c0e89be9a29" providerId="LiveId" clId="{0485F9A1-C9F7-42D1-B3B7-482799D93EF5}" dt="2025-07-21T18:03:54.131" v="38"/>
          <ac:spMkLst>
            <pc:docMk/>
            <pc:sldMk cId="2556791368" sldId="322"/>
            <ac:spMk id="2" creationId="{0C843118-F798-E5F3-5435-71859650E1EE}"/>
          </ac:spMkLst>
        </pc:spChg>
        <pc:spChg chg="mod">
          <ac:chgData name="karthik poojari" userId="b8339c0e89be9a29" providerId="LiveId" clId="{0485F9A1-C9F7-42D1-B3B7-482799D93EF5}" dt="2025-07-21T18:04:23.749" v="41" actId="255"/>
          <ac:spMkLst>
            <pc:docMk/>
            <pc:sldMk cId="2556791368" sldId="322"/>
            <ac:spMk id="3" creationId="{E586888F-9FD0-FC9A-B9D9-46D0BA49A025}"/>
          </ac:spMkLst>
        </pc:spChg>
      </pc:sldChg>
      <pc:sldChg chg="modSp new mod">
        <pc:chgData name="karthik poojari" userId="b8339c0e89be9a29" providerId="LiveId" clId="{0485F9A1-C9F7-42D1-B3B7-482799D93EF5}" dt="2025-07-21T18:05:17.205" v="46" actId="255"/>
        <pc:sldMkLst>
          <pc:docMk/>
          <pc:sldMk cId="3406102159" sldId="323"/>
        </pc:sldMkLst>
        <pc:spChg chg="mod">
          <ac:chgData name="karthik poojari" userId="b8339c0e89be9a29" providerId="LiveId" clId="{0485F9A1-C9F7-42D1-B3B7-482799D93EF5}" dt="2025-07-21T18:04:50.584" v="43"/>
          <ac:spMkLst>
            <pc:docMk/>
            <pc:sldMk cId="3406102159" sldId="323"/>
            <ac:spMk id="2" creationId="{DD4848FD-372C-A041-FF72-9F0548AB29F8}"/>
          </ac:spMkLst>
        </pc:spChg>
        <pc:spChg chg="mod">
          <ac:chgData name="karthik poojari" userId="b8339c0e89be9a29" providerId="LiveId" clId="{0485F9A1-C9F7-42D1-B3B7-482799D93EF5}" dt="2025-07-21T18:05:17.205" v="46" actId="255"/>
          <ac:spMkLst>
            <pc:docMk/>
            <pc:sldMk cId="3406102159" sldId="323"/>
            <ac:spMk id="3" creationId="{1E63505B-1B82-89C6-4E49-DF9E2BD5BA09}"/>
          </ac:spMkLst>
        </pc:spChg>
      </pc:sldChg>
      <pc:sldChg chg="modSp new mod">
        <pc:chgData name="karthik poojari" userId="b8339c0e89be9a29" providerId="LiveId" clId="{0485F9A1-C9F7-42D1-B3B7-482799D93EF5}" dt="2025-07-21T18:06:04.979" v="51" actId="255"/>
        <pc:sldMkLst>
          <pc:docMk/>
          <pc:sldMk cId="1736998452" sldId="324"/>
        </pc:sldMkLst>
        <pc:spChg chg="mod">
          <ac:chgData name="karthik poojari" userId="b8339c0e89be9a29" providerId="LiveId" clId="{0485F9A1-C9F7-42D1-B3B7-482799D93EF5}" dt="2025-07-21T18:05:41.619" v="48"/>
          <ac:spMkLst>
            <pc:docMk/>
            <pc:sldMk cId="1736998452" sldId="324"/>
            <ac:spMk id="2" creationId="{CA6670A5-A867-3570-EA58-AA7D35ADA621}"/>
          </ac:spMkLst>
        </pc:spChg>
        <pc:spChg chg="mod">
          <ac:chgData name="karthik poojari" userId="b8339c0e89be9a29" providerId="LiveId" clId="{0485F9A1-C9F7-42D1-B3B7-482799D93EF5}" dt="2025-07-21T18:06:04.979" v="51" actId="255"/>
          <ac:spMkLst>
            <pc:docMk/>
            <pc:sldMk cId="1736998452" sldId="324"/>
            <ac:spMk id="3" creationId="{C3010214-658A-BA81-AAA5-0457096D45D7}"/>
          </ac:spMkLst>
        </pc:spChg>
      </pc:sldChg>
      <pc:sldChg chg="modSp new mod">
        <pc:chgData name="karthik poojari" userId="b8339c0e89be9a29" providerId="LiveId" clId="{0485F9A1-C9F7-42D1-B3B7-482799D93EF5}" dt="2025-07-21T18:07:00.357" v="56" actId="255"/>
        <pc:sldMkLst>
          <pc:docMk/>
          <pc:sldMk cId="1175189019" sldId="325"/>
        </pc:sldMkLst>
        <pc:spChg chg="mod">
          <ac:chgData name="karthik poojari" userId="b8339c0e89be9a29" providerId="LiveId" clId="{0485F9A1-C9F7-42D1-B3B7-482799D93EF5}" dt="2025-07-21T18:06:29.395" v="53"/>
          <ac:spMkLst>
            <pc:docMk/>
            <pc:sldMk cId="1175189019" sldId="325"/>
            <ac:spMk id="2" creationId="{950A446B-C1BA-5E45-A429-F4159B523B68}"/>
          </ac:spMkLst>
        </pc:spChg>
        <pc:spChg chg="mod">
          <ac:chgData name="karthik poojari" userId="b8339c0e89be9a29" providerId="LiveId" clId="{0485F9A1-C9F7-42D1-B3B7-482799D93EF5}" dt="2025-07-21T18:07:00.357" v="56" actId="255"/>
          <ac:spMkLst>
            <pc:docMk/>
            <pc:sldMk cId="1175189019" sldId="325"/>
            <ac:spMk id="3" creationId="{96BC3071-BF93-2125-5F7C-B3B8F6293A5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B2827-226A-7CEF-C576-979E5F5DD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CB75E-C070-6185-3BE4-74F6A0D46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93FDA0-60D5-A4B3-BD0A-AC99A5D54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FFC5-24BB-EDD2-75D4-65A3594D1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6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IN" dirty="0" err="1"/>
              <a:t>Namma</a:t>
            </a:r>
            <a:r>
              <a:rPr lang="en-IN" dirty="0"/>
              <a:t> Yatri – Business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70A5-A867-3570-EA58-AA7D35AD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0214-658A-BA81-AAA5-0457096D45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198914"/>
            <a:ext cx="8719457" cy="3717253"/>
          </a:xfrm>
        </p:spPr>
        <p:txBody>
          <a:bodyPr>
            <a:normAutofit/>
          </a:bodyPr>
          <a:lstStyle/>
          <a:p>
            <a:r>
              <a:rPr lang="en-US" sz="2400" dirty="0"/>
              <a:t>Align supply with peak demand using real-time data</a:t>
            </a:r>
          </a:p>
          <a:p>
            <a:r>
              <a:rPr lang="en-US" sz="2400" dirty="0"/>
              <a:t>Promote UPI usage via rewards and seamless integration</a:t>
            </a:r>
          </a:p>
          <a:p>
            <a:r>
              <a:rPr lang="en-US" sz="2400" dirty="0"/>
              <a:t>Optimize quote-to-booking funnel via behavioral nudges</a:t>
            </a:r>
          </a:p>
          <a:p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A9032-6A19-F354-AEDA-0F9AEDF2707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B66A-6C5D-83CB-F062-CDFDE6EA1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9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446B-C1BA-5E45-A429-F4159B52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3071-BF93-2125-5F7C-B3B8F6293A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144486"/>
            <a:ext cx="8588829" cy="3771681"/>
          </a:xfrm>
        </p:spPr>
        <p:txBody>
          <a:bodyPr/>
          <a:lstStyle/>
          <a:p>
            <a:r>
              <a:rPr lang="en-US" sz="2400" dirty="0"/>
              <a:t>Data reveals clearly actionable strategies</a:t>
            </a:r>
          </a:p>
          <a:p>
            <a:r>
              <a:rPr lang="en-US" sz="2400" dirty="0"/>
              <a:t>Geo-targeting, price tuning, and UX improvements can drive growth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4DBCF-B086-3D63-B42F-9937412F7B0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76A2-A4DE-3800-72F4-B4F24C604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8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Sanjana </a:t>
            </a:r>
            <a:r>
              <a:rPr lang="en-US" dirty="0" err="1"/>
              <a:t>Tadem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05308"/>
              </p:ext>
            </p:extLst>
          </p:nvPr>
        </p:nvGraphicFramePr>
        <p:xfrm>
          <a:off x="6869113" y="1143000"/>
          <a:ext cx="5344658" cy="6969513"/>
        </p:xfrm>
        <a:graphic>
          <a:graphicData uri="http://schemas.openxmlformats.org/drawingml/2006/table">
            <a:tbl>
              <a:tblPr firstRow="1" bandRow="1"/>
              <a:tblGrid>
                <a:gridCol w="5344658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3177655">
                <a:tc>
                  <a:txBody>
                    <a:bodyPr/>
                    <a:lstStyle/>
                    <a:p>
                      <a:r>
                        <a:rPr lang="en-IN" sz="2400" b="1" dirty="0"/>
                        <a:t>Core Focus Areas:</a:t>
                      </a:r>
                      <a:endParaRPr lang="en-IN" sz="2400" dirty="0"/>
                    </a:p>
                    <a:p>
                      <a:r>
                        <a:rPr lang="en-IN" sz="2400" dirty="0"/>
                        <a:t>Enhance customer experience</a:t>
                      </a:r>
                    </a:p>
                    <a:p>
                      <a:r>
                        <a:rPr lang="en-IN" sz="2400" dirty="0"/>
                        <a:t>Maximize revenue per ride</a:t>
                      </a:r>
                    </a:p>
                    <a:p>
                      <a:r>
                        <a:rPr lang="en-IN" sz="2400" dirty="0"/>
                        <a:t>Optimize fleet utilization and availability</a:t>
                      </a:r>
                    </a:p>
                    <a:p>
                      <a:r>
                        <a:rPr lang="en-IN" sz="2400" dirty="0"/>
                        <a:t>Improve app funnel conversions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Peak Demand Hours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9–11 AM and 6–8 PM have highest ride volume</a:t>
            </a:r>
          </a:p>
          <a:p>
            <a:r>
              <a:rPr lang="en-US" dirty="0"/>
              <a:t>Strong alignment with commute behavior</a:t>
            </a:r>
          </a:p>
          <a:p>
            <a:r>
              <a:rPr lang="en-US" b="1" dirty="0"/>
              <a:t>Action:</a:t>
            </a:r>
            <a:endParaRPr lang="en-US" dirty="0"/>
          </a:p>
          <a:p>
            <a:r>
              <a:rPr lang="en-US" dirty="0"/>
              <a:t>Prioritize driver incentives and availability in these hours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CE000E-A1EC-A588-6E61-F3C4EEBBBB8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6357938" y="1828801"/>
            <a:ext cx="5311548" cy="329287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556D9-7FDB-DA35-CB7B-D6CB22234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DF4A9D-6506-8EDA-F51A-74B4BF34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Revenue Periods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75D6B1B-F14B-FB25-F879-A621EEEAC45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 dirty="0"/>
              <a:t>Revenue aligns with ride demand</a:t>
            </a:r>
          </a:p>
          <a:p>
            <a:r>
              <a:rPr lang="en-US" dirty="0"/>
              <a:t>Action: Implement surge pricing or reward-based schemes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7DBF27-4ABC-301C-F758-6C3A8B024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8AB7BD-1547-B5BB-596C-DFE2899E98E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6357937" y="1621971"/>
            <a:ext cx="5257119" cy="3499701"/>
          </a:xfrm>
        </p:spPr>
      </p:pic>
    </p:spTree>
    <p:extLst>
      <p:ext uri="{BB962C8B-B14F-4D97-AF65-F5344CB8AC3E}">
        <p14:creationId xmlns:p14="http://schemas.microsoft.com/office/powerpoint/2010/main" val="137390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3834-D658-46C0-A243-7E7C062C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Preferred Payment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55669-B876-E03B-A979-CBDB89B829C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Evenly distributed across Credit Card, UPI, Debit, and Cash</a:t>
            </a:r>
          </a:p>
          <a:p>
            <a:r>
              <a:rPr lang="en-US" dirty="0"/>
              <a:t>⚠ Likely synthetic data; real usage favors UPI and Cash</a:t>
            </a:r>
          </a:p>
          <a:p>
            <a:r>
              <a:rPr lang="en-US" dirty="0"/>
              <a:t>Action: Promote digital payments via cashback offers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1508B-DE7B-FE50-E934-32D52B676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31F842A-454E-A22B-D9E2-C9E41D76354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357938" y="2342924"/>
            <a:ext cx="4576762" cy="3269115"/>
          </a:xfrm>
        </p:spPr>
      </p:pic>
    </p:spTree>
    <p:extLst>
      <p:ext uri="{BB962C8B-B14F-4D97-AF65-F5344CB8AC3E}">
        <p14:creationId xmlns:p14="http://schemas.microsoft.com/office/powerpoint/2010/main" val="244581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9B61-835A-6A5D-0E23-D164CA71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Performing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210E-445D-70F7-B639-29809EBBB7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Zones with highest ride count also generate most revenue</a:t>
            </a:r>
          </a:p>
          <a:p>
            <a:r>
              <a:rPr lang="en-US" dirty="0"/>
              <a:t>Action: Target marketing and driver placement in these areas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C38F0-4D0A-8B44-03C1-0810C7B0C06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92E16-5368-29E3-9EFC-6EB7E4FE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5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747B-2E39-7178-1356-C43E48CF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Cancellations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5123-6DE2-1FE5-F021-1EF5F65438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166257"/>
            <a:ext cx="10360152" cy="3749910"/>
          </a:xfrm>
        </p:spPr>
        <p:txBody>
          <a:bodyPr/>
          <a:lstStyle/>
          <a:p>
            <a:r>
              <a:rPr lang="en-US" sz="2800" dirty="0"/>
              <a:t>Slightly higher cancellations from customers</a:t>
            </a:r>
          </a:p>
          <a:p>
            <a:r>
              <a:rPr lang="en-US" sz="2800" dirty="0"/>
              <a:t>Action: Improve ETA estimates and rematching reliability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26058-C7E6-EE37-A585-36C22E36074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92769-BF6C-DF1E-3551-AAFC7B43C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3118-F798-E5F3-5435-71859650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Booking Funnel Drop-offs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888F-9FD0-FC9A-B9D9-46D0BA49A0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10613571" cy="3877055"/>
          </a:xfrm>
        </p:spPr>
        <p:txBody>
          <a:bodyPr/>
          <a:lstStyle/>
          <a:p>
            <a:r>
              <a:rPr lang="en-US" sz="2800" dirty="0"/>
              <a:t>Drop after price quote stage indicates user hesitation</a:t>
            </a:r>
          </a:p>
          <a:p>
            <a:r>
              <a:rPr lang="en-US" sz="2800" dirty="0"/>
              <a:t>Action: Simplify UX, offer quote locks or loyalty discounts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C8E3D-CBCF-2989-EFE0-62A1F8E7C28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393F1-6139-3A9F-2A68-1506594BA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48FD-372C-A041-FF72-9F0548AB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Conversion Trends by Hour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505B-1B82-89C6-4E49-DF9E2BD5BA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133600"/>
            <a:ext cx="8316686" cy="3782567"/>
          </a:xfrm>
        </p:spPr>
        <p:txBody>
          <a:bodyPr/>
          <a:lstStyle/>
          <a:p>
            <a:r>
              <a:rPr lang="en-US" sz="2400" dirty="0"/>
              <a:t>Late-night hours show lower completion rates</a:t>
            </a:r>
          </a:p>
          <a:p>
            <a:r>
              <a:rPr lang="en-US" sz="2400" dirty="0"/>
              <a:t>Action: Provide night-time driver incentives and safety badges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32BB6-45AD-B4D1-292C-62A6EFB583C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CCE6E-2A29-0044-16BB-77E82910B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02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{88FFF625-9C0B-42BC-A4C7-82A59B46756B}tf11964407_win32</Template>
  <TotalTime>26</TotalTime>
  <Words>242</Words>
  <Application>Microsoft Office PowerPoint</Application>
  <PresentationFormat>Widescreen</PresentationFormat>
  <Paragraphs>55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Nova Light</vt:lpstr>
      <vt:lpstr>Sagona Book</vt:lpstr>
      <vt:lpstr>Custom</vt:lpstr>
      <vt:lpstr>Namma Yatri – Business Insights</vt:lpstr>
      <vt:lpstr>agenda</vt:lpstr>
      <vt:lpstr>Peak Demand Hours</vt:lpstr>
      <vt:lpstr>Top Revenue Periods</vt:lpstr>
      <vt:lpstr>Preferred Payment Methods</vt:lpstr>
      <vt:lpstr>Top Performing Zones</vt:lpstr>
      <vt:lpstr>Cancellations Overview</vt:lpstr>
      <vt:lpstr>Booking Funnel Drop-offs</vt:lpstr>
      <vt:lpstr>Conversion Trends by Hour</vt:lpstr>
      <vt:lpstr>Strategic 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poojari</dc:creator>
  <cp:lastModifiedBy>karthik poojari</cp:lastModifiedBy>
  <cp:revision>1</cp:revision>
  <dcterms:created xsi:type="dcterms:W3CDTF">2025-07-19T18:16:18Z</dcterms:created>
  <dcterms:modified xsi:type="dcterms:W3CDTF">2025-07-21T18:07:02Z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