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4"/>
  </p:sldMasterIdLst>
  <p:notesMasterIdLst>
    <p:notesMasterId r:id="rId21"/>
  </p:notesMasterIdLst>
  <p:handoutMasterIdLst>
    <p:handoutMasterId r:id="rId22"/>
  </p:handoutMasterIdLst>
  <p:sldIdLst>
    <p:sldId id="293" r:id="rId5"/>
    <p:sldId id="305" r:id="rId6"/>
    <p:sldId id="325" r:id="rId7"/>
    <p:sldId id="326" r:id="rId8"/>
    <p:sldId id="327" r:id="rId9"/>
    <p:sldId id="328" r:id="rId10"/>
    <p:sldId id="329" r:id="rId11"/>
    <p:sldId id="330" r:id="rId12"/>
    <p:sldId id="331" r:id="rId13"/>
    <p:sldId id="340" r:id="rId14"/>
    <p:sldId id="341" r:id="rId15"/>
    <p:sldId id="342" r:id="rId16"/>
    <p:sldId id="332" r:id="rId17"/>
    <p:sldId id="333" r:id="rId18"/>
    <p:sldId id="334" r:id="rId19"/>
    <p:sldId id="335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5068007-954F-4B88-BF91-35E85DEBDCC0}">
          <p14:sldIdLst>
            <p14:sldId id="293"/>
            <p14:sldId id="305"/>
            <p14:sldId id="325"/>
            <p14:sldId id="326"/>
            <p14:sldId id="327"/>
            <p14:sldId id="328"/>
            <p14:sldId id="329"/>
            <p14:sldId id="330"/>
            <p14:sldId id="331"/>
            <p14:sldId id="340"/>
            <p14:sldId id="341"/>
            <p14:sldId id="342"/>
            <p14:sldId id="332"/>
            <p14:sldId id="333"/>
            <p14:sldId id="334"/>
            <p14:sldId id="335"/>
          </p14:sldIdLst>
        </p14:section>
        <p14:section name="Untitled Section" id="{86DA234E-6E6A-444E-9CBA-795382CEADD7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4296" userDrawn="1">
          <p15:clr>
            <a:srgbClr val="A4A3A4"/>
          </p15:clr>
        </p15:guide>
        <p15:guide id="2" pos="7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115B"/>
    <a:srgbClr val="3E3457"/>
    <a:srgbClr val="1B368D"/>
    <a:srgbClr val="4F4E5A"/>
    <a:srgbClr val="F3F3F3"/>
    <a:srgbClr val="F9F9F9"/>
    <a:srgbClr val="E8E8E8"/>
    <a:srgbClr val="FCFCFC"/>
    <a:srgbClr val="FAFAFA"/>
    <a:srgbClr val="333F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68" autoAdjust="0"/>
    <p:restoredTop sz="95501" autoAdjust="0"/>
  </p:normalViewPr>
  <p:slideViewPr>
    <p:cSldViewPr snapToGrid="0">
      <p:cViewPr varScale="1">
        <p:scale>
          <a:sx n="68" d="100"/>
          <a:sy n="68" d="100"/>
        </p:scale>
        <p:origin x="1268" y="52"/>
      </p:cViewPr>
      <p:guideLst>
        <p:guide orient="horz" pos="4296"/>
        <p:guide pos="7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86"/>
    </p:cViewPr>
  </p:sorterViewPr>
  <p:notesViewPr>
    <p:cSldViewPr snapToGrid="0">
      <p:cViewPr varScale="1">
        <p:scale>
          <a:sx n="67" d="100"/>
          <a:sy n="67" d="100"/>
        </p:scale>
        <p:origin x="322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75582D-5F41-4E20-9437-D4B8D62264AC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491620-5216-49C6-863D-7A2437513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2252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151FD5-6332-4200-AB87-3E98F9B09AFA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147165-D121-4F3D-92F6-BE975E6DB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4973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4234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rseMap_Modul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nip Same Side Corner Rectangle 65"/>
          <p:cNvSpPr/>
          <p:nvPr userDrawn="1"/>
        </p:nvSpPr>
        <p:spPr>
          <a:xfrm>
            <a:off x="0" y="6468184"/>
            <a:ext cx="9144000" cy="387049"/>
          </a:xfrm>
          <a:prstGeom prst="snip2SameRect">
            <a:avLst>
              <a:gd name="adj1" fmla="val 38226"/>
              <a:gd name="adj2" fmla="val 0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1057275"/>
            <a:ext cx="9144001" cy="0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/>
          <p:cNvSpPr txBox="1">
            <a:spLocks/>
          </p:cNvSpPr>
          <p:nvPr userDrawn="1"/>
        </p:nvSpPr>
        <p:spPr>
          <a:xfrm>
            <a:off x="1" y="325102"/>
            <a:ext cx="9144000" cy="567783"/>
          </a:xfrm>
          <a:prstGeom prst="rect">
            <a:avLst/>
          </a:prstGeom>
          <a:noFill/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Course Map/Module Map</a:t>
            </a:r>
          </a:p>
        </p:txBody>
      </p:sp>
      <p:sp>
        <p:nvSpPr>
          <p:cNvPr id="9" name="Rounded Rectangle 8"/>
          <p:cNvSpPr/>
          <p:nvPr userDrawn="1"/>
        </p:nvSpPr>
        <p:spPr>
          <a:xfrm>
            <a:off x="210608" y="2463313"/>
            <a:ext cx="1972638" cy="571500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333F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Module 1</a:t>
            </a:r>
          </a:p>
        </p:txBody>
      </p:sp>
      <p:sp>
        <p:nvSpPr>
          <p:cNvPr id="10" name="Rounded Rectangle 9"/>
          <p:cNvSpPr/>
          <p:nvPr userDrawn="1"/>
        </p:nvSpPr>
        <p:spPr>
          <a:xfrm>
            <a:off x="2441090" y="2177563"/>
            <a:ext cx="1972638" cy="571500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333F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Module 2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4671572" y="1888588"/>
            <a:ext cx="1972638" cy="5715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333F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Module 3</a:t>
            </a:r>
          </a:p>
        </p:txBody>
      </p:sp>
      <p:sp>
        <p:nvSpPr>
          <p:cNvPr id="12" name="Rounded Rectangle 11"/>
          <p:cNvSpPr/>
          <p:nvPr userDrawn="1"/>
        </p:nvSpPr>
        <p:spPr>
          <a:xfrm>
            <a:off x="6902054" y="1523513"/>
            <a:ext cx="1972638" cy="571500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333F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Module 4</a:t>
            </a:r>
          </a:p>
        </p:txBody>
      </p:sp>
      <p:cxnSp>
        <p:nvCxnSpPr>
          <p:cNvPr id="13" name="Elbow Connector 12"/>
          <p:cNvCxnSpPr>
            <a:stCxn id="9" idx="3"/>
            <a:endCxn id="10" idx="1"/>
          </p:cNvCxnSpPr>
          <p:nvPr userDrawn="1"/>
        </p:nvCxnSpPr>
        <p:spPr>
          <a:xfrm flipV="1">
            <a:off x="2183246" y="2463313"/>
            <a:ext cx="257844" cy="285750"/>
          </a:xfrm>
          <a:prstGeom prst="bentConnector3">
            <a:avLst/>
          </a:prstGeom>
          <a:ln>
            <a:solidFill>
              <a:srgbClr val="333F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10" idx="3"/>
            <a:endCxn id="11" idx="1"/>
          </p:cNvCxnSpPr>
          <p:nvPr userDrawn="1"/>
        </p:nvCxnSpPr>
        <p:spPr>
          <a:xfrm flipV="1">
            <a:off x="4413728" y="2174338"/>
            <a:ext cx="257844" cy="288975"/>
          </a:xfrm>
          <a:prstGeom prst="bentConnector3">
            <a:avLst/>
          </a:prstGeom>
          <a:ln>
            <a:solidFill>
              <a:srgbClr val="333F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11" idx="3"/>
            <a:endCxn id="12" idx="1"/>
          </p:cNvCxnSpPr>
          <p:nvPr userDrawn="1"/>
        </p:nvCxnSpPr>
        <p:spPr>
          <a:xfrm flipV="1">
            <a:off x="6644210" y="1809263"/>
            <a:ext cx="257844" cy="365075"/>
          </a:xfrm>
          <a:prstGeom prst="bentConnector3">
            <a:avLst/>
          </a:prstGeom>
          <a:ln>
            <a:solidFill>
              <a:srgbClr val="333F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Table 19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36004675"/>
              </p:ext>
            </p:extLst>
          </p:nvPr>
        </p:nvGraphicFramePr>
        <p:xfrm>
          <a:off x="4617088" y="3341081"/>
          <a:ext cx="2134007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40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074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333F50"/>
                          </a:solidFill>
                        </a:rPr>
                        <a:t>Module Map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0747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rgbClr val="333F50"/>
                          </a:solidFill>
                        </a:rPr>
                        <a:t>Topic 1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074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333F50"/>
                          </a:solidFill>
                        </a:rPr>
                        <a:t>Activity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074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333F50"/>
                          </a:solidFill>
                        </a:rPr>
                        <a:t>Break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074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333F50"/>
                          </a:solidFill>
                        </a:rPr>
                        <a:t>Topic 2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074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333F50"/>
                          </a:solidFill>
                        </a:rPr>
                        <a:t>Topic 3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074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333F50"/>
                          </a:solidFill>
                        </a:rPr>
                        <a:t>Lunch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074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333F50"/>
                          </a:solidFill>
                        </a:rPr>
                        <a:t>Topic 4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074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333F50"/>
                          </a:solidFill>
                        </a:rPr>
                        <a:t>Discussion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074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333F50"/>
                          </a:solidFill>
                        </a:rPr>
                        <a:t>Topic 5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074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333F50"/>
                          </a:solidFill>
                        </a:rPr>
                        <a:t>Module Summary 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cxnSp>
        <p:nvCxnSpPr>
          <p:cNvPr id="23" name="Straight Arrow Connector 22"/>
          <p:cNvCxnSpPr>
            <a:stCxn id="11" idx="2"/>
          </p:cNvCxnSpPr>
          <p:nvPr userDrawn="1"/>
        </p:nvCxnSpPr>
        <p:spPr>
          <a:xfrm>
            <a:off x="5657891" y="2460088"/>
            <a:ext cx="26200" cy="880993"/>
          </a:xfrm>
          <a:prstGeom prst="straightConnector1">
            <a:avLst/>
          </a:prstGeom>
          <a:ln>
            <a:solidFill>
              <a:srgbClr val="333F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5"/>
          <p:cNvSpPr>
            <a:spLocks noChangeArrowheads="1"/>
          </p:cNvSpPr>
          <p:nvPr userDrawn="1"/>
        </p:nvSpPr>
        <p:spPr bwMode="auto">
          <a:xfrm>
            <a:off x="0" y="6601759"/>
            <a:ext cx="2173673" cy="197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20000"/>
              </a:spcBef>
              <a:buFontTx/>
              <a:buNone/>
              <a:defRPr/>
            </a:pPr>
            <a:r>
              <a:rPr lang="en-US" altLang="en-US" sz="700" dirty="0">
                <a:latin typeface="Arial" pitchFamily="34" charset="0"/>
                <a:cs typeface="Arial" panose="020B0604020202020204" pitchFamily="34" charset="0"/>
              </a:rPr>
              <a:t>Copyright © 2016 Accenture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2344746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rseMap_Modul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nip Same Side Corner Rectangle 65"/>
          <p:cNvSpPr/>
          <p:nvPr userDrawn="1"/>
        </p:nvSpPr>
        <p:spPr>
          <a:xfrm>
            <a:off x="0" y="6468184"/>
            <a:ext cx="9144000" cy="387049"/>
          </a:xfrm>
          <a:prstGeom prst="snip2SameRect">
            <a:avLst>
              <a:gd name="adj1" fmla="val 38226"/>
              <a:gd name="adj2" fmla="val 0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1057275"/>
            <a:ext cx="9144001" cy="0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/>
          <p:cNvSpPr txBox="1">
            <a:spLocks/>
          </p:cNvSpPr>
          <p:nvPr userDrawn="1"/>
        </p:nvSpPr>
        <p:spPr>
          <a:xfrm>
            <a:off x="1" y="325102"/>
            <a:ext cx="9144000" cy="567783"/>
          </a:xfrm>
          <a:prstGeom prst="rect">
            <a:avLst/>
          </a:prstGeom>
          <a:noFill/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Course Map/Module Map</a:t>
            </a:r>
          </a:p>
        </p:txBody>
      </p:sp>
      <p:sp>
        <p:nvSpPr>
          <p:cNvPr id="9" name="Rounded Rectangle 8"/>
          <p:cNvSpPr/>
          <p:nvPr userDrawn="1"/>
        </p:nvSpPr>
        <p:spPr>
          <a:xfrm>
            <a:off x="210608" y="2463313"/>
            <a:ext cx="1972638" cy="571500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333F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Module 1</a:t>
            </a:r>
          </a:p>
        </p:txBody>
      </p:sp>
      <p:sp>
        <p:nvSpPr>
          <p:cNvPr id="10" name="Rounded Rectangle 9"/>
          <p:cNvSpPr/>
          <p:nvPr userDrawn="1"/>
        </p:nvSpPr>
        <p:spPr>
          <a:xfrm>
            <a:off x="2441090" y="2177563"/>
            <a:ext cx="1972638" cy="571500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333F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Module 2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4671572" y="1888588"/>
            <a:ext cx="1972638" cy="571500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333F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Module 3</a:t>
            </a:r>
          </a:p>
        </p:txBody>
      </p:sp>
      <p:sp>
        <p:nvSpPr>
          <p:cNvPr id="12" name="Rounded Rectangle 11"/>
          <p:cNvSpPr/>
          <p:nvPr userDrawn="1"/>
        </p:nvSpPr>
        <p:spPr>
          <a:xfrm>
            <a:off x="6902054" y="1523513"/>
            <a:ext cx="1972638" cy="5715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333F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Module 4</a:t>
            </a:r>
          </a:p>
        </p:txBody>
      </p:sp>
      <p:cxnSp>
        <p:nvCxnSpPr>
          <p:cNvPr id="13" name="Elbow Connector 12"/>
          <p:cNvCxnSpPr>
            <a:stCxn id="9" idx="3"/>
            <a:endCxn id="10" idx="1"/>
          </p:cNvCxnSpPr>
          <p:nvPr userDrawn="1"/>
        </p:nvCxnSpPr>
        <p:spPr>
          <a:xfrm flipV="1">
            <a:off x="2183246" y="2463313"/>
            <a:ext cx="257844" cy="285750"/>
          </a:xfrm>
          <a:prstGeom prst="bentConnector3">
            <a:avLst/>
          </a:prstGeom>
          <a:ln>
            <a:solidFill>
              <a:srgbClr val="333F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10" idx="3"/>
            <a:endCxn id="11" idx="1"/>
          </p:cNvCxnSpPr>
          <p:nvPr userDrawn="1"/>
        </p:nvCxnSpPr>
        <p:spPr>
          <a:xfrm flipV="1">
            <a:off x="4413728" y="2174338"/>
            <a:ext cx="257844" cy="288975"/>
          </a:xfrm>
          <a:prstGeom prst="bentConnector3">
            <a:avLst/>
          </a:prstGeom>
          <a:ln>
            <a:solidFill>
              <a:srgbClr val="333F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11" idx="3"/>
            <a:endCxn id="12" idx="1"/>
          </p:cNvCxnSpPr>
          <p:nvPr userDrawn="1"/>
        </p:nvCxnSpPr>
        <p:spPr>
          <a:xfrm flipV="1">
            <a:off x="6644210" y="1809263"/>
            <a:ext cx="257844" cy="365075"/>
          </a:xfrm>
          <a:prstGeom prst="bentConnector3">
            <a:avLst/>
          </a:prstGeom>
          <a:ln>
            <a:solidFill>
              <a:srgbClr val="333F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Table 2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94529015"/>
              </p:ext>
            </p:extLst>
          </p:nvPr>
        </p:nvGraphicFramePr>
        <p:xfrm>
          <a:off x="6857981" y="3341081"/>
          <a:ext cx="2134007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40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074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333F50"/>
                          </a:solidFill>
                        </a:rPr>
                        <a:t>Module Map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0747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rgbClr val="333F50"/>
                          </a:solidFill>
                        </a:rPr>
                        <a:t>Topic 1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074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333F50"/>
                          </a:solidFill>
                        </a:rPr>
                        <a:t>Activity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074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333F50"/>
                          </a:solidFill>
                        </a:rPr>
                        <a:t>Break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074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333F50"/>
                          </a:solidFill>
                        </a:rPr>
                        <a:t>Topic 2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074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333F50"/>
                          </a:solidFill>
                        </a:rPr>
                        <a:t>Topic 3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074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333F50"/>
                          </a:solidFill>
                        </a:rPr>
                        <a:t>Lunch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074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333F50"/>
                          </a:solidFill>
                        </a:rPr>
                        <a:t>Topic 4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074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333F50"/>
                          </a:solidFill>
                        </a:rPr>
                        <a:t>Discussion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074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333F50"/>
                          </a:solidFill>
                        </a:rPr>
                        <a:t>Topic 5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074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333F50"/>
                          </a:solidFill>
                        </a:rPr>
                        <a:t>Module Summary 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cxnSp>
        <p:nvCxnSpPr>
          <p:cNvPr id="24" name="Straight Arrow Connector 23"/>
          <p:cNvCxnSpPr>
            <a:stCxn id="12" idx="2"/>
          </p:cNvCxnSpPr>
          <p:nvPr userDrawn="1"/>
        </p:nvCxnSpPr>
        <p:spPr>
          <a:xfrm>
            <a:off x="7888373" y="2095013"/>
            <a:ext cx="0" cy="1246068"/>
          </a:xfrm>
          <a:prstGeom prst="straightConnector1">
            <a:avLst/>
          </a:prstGeom>
          <a:ln>
            <a:solidFill>
              <a:srgbClr val="333F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5"/>
          <p:cNvSpPr>
            <a:spLocks noChangeArrowheads="1"/>
          </p:cNvSpPr>
          <p:nvPr userDrawn="1"/>
        </p:nvSpPr>
        <p:spPr bwMode="auto">
          <a:xfrm>
            <a:off x="0" y="6601759"/>
            <a:ext cx="2173673" cy="197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20000"/>
              </a:spcBef>
              <a:buFontTx/>
              <a:buNone/>
              <a:defRPr/>
            </a:pPr>
            <a:r>
              <a:rPr lang="en-US" altLang="en-US" sz="700" dirty="0">
                <a:latin typeface="Arial" pitchFamily="34" charset="0"/>
                <a:cs typeface="Arial" panose="020B0604020202020204" pitchFamily="34" charset="0"/>
              </a:rPr>
              <a:t>Copyright © 2016 Accenture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12933720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nip Same Side Corner Rectangle 65"/>
          <p:cNvSpPr/>
          <p:nvPr userDrawn="1"/>
        </p:nvSpPr>
        <p:spPr>
          <a:xfrm>
            <a:off x="0" y="6468184"/>
            <a:ext cx="9144000" cy="387049"/>
          </a:xfrm>
          <a:prstGeom prst="snip2SameRect">
            <a:avLst>
              <a:gd name="adj1" fmla="val 38226"/>
              <a:gd name="adj2" fmla="val 0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1057275"/>
            <a:ext cx="9144001" cy="0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3"/>
          <p:cNvSpPr>
            <a:spLocks noGrp="1"/>
          </p:cNvSpPr>
          <p:nvPr>
            <p:ph type="title" hasCustomPrompt="1"/>
          </p:nvPr>
        </p:nvSpPr>
        <p:spPr>
          <a:xfrm>
            <a:off x="1" y="325102"/>
            <a:ext cx="9144000" cy="567783"/>
          </a:xfrm>
          <a:prstGeom prst="rect">
            <a:avLst/>
          </a:prstGeom>
        </p:spPr>
        <p:txBody>
          <a:bodyPr/>
          <a:lstStyle>
            <a:lvl1pPr>
              <a:defRPr sz="4000" b="1" baseline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Topic Agenda</a:t>
            </a:r>
            <a:endParaRPr lang="en-CA" dirty="0"/>
          </a:p>
        </p:txBody>
      </p:sp>
      <p:sp>
        <p:nvSpPr>
          <p:cNvPr id="9" name="Rectangle 5"/>
          <p:cNvSpPr>
            <a:spLocks noChangeArrowheads="1"/>
          </p:cNvSpPr>
          <p:nvPr userDrawn="1"/>
        </p:nvSpPr>
        <p:spPr bwMode="auto">
          <a:xfrm>
            <a:off x="0" y="6601759"/>
            <a:ext cx="2173673" cy="197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20000"/>
              </a:spcBef>
              <a:buFontTx/>
              <a:buNone/>
              <a:defRPr/>
            </a:pPr>
            <a:r>
              <a:rPr lang="en-US" altLang="en-US" sz="700" dirty="0">
                <a:latin typeface="Arial" pitchFamily="34" charset="0"/>
                <a:cs typeface="Arial" panose="020B0604020202020204" pitchFamily="34" charset="0"/>
              </a:rPr>
              <a:t>Copyright © 2016 Accenture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4254276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nip Same Side Corner Rectangle 65"/>
          <p:cNvSpPr/>
          <p:nvPr userDrawn="1"/>
        </p:nvSpPr>
        <p:spPr>
          <a:xfrm>
            <a:off x="0" y="6468184"/>
            <a:ext cx="9144000" cy="387049"/>
          </a:xfrm>
          <a:prstGeom prst="snip2SameRect">
            <a:avLst>
              <a:gd name="adj1" fmla="val 38226"/>
              <a:gd name="adj2" fmla="val 0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1057275"/>
            <a:ext cx="9144001" cy="0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3"/>
          <p:cNvSpPr>
            <a:spLocks noGrp="1"/>
          </p:cNvSpPr>
          <p:nvPr>
            <p:ph type="title" hasCustomPrompt="1"/>
          </p:nvPr>
        </p:nvSpPr>
        <p:spPr>
          <a:xfrm>
            <a:off x="1" y="325102"/>
            <a:ext cx="9144000" cy="567783"/>
          </a:xfrm>
          <a:prstGeom prst="rect">
            <a:avLst/>
          </a:prstGeom>
        </p:spPr>
        <p:txBody>
          <a:bodyPr/>
          <a:lstStyle>
            <a:lvl1pPr>
              <a:defRPr sz="4000" b="1" baseline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Slide Divider</a:t>
            </a:r>
            <a:endParaRPr lang="en-CA" dirty="0"/>
          </a:p>
        </p:txBody>
      </p:sp>
      <p:sp>
        <p:nvSpPr>
          <p:cNvPr id="9" name="Rectangle 5"/>
          <p:cNvSpPr>
            <a:spLocks noChangeArrowheads="1"/>
          </p:cNvSpPr>
          <p:nvPr userDrawn="1"/>
        </p:nvSpPr>
        <p:spPr bwMode="auto">
          <a:xfrm>
            <a:off x="0" y="6601759"/>
            <a:ext cx="2173673" cy="197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20000"/>
              </a:spcBef>
              <a:buFontTx/>
              <a:buNone/>
              <a:defRPr/>
            </a:pPr>
            <a:r>
              <a:rPr lang="en-US" altLang="en-US" sz="700" dirty="0">
                <a:latin typeface="Arial" pitchFamily="34" charset="0"/>
                <a:cs typeface="Arial" panose="020B0604020202020204" pitchFamily="34" charset="0"/>
              </a:rPr>
              <a:t>Copyright © 2016 Accenture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18700482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ic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-1753496" y="6056690"/>
            <a:ext cx="10902955" cy="801310"/>
            <a:chOff x="-1753496" y="6056690"/>
            <a:chExt cx="10902955" cy="801310"/>
          </a:xfrm>
        </p:grpSpPr>
        <p:sp>
          <p:nvSpPr>
            <p:cNvPr id="68" name="Freeform 67"/>
            <p:cNvSpPr/>
            <p:nvPr/>
          </p:nvSpPr>
          <p:spPr>
            <a:xfrm flipH="1">
              <a:off x="-1753496" y="6159680"/>
              <a:ext cx="10902954" cy="698320"/>
            </a:xfrm>
            <a:custGeom>
              <a:avLst/>
              <a:gdLst>
                <a:gd name="connsiteX0" fmla="*/ 4688114 w 9913257"/>
                <a:gd name="connsiteY0" fmla="*/ 457202 h 457202"/>
                <a:gd name="connsiteX1" fmla="*/ 9913257 w 9913257"/>
                <a:gd name="connsiteY1" fmla="*/ 457202 h 457202"/>
                <a:gd name="connsiteX2" fmla="*/ 4688114 w 9913257"/>
                <a:gd name="connsiteY2" fmla="*/ 3 h 457202"/>
                <a:gd name="connsiteX3" fmla="*/ 4688114 w 9913257"/>
                <a:gd name="connsiteY3" fmla="*/ 1 h 457202"/>
                <a:gd name="connsiteX4" fmla="*/ 20 w 9913257"/>
                <a:gd name="connsiteY4" fmla="*/ 1 h 457202"/>
                <a:gd name="connsiteX5" fmla="*/ 0 w 9913257"/>
                <a:gd name="connsiteY5" fmla="*/ 0 h 457202"/>
                <a:gd name="connsiteX6" fmla="*/ 0 w 9913257"/>
                <a:gd name="connsiteY6" fmla="*/ 1 h 457202"/>
                <a:gd name="connsiteX7" fmla="*/ 0 w 9913257"/>
                <a:gd name="connsiteY7" fmla="*/ 1 h 457202"/>
                <a:gd name="connsiteX8" fmla="*/ 0 w 9913257"/>
                <a:gd name="connsiteY8" fmla="*/ 369300 h 457202"/>
                <a:gd name="connsiteX9" fmla="*/ 0 w 9913257"/>
                <a:gd name="connsiteY9" fmla="*/ 369300 h 457202"/>
                <a:gd name="connsiteX10" fmla="*/ 0 w 9913257"/>
                <a:gd name="connsiteY10" fmla="*/ 457200 h 457202"/>
                <a:gd name="connsiteX11" fmla="*/ 4688114 w 9913257"/>
                <a:gd name="connsiteY11" fmla="*/ 457200 h 457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913257" h="457202">
                  <a:moveTo>
                    <a:pt x="4688114" y="457202"/>
                  </a:moveTo>
                  <a:lnTo>
                    <a:pt x="9913257" y="457202"/>
                  </a:lnTo>
                  <a:lnTo>
                    <a:pt x="4688114" y="3"/>
                  </a:lnTo>
                  <a:lnTo>
                    <a:pt x="4688114" y="1"/>
                  </a:lnTo>
                  <a:lnTo>
                    <a:pt x="20" y="1"/>
                  </a:lnTo>
                  <a:lnTo>
                    <a:pt x="0" y="0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369300"/>
                  </a:lnTo>
                  <a:lnTo>
                    <a:pt x="0" y="369300"/>
                  </a:lnTo>
                  <a:lnTo>
                    <a:pt x="0" y="457200"/>
                  </a:lnTo>
                  <a:lnTo>
                    <a:pt x="4688114" y="457200"/>
                  </a:lnTo>
                  <a:close/>
                </a:path>
              </a:pathLst>
            </a:custGeom>
            <a:solidFill>
              <a:srgbClr val="4D7D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" name="Right Triangle 68"/>
            <p:cNvSpPr/>
            <p:nvPr/>
          </p:nvSpPr>
          <p:spPr>
            <a:xfrm flipH="1">
              <a:off x="3198601" y="6400800"/>
              <a:ext cx="5950857" cy="457200"/>
            </a:xfrm>
            <a:prstGeom prst="rtTriangle">
              <a:avLst/>
            </a:prstGeom>
            <a:solidFill>
              <a:srgbClr val="6DC4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0" name="Right Triangle 69"/>
            <p:cNvSpPr/>
            <p:nvPr/>
          </p:nvSpPr>
          <p:spPr>
            <a:xfrm flipH="1">
              <a:off x="3198602" y="6172200"/>
              <a:ext cx="5950857" cy="457200"/>
            </a:xfrm>
            <a:prstGeom prst="rtTriangle">
              <a:avLst/>
            </a:prstGeom>
            <a:solidFill>
              <a:srgbClr val="4498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71" name="Group 70"/>
            <p:cNvGrpSpPr/>
            <p:nvPr/>
          </p:nvGrpSpPr>
          <p:grpSpPr>
            <a:xfrm flipH="1">
              <a:off x="6634747" y="6056690"/>
              <a:ext cx="2322635" cy="766275"/>
              <a:chOff x="338587" y="5008584"/>
              <a:chExt cx="2394303" cy="789920"/>
            </a:xfrm>
          </p:grpSpPr>
          <p:grpSp>
            <p:nvGrpSpPr>
              <p:cNvPr id="72" name="Group 71"/>
              <p:cNvGrpSpPr/>
              <p:nvPr/>
            </p:nvGrpSpPr>
            <p:grpSpPr>
              <a:xfrm>
                <a:off x="338587" y="5008584"/>
                <a:ext cx="726564" cy="626348"/>
                <a:chOff x="3482236" y="1916181"/>
                <a:chExt cx="1438107" cy="1239747"/>
              </a:xfrm>
            </p:grpSpPr>
            <p:sp>
              <p:nvSpPr>
                <p:cNvPr id="123" name="Hexagon 122"/>
                <p:cNvSpPr/>
                <p:nvPr/>
              </p:nvSpPr>
              <p:spPr>
                <a:xfrm>
                  <a:off x="3482236" y="1916181"/>
                  <a:ext cx="1438107" cy="1239747"/>
                </a:xfrm>
                <a:prstGeom prst="hexagon">
                  <a:avLst/>
                </a:prstGeom>
                <a:solidFill>
                  <a:srgbClr val="A9DDF3"/>
                </a:solidFill>
                <a:ln w="12700">
                  <a:solidFill>
                    <a:srgbClr val="4B6EA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124" name="Straight Connector 123"/>
                <p:cNvCxnSpPr>
                  <a:stCxn id="123" idx="3"/>
                </p:cNvCxnSpPr>
                <p:nvPr/>
              </p:nvCxnSpPr>
              <p:spPr>
                <a:xfrm flipV="1">
                  <a:off x="3482236" y="2536053"/>
                  <a:ext cx="842114" cy="2"/>
                </a:xfrm>
                <a:prstGeom prst="line">
                  <a:avLst/>
                </a:prstGeom>
                <a:ln w="12700">
                  <a:solidFill>
                    <a:srgbClr val="4B6EA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Straight Connector 124"/>
                <p:cNvCxnSpPr>
                  <a:stCxn id="123" idx="5"/>
                </p:cNvCxnSpPr>
                <p:nvPr/>
              </p:nvCxnSpPr>
              <p:spPr>
                <a:xfrm flipH="1">
                  <a:off x="4324350" y="1916181"/>
                  <a:ext cx="286056" cy="619872"/>
                </a:xfrm>
                <a:prstGeom prst="line">
                  <a:avLst/>
                </a:prstGeom>
                <a:ln w="12700">
                  <a:solidFill>
                    <a:srgbClr val="4B6EA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Straight Connector 125"/>
                <p:cNvCxnSpPr>
                  <a:stCxn id="123" idx="1"/>
                </p:cNvCxnSpPr>
                <p:nvPr/>
              </p:nvCxnSpPr>
              <p:spPr>
                <a:xfrm flipH="1" flipV="1">
                  <a:off x="4324350" y="2536054"/>
                  <a:ext cx="286056" cy="619874"/>
                </a:xfrm>
                <a:prstGeom prst="line">
                  <a:avLst/>
                </a:prstGeom>
                <a:ln w="12700">
                  <a:solidFill>
                    <a:srgbClr val="4B6EA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3" name="Group 72"/>
              <p:cNvGrpSpPr/>
              <p:nvPr/>
            </p:nvGrpSpPr>
            <p:grpSpPr>
              <a:xfrm>
                <a:off x="863288" y="5528530"/>
                <a:ext cx="249013" cy="214666"/>
                <a:chOff x="3482236" y="1916181"/>
                <a:chExt cx="1438107" cy="1239747"/>
              </a:xfrm>
            </p:grpSpPr>
            <p:sp>
              <p:nvSpPr>
                <p:cNvPr id="119" name="Hexagon 118"/>
                <p:cNvSpPr/>
                <p:nvPr/>
              </p:nvSpPr>
              <p:spPr>
                <a:xfrm>
                  <a:off x="3482236" y="1916181"/>
                  <a:ext cx="1438107" cy="1239747"/>
                </a:xfrm>
                <a:prstGeom prst="hexagon">
                  <a:avLst/>
                </a:prstGeom>
                <a:solidFill>
                  <a:srgbClr val="A9DDF3"/>
                </a:solidFill>
                <a:ln w="12700">
                  <a:solidFill>
                    <a:srgbClr val="4B6EA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120" name="Straight Connector 119"/>
                <p:cNvCxnSpPr>
                  <a:stCxn id="119" idx="3"/>
                </p:cNvCxnSpPr>
                <p:nvPr/>
              </p:nvCxnSpPr>
              <p:spPr>
                <a:xfrm flipV="1">
                  <a:off x="3482236" y="2536053"/>
                  <a:ext cx="842114" cy="2"/>
                </a:xfrm>
                <a:prstGeom prst="line">
                  <a:avLst/>
                </a:prstGeom>
                <a:ln w="12700">
                  <a:solidFill>
                    <a:srgbClr val="4B6EA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Connector 120"/>
                <p:cNvCxnSpPr>
                  <a:stCxn id="119" idx="5"/>
                </p:cNvCxnSpPr>
                <p:nvPr/>
              </p:nvCxnSpPr>
              <p:spPr>
                <a:xfrm flipH="1">
                  <a:off x="4324350" y="1916181"/>
                  <a:ext cx="286056" cy="619872"/>
                </a:xfrm>
                <a:prstGeom prst="line">
                  <a:avLst/>
                </a:prstGeom>
                <a:ln w="12700">
                  <a:solidFill>
                    <a:srgbClr val="4B6EA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Connector 121"/>
                <p:cNvCxnSpPr>
                  <a:stCxn id="119" idx="1"/>
                </p:cNvCxnSpPr>
                <p:nvPr/>
              </p:nvCxnSpPr>
              <p:spPr>
                <a:xfrm flipH="1" flipV="1">
                  <a:off x="4324350" y="2536054"/>
                  <a:ext cx="286056" cy="619874"/>
                </a:xfrm>
                <a:prstGeom prst="line">
                  <a:avLst/>
                </a:prstGeom>
                <a:ln w="12700">
                  <a:solidFill>
                    <a:srgbClr val="4B6EA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4" name="Group 73"/>
              <p:cNvGrpSpPr/>
              <p:nvPr/>
            </p:nvGrpSpPr>
            <p:grpSpPr>
              <a:xfrm>
                <a:off x="907194" y="5012913"/>
                <a:ext cx="379488" cy="327145"/>
                <a:chOff x="3482236" y="1916181"/>
                <a:chExt cx="1438107" cy="1239747"/>
              </a:xfrm>
            </p:grpSpPr>
            <p:sp>
              <p:nvSpPr>
                <p:cNvPr id="115" name="Hexagon 114"/>
                <p:cNvSpPr/>
                <p:nvPr/>
              </p:nvSpPr>
              <p:spPr>
                <a:xfrm>
                  <a:off x="3482236" y="1916181"/>
                  <a:ext cx="1438107" cy="1239747"/>
                </a:xfrm>
                <a:prstGeom prst="hexagon">
                  <a:avLst/>
                </a:prstGeom>
                <a:solidFill>
                  <a:srgbClr val="A9DDF3"/>
                </a:solidFill>
                <a:ln w="12700">
                  <a:solidFill>
                    <a:srgbClr val="4B6EA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116" name="Straight Connector 115"/>
                <p:cNvCxnSpPr>
                  <a:stCxn id="115" idx="3"/>
                </p:cNvCxnSpPr>
                <p:nvPr/>
              </p:nvCxnSpPr>
              <p:spPr>
                <a:xfrm flipV="1">
                  <a:off x="3482236" y="2536053"/>
                  <a:ext cx="842114" cy="2"/>
                </a:xfrm>
                <a:prstGeom prst="line">
                  <a:avLst/>
                </a:prstGeom>
                <a:ln w="12700">
                  <a:solidFill>
                    <a:srgbClr val="4B6EA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Connector 116"/>
                <p:cNvCxnSpPr>
                  <a:stCxn id="115" idx="5"/>
                </p:cNvCxnSpPr>
                <p:nvPr/>
              </p:nvCxnSpPr>
              <p:spPr>
                <a:xfrm flipH="1">
                  <a:off x="4324350" y="1916181"/>
                  <a:ext cx="286056" cy="619872"/>
                </a:xfrm>
                <a:prstGeom prst="line">
                  <a:avLst/>
                </a:prstGeom>
                <a:ln w="12700">
                  <a:solidFill>
                    <a:srgbClr val="4B6EA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Connector 117"/>
                <p:cNvCxnSpPr>
                  <a:stCxn id="115" idx="1"/>
                </p:cNvCxnSpPr>
                <p:nvPr/>
              </p:nvCxnSpPr>
              <p:spPr>
                <a:xfrm flipH="1" flipV="1">
                  <a:off x="4324350" y="2536054"/>
                  <a:ext cx="286056" cy="619874"/>
                </a:xfrm>
                <a:prstGeom prst="line">
                  <a:avLst/>
                </a:prstGeom>
                <a:ln w="12700">
                  <a:solidFill>
                    <a:srgbClr val="4B6EA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5" name="Group 74"/>
              <p:cNvGrpSpPr/>
              <p:nvPr/>
            </p:nvGrpSpPr>
            <p:grpSpPr>
              <a:xfrm>
                <a:off x="1020169" y="5263692"/>
                <a:ext cx="486564" cy="419452"/>
                <a:chOff x="3482236" y="1916181"/>
                <a:chExt cx="1438107" cy="1239747"/>
              </a:xfrm>
            </p:grpSpPr>
            <p:sp>
              <p:nvSpPr>
                <p:cNvPr id="111" name="Hexagon 110"/>
                <p:cNvSpPr/>
                <p:nvPr/>
              </p:nvSpPr>
              <p:spPr>
                <a:xfrm>
                  <a:off x="3482236" y="1916181"/>
                  <a:ext cx="1438107" cy="1239747"/>
                </a:xfrm>
                <a:prstGeom prst="hexagon">
                  <a:avLst/>
                </a:prstGeom>
                <a:solidFill>
                  <a:srgbClr val="A9DDF3"/>
                </a:solidFill>
                <a:ln w="12700">
                  <a:solidFill>
                    <a:srgbClr val="4B6EA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112" name="Straight Connector 111"/>
                <p:cNvCxnSpPr>
                  <a:stCxn id="111" idx="3"/>
                </p:cNvCxnSpPr>
                <p:nvPr/>
              </p:nvCxnSpPr>
              <p:spPr>
                <a:xfrm flipV="1">
                  <a:off x="3482236" y="2536053"/>
                  <a:ext cx="842114" cy="2"/>
                </a:xfrm>
                <a:prstGeom prst="line">
                  <a:avLst/>
                </a:prstGeom>
                <a:ln w="12700">
                  <a:solidFill>
                    <a:srgbClr val="4B6EA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/>
                <p:cNvCxnSpPr>
                  <a:stCxn id="111" idx="5"/>
                </p:cNvCxnSpPr>
                <p:nvPr/>
              </p:nvCxnSpPr>
              <p:spPr>
                <a:xfrm flipH="1">
                  <a:off x="4324350" y="1916181"/>
                  <a:ext cx="286056" cy="619872"/>
                </a:xfrm>
                <a:prstGeom prst="line">
                  <a:avLst/>
                </a:prstGeom>
                <a:ln w="12700">
                  <a:solidFill>
                    <a:srgbClr val="4B6EA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Connector 113"/>
                <p:cNvCxnSpPr>
                  <a:stCxn id="111" idx="1"/>
                </p:cNvCxnSpPr>
                <p:nvPr/>
              </p:nvCxnSpPr>
              <p:spPr>
                <a:xfrm flipH="1" flipV="1">
                  <a:off x="4324350" y="2536054"/>
                  <a:ext cx="286056" cy="619874"/>
                </a:xfrm>
                <a:prstGeom prst="line">
                  <a:avLst/>
                </a:prstGeom>
                <a:ln w="12700">
                  <a:solidFill>
                    <a:srgbClr val="4B6EA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6" name="Group 75"/>
              <p:cNvGrpSpPr/>
              <p:nvPr/>
            </p:nvGrpSpPr>
            <p:grpSpPr>
              <a:xfrm>
                <a:off x="372497" y="5471359"/>
                <a:ext cx="379488" cy="327145"/>
                <a:chOff x="3482236" y="1916181"/>
                <a:chExt cx="1438107" cy="1239747"/>
              </a:xfrm>
            </p:grpSpPr>
            <p:sp>
              <p:nvSpPr>
                <p:cNvPr id="107" name="Hexagon 106"/>
                <p:cNvSpPr/>
                <p:nvPr/>
              </p:nvSpPr>
              <p:spPr>
                <a:xfrm>
                  <a:off x="3482236" y="1916181"/>
                  <a:ext cx="1438107" cy="1239747"/>
                </a:xfrm>
                <a:prstGeom prst="hexagon">
                  <a:avLst/>
                </a:prstGeom>
                <a:solidFill>
                  <a:srgbClr val="A9DDF3"/>
                </a:solidFill>
                <a:ln w="12700">
                  <a:solidFill>
                    <a:srgbClr val="4B6EA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108" name="Straight Connector 107"/>
                <p:cNvCxnSpPr>
                  <a:stCxn id="107" idx="3"/>
                </p:cNvCxnSpPr>
                <p:nvPr/>
              </p:nvCxnSpPr>
              <p:spPr>
                <a:xfrm flipV="1">
                  <a:off x="3482236" y="2536053"/>
                  <a:ext cx="842114" cy="2"/>
                </a:xfrm>
                <a:prstGeom prst="line">
                  <a:avLst/>
                </a:prstGeom>
                <a:ln w="12700">
                  <a:solidFill>
                    <a:srgbClr val="4B6EA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Connector 108"/>
                <p:cNvCxnSpPr>
                  <a:stCxn id="107" idx="5"/>
                </p:cNvCxnSpPr>
                <p:nvPr/>
              </p:nvCxnSpPr>
              <p:spPr>
                <a:xfrm flipH="1">
                  <a:off x="4324350" y="1916181"/>
                  <a:ext cx="286056" cy="619872"/>
                </a:xfrm>
                <a:prstGeom prst="line">
                  <a:avLst/>
                </a:prstGeom>
                <a:ln w="12700">
                  <a:solidFill>
                    <a:srgbClr val="4B6EA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Straight Connector 109"/>
                <p:cNvCxnSpPr>
                  <a:stCxn id="107" idx="1"/>
                </p:cNvCxnSpPr>
                <p:nvPr/>
              </p:nvCxnSpPr>
              <p:spPr>
                <a:xfrm flipH="1" flipV="1">
                  <a:off x="4324350" y="2536054"/>
                  <a:ext cx="286056" cy="619874"/>
                </a:xfrm>
                <a:prstGeom prst="line">
                  <a:avLst/>
                </a:prstGeom>
                <a:ln w="12700">
                  <a:solidFill>
                    <a:srgbClr val="4B6EA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7" name="Group 76"/>
              <p:cNvGrpSpPr/>
              <p:nvPr/>
            </p:nvGrpSpPr>
            <p:grpSpPr>
              <a:xfrm>
                <a:off x="1207162" y="5225917"/>
                <a:ext cx="249013" cy="214666"/>
                <a:chOff x="3482236" y="1916181"/>
                <a:chExt cx="1438107" cy="1239747"/>
              </a:xfrm>
            </p:grpSpPr>
            <p:sp>
              <p:nvSpPr>
                <p:cNvPr id="103" name="Hexagon 102"/>
                <p:cNvSpPr/>
                <p:nvPr/>
              </p:nvSpPr>
              <p:spPr>
                <a:xfrm>
                  <a:off x="3482236" y="1916181"/>
                  <a:ext cx="1438107" cy="1239747"/>
                </a:xfrm>
                <a:prstGeom prst="hexagon">
                  <a:avLst/>
                </a:prstGeom>
                <a:solidFill>
                  <a:srgbClr val="A9DDF3"/>
                </a:solidFill>
                <a:ln w="12700">
                  <a:solidFill>
                    <a:srgbClr val="4B6EA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104" name="Straight Connector 103"/>
                <p:cNvCxnSpPr>
                  <a:stCxn id="103" idx="3"/>
                </p:cNvCxnSpPr>
                <p:nvPr/>
              </p:nvCxnSpPr>
              <p:spPr>
                <a:xfrm flipV="1">
                  <a:off x="3482236" y="2536053"/>
                  <a:ext cx="842114" cy="2"/>
                </a:xfrm>
                <a:prstGeom prst="line">
                  <a:avLst/>
                </a:prstGeom>
                <a:ln w="12700">
                  <a:solidFill>
                    <a:srgbClr val="4B6EA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Straight Connector 104"/>
                <p:cNvCxnSpPr>
                  <a:stCxn id="103" idx="5"/>
                </p:cNvCxnSpPr>
                <p:nvPr/>
              </p:nvCxnSpPr>
              <p:spPr>
                <a:xfrm flipH="1">
                  <a:off x="4324350" y="1916181"/>
                  <a:ext cx="286056" cy="619872"/>
                </a:xfrm>
                <a:prstGeom prst="line">
                  <a:avLst/>
                </a:prstGeom>
                <a:ln w="12700">
                  <a:solidFill>
                    <a:srgbClr val="4B6EA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Straight Connector 105"/>
                <p:cNvCxnSpPr>
                  <a:stCxn id="103" idx="1"/>
                </p:cNvCxnSpPr>
                <p:nvPr/>
              </p:nvCxnSpPr>
              <p:spPr>
                <a:xfrm flipH="1" flipV="1">
                  <a:off x="4324350" y="2536054"/>
                  <a:ext cx="286056" cy="619874"/>
                </a:xfrm>
                <a:prstGeom prst="line">
                  <a:avLst/>
                </a:prstGeom>
                <a:ln w="12700">
                  <a:solidFill>
                    <a:srgbClr val="4B6EA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8" name="Group 77"/>
              <p:cNvGrpSpPr/>
              <p:nvPr/>
            </p:nvGrpSpPr>
            <p:grpSpPr>
              <a:xfrm>
                <a:off x="1504622" y="5132720"/>
                <a:ext cx="582565" cy="502211"/>
                <a:chOff x="3482236" y="1916181"/>
                <a:chExt cx="1438107" cy="1239747"/>
              </a:xfrm>
            </p:grpSpPr>
            <p:sp>
              <p:nvSpPr>
                <p:cNvPr id="99" name="Hexagon 98"/>
                <p:cNvSpPr/>
                <p:nvPr/>
              </p:nvSpPr>
              <p:spPr>
                <a:xfrm>
                  <a:off x="3482236" y="1916181"/>
                  <a:ext cx="1438107" cy="1239747"/>
                </a:xfrm>
                <a:prstGeom prst="hexagon">
                  <a:avLst/>
                </a:prstGeom>
                <a:solidFill>
                  <a:srgbClr val="A9DDF3"/>
                </a:solidFill>
                <a:ln w="12700">
                  <a:solidFill>
                    <a:srgbClr val="4B6EA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100" name="Straight Connector 99"/>
                <p:cNvCxnSpPr>
                  <a:stCxn id="99" idx="3"/>
                </p:cNvCxnSpPr>
                <p:nvPr/>
              </p:nvCxnSpPr>
              <p:spPr>
                <a:xfrm flipV="1">
                  <a:off x="3482236" y="2536053"/>
                  <a:ext cx="842114" cy="2"/>
                </a:xfrm>
                <a:prstGeom prst="line">
                  <a:avLst/>
                </a:prstGeom>
                <a:ln w="12700">
                  <a:solidFill>
                    <a:srgbClr val="4B6EA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Straight Connector 100"/>
                <p:cNvCxnSpPr>
                  <a:stCxn id="99" idx="5"/>
                </p:cNvCxnSpPr>
                <p:nvPr/>
              </p:nvCxnSpPr>
              <p:spPr>
                <a:xfrm flipH="1">
                  <a:off x="4324350" y="1916181"/>
                  <a:ext cx="286056" cy="619872"/>
                </a:xfrm>
                <a:prstGeom prst="line">
                  <a:avLst/>
                </a:prstGeom>
                <a:ln w="12700">
                  <a:solidFill>
                    <a:srgbClr val="4B6EA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Straight Connector 101"/>
                <p:cNvCxnSpPr>
                  <a:stCxn id="99" idx="1"/>
                </p:cNvCxnSpPr>
                <p:nvPr/>
              </p:nvCxnSpPr>
              <p:spPr>
                <a:xfrm flipH="1" flipV="1">
                  <a:off x="4324350" y="2536054"/>
                  <a:ext cx="286056" cy="619874"/>
                </a:xfrm>
                <a:prstGeom prst="line">
                  <a:avLst/>
                </a:prstGeom>
                <a:ln w="12700">
                  <a:solidFill>
                    <a:srgbClr val="4B6EA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9" name="Group 78"/>
              <p:cNvGrpSpPr/>
              <p:nvPr/>
            </p:nvGrpSpPr>
            <p:grpSpPr>
              <a:xfrm>
                <a:off x="1347351" y="5059995"/>
                <a:ext cx="341122" cy="294070"/>
                <a:chOff x="3482236" y="1916181"/>
                <a:chExt cx="1438107" cy="1239747"/>
              </a:xfrm>
            </p:grpSpPr>
            <p:sp>
              <p:nvSpPr>
                <p:cNvPr id="95" name="Hexagon 94"/>
                <p:cNvSpPr/>
                <p:nvPr/>
              </p:nvSpPr>
              <p:spPr>
                <a:xfrm>
                  <a:off x="3482236" y="1916181"/>
                  <a:ext cx="1438107" cy="1239747"/>
                </a:xfrm>
                <a:prstGeom prst="hexagon">
                  <a:avLst/>
                </a:prstGeom>
                <a:solidFill>
                  <a:srgbClr val="A9DDF3"/>
                </a:solidFill>
                <a:ln w="12700">
                  <a:solidFill>
                    <a:srgbClr val="4B6EA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96" name="Straight Connector 95"/>
                <p:cNvCxnSpPr>
                  <a:stCxn id="95" idx="3"/>
                </p:cNvCxnSpPr>
                <p:nvPr/>
              </p:nvCxnSpPr>
              <p:spPr>
                <a:xfrm flipV="1">
                  <a:off x="3482236" y="2536053"/>
                  <a:ext cx="842114" cy="2"/>
                </a:xfrm>
                <a:prstGeom prst="line">
                  <a:avLst/>
                </a:prstGeom>
                <a:ln w="12700">
                  <a:solidFill>
                    <a:srgbClr val="4B6EA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traight Connector 96"/>
                <p:cNvCxnSpPr>
                  <a:stCxn id="95" idx="5"/>
                </p:cNvCxnSpPr>
                <p:nvPr/>
              </p:nvCxnSpPr>
              <p:spPr>
                <a:xfrm flipH="1">
                  <a:off x="4324350" y="1916181"/>
                  <a:ext cx="286056" cy="619872"/>
                </a:xfrm>
                <a:prstGeom prst="line">
                  <a:avLst/>
                </a:prstGeom>
                <a:ln w="12700">
                  <a:solidFill>
                    <a:srgbClr val="4B6EA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Straight Connector 97"/>
                <p:cNvCxnSpPr>
                  <a:stCxn id="95" idx="1"/>
                </p:cNvCxnSpPr>
                <p:nvPr/>
              </p:nvCxnSpPr>
              <p:spPr>
                <a:xfrm flipH="1" flipV="1">
                  <a:off x="4324350" y="2536054"/>
                  <a:ext cx="286056" cy="619874"/>
                </a:xfrm>
                <a:prstGeom prst="line">
                  <a:avLst/>
                </a:prstGeom>
                <a:ln w="12700">
                  <a:solidFill>
                    <a:srgbClr val="4B6EA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0" name="Group 79"/>
              <p:cNvGrpSpPr/>
              <p:nvPr/>
            </p:nvGrpSpPr>
            <p:grpSpPr>
              <a:xfrm>
                <a:off x="1944201" y="5258272"/>
                <a:ext cx="379488" cy="327145"/>
                <a:chOff x="3482236" y="1916181"/>
                <a:chExt cx="1438107" cy="1239747"/>
              </a:xfrm>
            </p:grpSpPr>
            <p:sp>
              <p:nvSpPr>
                <p:cNvPr id="91" name="Hexagon 90"/>
                <p:cNvSpPr/>
                <p:nvPr/>
              </p:nvSpPr>
              <p:spPr>
                <a:xfrm>
                  <a:off x="3482236" y="1916181"/>
                  <a:ext cx="1438107" cy="1239747"/>
                </a:xfrm>
                <a:prstGeom prst="hexagon">
                  <a:avLst/>
                </a:prstGeom>
                <a:solidFill>
                  <a:srgbClr val="A9DDF3"/>
                </a:solidFill>
                <a:ln w="12700">
                  <a:solidFill>
                    <a:srgbClr val="4B6EA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92" name="Straight Connector 91"/>
                <p:cNvCxnSpPr>
                  <a:stCxn id="91" idx="3"/>
                </p:cNvCxnSpPr>
                <p:nvPr/>
              </p:nvCxnSpPr>
              <p:spPr>
                <a:xfrm flipV="1">
                  <a:off x="3482236" y="2536053"/>
                  <a:ext cx="842114" cy="2"/>
                </a:xfrm>
                <a:prstGeom prst="line">
                  <a:avLst/>
                </a:prstGeom>
                <a:ln w="12700">
                  <a:solidFill>
                    <a:srgbClr val="4B6EA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Connector 92"/>
                <p:cNvCxnSpPr>
                  <a:stCxn id="91" idx="5"/>
                </p:cNvCxnSpPr>
                <p:nvPr/>
              </p:nvCxnSpPr>
              <p:spPr>
                <a:xfrm flipH="1">
                  <a:off x="4324350" y="1916181"/>
                  <a:ext cx="286056" cy="619872"/>
                </a:xfrm>
                <a:prstGeom prst="line">
                  <a:avLst/>
                </a:prstGeom>
                <a:ln w="12700">
                  <a:solidFill>
                    <a:srgbClr val="4B6EA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/>
                <p:cNvCxnSpPr>
                  <a:stCxn id="91" idx="1"/>
                </p:cNvCxnSpPr>
                <p:nvPr/>
              </p:nvCxnSpPr>
              <p:spPr>
                <a:xfrm flipH="1" flipV="1">
                  <a:off x="4324350" y="2536054"/>
                  <a:ext cx="286056" cy="619874"/>
                </a:xfrm>
                <a:prstGeom prst="line">
                  <a:avLst/>
                </a:prstGeom>
                <a:ln w="12700">
                  <a:solidFill>
                    <a:srgbClr val="4B6EA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1" name="Group 80"/>
              <p:cNvGrpSpPr/>
              <p:nvPr/>
            </p:nvGrpSpPr>
            <p:grpSpPr>
              <a:xfrm>
                <a:off x="2264864" y="5321756"/>
                <a:ext cx="299943" cy="258571"/>
                <a:chOff x="3482236" y="1916181"/>
                <a:chExt cx="1438107" cy="1239747"/>
              </a:xfrm>
            </p:grpSpPr>
            <p:sp>
              <p:nvSpPr>
                <p:cNvPr id="87" name="Hexagon 86"/>
                <p:cNvSpPr/>
                <p:nvPr/>
              </p:nvSpPr>
              <p:spPr>
                <a:xfrm>
                  <a:off x="3482236" y="1916181"/>
                  <a:ext cx="1438107" cy="1239747"/>
                </a:xfrm>
                <a:prstGeom prst="hexagon">
                  <a:avLst/>
                </a:prstGeom>
                <a:solidFill>
                  <a:srgbClr val="A9DDF3"/>
                </a:solidFill>
                <a:ln w="12700">
                  <a:solidFill>
                    <a:srgbClr val="4B6EA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88" name="Straight Connector 87"/>
                <p:cNvCxnSpPr>
                  <a:stCxn id="87" idx="3"/>
                </p:cNvCxnSpPr>
                <p:nvPr/>
              </p:nvCxnSpPr>
              <p:spPr>
                <a:xfrm flipV="1">
                  <a:off x="3482236" y="2536053"/>
                  <a:ext cx="842114" cy="2"/>
                </a:xfrm>
                <a:prstGeom prst="line">
                  <a:avLst/>
                </a:prstGeom>
                <a:ln w="12700">
                  <a:solidFill>
                    <a:srgbClr val="4B6EA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Connector 88"/>
                <p:cNvCxnSpPr>
                  <a:stCxn id="87" idx="5"/>
                </p:cNvCxnSpPr>
                <p:nvPr/>
              </p:nvCxnSpPr>
              <p:spPr>
                <a:xfrm flipH="1">
                  <a:off x="4324350" y="1916181"/>
                  <a:ext cx="286056" cy="619872"/>
                </a:xfrm>
                <a:prstGeom prst="line">
                  <a:avLst/>
                </a:prstGeom>
                <a:ln w="12700">
                  <a:solidFill>
                    <a:srgbClr val="4B6EA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Straight Connector 89"/>
                <p:cNvCxnSpPr>
                  <a:stCxn id="87" idx="1"/>
                </p:cNvCxnSpPr>
                <p:nvPr/>
              </p:nvCxnSpPr>
              <p:spPr>
                <a:xfrm flipH="1" flipV="1">
                  <a:off x="4324350" y="2536054"/>
                  <a:ext cx="286056" cy="619874"/>
                </a:xfrm>
                <a:prstGeom prst="line">
                  <a:avLst/>
                </a:prstGeom>
                <a:ln w="12700">
                  <a:solidFill>
                    <a:srgbClr val="4B6EA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2" name="Group 81"/>
              <p:cNvGrpSpPr/>
              <p:nvPr/>
            </p:nvGrpSpPr>
            <p:grpSpPr>
              <a:xfrm>
                <a:off x="2524848" y="5376517"/>
                <a:ext cx="208042" cy="179346"/>
                <a:chOff x="3482236" y="1916181"/>
                <a:chExt cx="1438107" cy="1239747"/>
              </a:xfrm>
            </p:grpSpPr>
            <p:sp>
              <p:nvSpPr>
                <p:cNvPr id="83" name="Hexagon 82"/>
                <p:cNvSpPr/>
                <p:nvPr/>
              </p:nvSpPr>
              <p:spPr>
                <a:xfrm>
                  <a:off x="3482236" y="1916181"/>
                  <a:ext cx="1438107" cy="1239747"/>
                </a:xfrm>
                <a:prstGeom prst="hexagon">
                  <a:avLst/>
                </a:prstGeom>
                <a:solidFill>
                  <a:srgbClr val="A9DDF3"/>
                </a:solidFill>
                <a:ln w="12700">
                  <a:solidFill>
                    <a:srgbClr val="4B6EA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84" name="Straight Connector 83"/>
                <p:cNvCxnSpPr>
                  <a:stCxn id="83" idx="3"/>
                </p:cNvCxnSpPr>
                <p:nvPr/>
              </p:nvCxnSpPr>
              <p:spPr>
                <a:xfrm flipV="1">
                  <a:off x="3482236" y="2536053"/>
                  <a:ext cx="842114" cy="2"/>
                </a:xfrm>
                <a:prstGeom prst="line">
                  <a:avLst/>
                </a:prstGeom>
                <a:ln w="12700">
                  <a:solidFill>
                    <a:srgbClr val="4B6EA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Connector 84"/>
                <p:cNvCxnSpPr>
                  <a:stCxn id="83" idx="5"/>
                </p:cNvCxnSpPr>
                <p:nvPr/>
              </p:nvCxnSpPr>
              <p:spPr>
                <a:xfrm flipH="1">
                  <a:off x="4324350" y="1916181"/>
                  <a:ext cx="286056" cy="619872"/>
                </a:xfrm>
                <a:prstGeom prst="line">
                  <a:avLst/>
                </a:prstGeom>
                <a:ln w="12700">
                  <a:solidFill>
                    <a:srgbClr val="4B6EA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Connector 85"/>
                <p:cNvCxnSpPr>
                  <a:stCxn id="83" idx="1"/>
                </p:cNvCxnSpPr>
                <p:nvPr/>
              </p:nvCxnSpPr>
              <p:spPr>
                <a:xfrm flipH="1" flipV="1">
                  <a:off x="4324350" y="2536054"/>
                  <a:ext cx="286056" cy="619874"/>
                </a:xfrm>
                <a:prstGeom prst="line">
                  <a:avLst/>
                </a:prstGeom>
                <a:ln w="12700">
                  <a:solidFill>
                    <a:srgbClr val="4B6EA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cxnSp>
        <p:nvCxnSpPr>
          <p:cNvPr id="128" name="Straight Connector 127"/>
          <p:cNvCxnSpPr/>
          <p:nvPr userDrawn="1"/>
        </p:nvCxnSpPr>
        <p:spPr>
          <a:xfrm>
            <a:off x="0" y="1057275"/>
            <a:ext cx="9144001" cy="0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itle 3"/>
          <p:cNvSpPr>
            <a:spLocks noGrp="1"/>
          </p:cNvSpPr>
          <p:nvPr userDrawn="1">
            <p:ph type="title" hasCustomPrompt="1"/>
          </p:nvPr>
        </p:nvSpPr>
        <p:spPr>
          <a:xfrm>
            <a:off x="1" y="325102"/>
            <a:ext cx="9144000" cy="567783"/>
          </a:xfrm>
          <a:prstGeom prst="rect">
            <a:avLst/>
          </a:prstGeom>
        </p:spPr>
        <p:txBody>
          <a:bodyPr/>
          <a:lstStyle>
            <a:lvl1pPr>
              <a:defRPr sz="4000" b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Topic 1</a:t>
            </a:r>
            <a:endParaRPr lang="en-CA" dirty="0"/>
          </a:p>
        </p:txBody>
      </p:sp>
      <p:sp>
        <p:nvSpPr>
          <p:cNvPr id="130" name="Rectangle 5"/>
          <p:cNvSpPr>
            <a:spLocks noChangeArrowheads="1"/>
          </p:cNvSpPr>
          <p:nvPr userDrawn="1"/>
        </p:nvSpPr>
        <p:spPr bwMode="auto">
          <a:xfrm>
            <a:off x="0" y="6601759"/>
            <a:ext cx="2173673" cy="197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20000"/>
              </a:spcBef>
              <a:buFontTx/>
              <a:buNone/>
              <a:defRPr/>
            </a:pPr>
            <a:r>
              <a:rPr lang="en-US" altLang="en-US" sz="700" dirty="0">
                <a:latin typeface="Arial" pitchFamily="34" charset="0"/>
                <a:cs typeface="Arial" panose="020B0604020202020204" pitchFamily="34" charset="0"/>
              </a:rPr>
              <a:t>Copyright © 2016 Accenture All Rights Reserved. </a:t>
            </a:r>
          </a:p>
        </p:txBody>
      </p:sp>
      <p:sp>
        <p:nvSpPr>
          <p:cNvPr id="65" name="Rectangle 64"/>
          <p:cNvSpPr/>
          <p:nvPr userDrawn="1"/>
        </p:nvSpPr>
        <p:spPr>
          <a:xfrm>
            <a:off x="-1861073" y="4889351"/>
            <a:ext cx="1849377" cy="2173045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2730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ic 1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Straight Connector 69"/>
          <p:cNvCxnSpPr/>
          <p:nvPr userDrawn="1"/>
        </p:nvCxnSpPr>
        <p:spPr>
          <a:xfrm>
            <a:off x="0" y="1057275"/>
            <a:ext cx="9144001" cy="0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itle 3"/>
          <p:cNvSpPr>
            <a:spLocks noGrp="1"/>
          </p:cNvSpPr>
          <p:nvPr userDrawn="1">
            <p:ph type="title" hasCustomPrompt="1"/>
          </p:nvPr>
        </p:nvSpPr>
        <p:spPr>
          <a:xfrm>
            <a:off x="1" y="325102"/>
            <a:ext cx="9144000" cy="567783"/>
          </a:xfrm>
          <a:prstGeom prst="rect">
            <a:avLst/>
          </a:prstGeom>
        </p:spPr>
        <p:txBody>
          <a:bodyPr/>
          <a:lstStyle>
            <a:lvl1pPr>
              <a:defRPr sz="4000" b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Topic 1- Content</a:t>
            </a:r>
            <a:endParaRPr lang="en-CA" dirty="0"/>
          </a:p>
        </p:txBody>
      </p:sp>
      <p:grpSp>
        <p:nvGrpSpPr>
          <p:cNvPr id="2" name="Group 1"/>
          <p:cNvGrpSpPr/>
          <p:nvPr userDrawn="1"/>
        </p:nvGrpSpPr>
        <p:grpSpPr>
          <a:xfrm flipH="1">
            <a:off x="0" y="6361206"/>
            <a:ext cx="9144000" cy="504785"/>
            <a:chOff x="0" y="6350448"/>
            <a:chExt cx="9144000" cy="504785"/>
          </a:xfrm>
        </p:grpSpPr>
        <p:sp>
          <p:nvSpPr>
            <p:cNvPr id="72" name="Snip Same Side Corner Rectangle 71"/>
            <p:cNvSpPr/>
            <p:nvPr userDrawn="1"/>
          </p:nvSpPr>
          <p:spPr>
            <a:xfrm>
              <a:off x="0" y="6468184"/>
              <a:ext cx="9144000" cy="387049"/>
            </a:xfrm>
            <a:prstGeom prst="snip2SameRect">
              <a:avLst>
                <a:gd name="adj1" fmla="val 38226"/>
                <a:gd name="adj2" fmla="val 0"/>
              </a:avLst>
            </a:prstGeom>
            <a:solidFill>
              <a:srgbClr val="4D7D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193963" y="6350448"/>
              <a:ext cx="565127" cy="487178"/>
              <a:chOff x="3482236" y="1916181"/>
              <a:chExt cx="1438107" cy="1239747"/>
            </a:xfrm>
          </p:grpSpPr>
          <p:sp>
            <p:nvSpPr>
              <p:cNvPr id="40" name="Hexagon 39"/>
              <p:cNvSpPr/>
              <p:nvPr/>
            </p:nvSpPr>
            <p:spPr>
              <a:xfrm>
                <a:off x="3482236" y="1916181"/>
                <a:ext cx="1438107" cy="1239747"/>
              </a:xfrm>
              <a:prstGeom prst="hexagon">
                <a:avLst/>
              </a:prstGeom>
              <a:solidFill>
                <a:srgbClr val="A9DDF3"/>
              </a:solidFill>
              <a:ln w="12700">
                <a:solidFill>
                  <a:srgbClr val="4B6EA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41" name="Straight Connector 40"/>
              <p:cNvCxnSpPr>
                <a:stCxn id="40" idx="3"/>
              </p:cNvCxnSpPr>
              <p:nvPr/>
            </p:nvCxnSpPr>
            <p:spPr>
              <a:xfrm flipV="1">
                <a:off x="3482236" y="2536053"/>
                <a:ext cx="842114" cy="2"/>
              </a:xfrm>
              <a:prstGeom prst="line">
                <a:avLst/>
              </a:prstGeom>
              <a:ln w="12700">
                <a:solidFill>
                  <a:srgbClr val="4B6EA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>
                <a:stCxn id="40" idx="5"/>
              </p:cNvCxnSpPr>
              <p:nvPr/>
            </p:nvCxnSpPr>
            <p:spPr>
              <a:xfrm flipH="1">
                <a:off x="4324350" y="1916181"/>
                <a:ext cx="286056" cy="619872"/>
              </a:xfrm>
              <a:prstGeom prst="line">
                <a:avLst/>
              </a:prstGeom>
              <a:ln w="12700">
                <a:solidFill>
                  <a:srgbClr val="4B6EA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>
                <a:stCxn id="40" idx="1"/>
              </p:cNvCxnSpPr>
              <p:nvPr/>
            </p:nvCxnSpPr>
            <p:spPr>
              <a:xfrm flipH="1" flipV="1">
                <a:off x="4324350" y="2536054"/>
                <a:ext cx="286056" cy="619874"/>
              </a:xfrm>
              <a:prstGeom prst="line">
                <a:avLst/>
              </a:prstGeom>
              <a:ln w="12700">
                <a:solidFill>
                  <a:srgbClr val="4B6EA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4" name="Group 73"/>
            <p:cNvGrpSpPr/>
            <p:nvPr userDrawn="1"/>
          </p:nvGrpSpPr>
          <p:grpSpPr>
            <a:xfrm>
              <a:off x="640863" y="6415872"/>
              <a:ext cx="489234" cy="421753"/>
              <a:chOff x="3482236" y="1916181"/>
              <a:chExt cx="1438107" cy="1239747"/>
            </a:xfrm>
          </p:grpSpPr>
          <p:sp>
            <p:nvSpPr>
              <p:cNvPr id="75" name="Hexagon 74"/>
              <p:cNvSpPr/>
              <p:nvPr/>
            </p:nvSpPr>
            <p:spPr>
              <a:xfrm>
                <a:off x="3482236" y="1916181"/>
                <a:ext cx="1438107" cy="1239747"/>
              </a:xfrm>
              <a:prstGeom prst="hexagon">
                <a:avLst/>
              </a:prstGeom>
              <a:solidFill>
                <a:srgbClr val="A9DDF3"/>
              </a:solidFill>
              <a:ln w="12700">
                <a:solidFill>
                  <a:srgbClr val="4B6EA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76" name="Straight Connector 75"/>
              <p:cNvCxnSpPr>
                <a:stCxn id="75" idx="3"/>
              </p:cNvCxnSpPr>
              <p:nvPr/>
            </p:nvCxnSpPr>
            <p:spPr>
              <a:xfrm flipV="1">
                <a:off x="3482236" y="2536053"/>
                <a:ext cx="842114" cy="2"/>
              </a:xfrm>
              <a:prstGeom prst="line">
                <a:avLst/>
              </a:prstGeom>
              <a:ln w="12700">
                <a:solidFill>
                  <a:srgbClr val="4B6EA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>
                <a:stCxn id="75" idx="5"/>
              </p:cNvCxnSpPr>
              <p:nvPr/>
            </p:nvCxnSpPr>
            <p:spPr>
              <a:xfrm flipH="1">
                <a:off x="4324350" y="1916181"/>
                <a:ext cx="286056" cy="619872"/>
              </a:xfrm>
              <a:prstGeom prst="line">
                <a:avLst/>
              </a:prstGeom>
              <a:ln w="12700">
                <a:solidFill>
                  <a:srgbClr val="4B6EA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>
                <a:stCxn id="75" idx="1"/>
              </p:cNvCxnSpPr>
              <p:nvPr/>
            </p:nvCxnSpPr>
            <p:spPr>
              <a:xfrm flipH="1" flipV="1">
                <a:off x="4324350" y="2536054"/>
                <a:ext cx="286056" cy="619874"/>
              </a:xfrm>
              <a:prstGeom prst="line">
                <a:avLst/>
              </a:prstGeom>
              <a:ln w="12700">
                <a:solidFill>
                  <a:srgbClr val="4B6EA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9" name="Group 78"/>
            <p:cNvGrpSpPr/>
            <p:nvPr userDrawn="1"/>
          </p:nvGrpSpPr>
          <p:grpSpPr>
            <a:xfrm>
              <a:off x="1018352" y="6459072"/>
              <a:ext cx="439122" cy="378553"/>
              <a:chOff x="3482236" y="1916181"/>
              <a:chExt cx="1438107" cy="1239747"/>
            </a:xfrm>
          </p:grpSpPr>
          <p:sp>
            <p:nvSpPr>
              <p:cNvPr id="80" name="Hexagon 79"/>
              <p:cNvSpPr/>
              <p:nvPr/>
            </p:nvSpPr>
            <p:spPr>
              <a:xfrm>
                <a:off x="3482236" y="1916181"/>
                <a:ext cx="1438107" cy="1239747"/>
              </a:xfrm>
              <a:prstGeom prst="hexagon">
                <a:avLst/>
              </a:prstGeom>
              <a:solidFill>
                <a:srgbClr val="A9DDF3"/>
              </a:solidFill>
              <a:ln w="12700">
                <a:solidFill>
                  <a:srgbClr val="4B6EA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81" name="Straight Connector 80"/>
              <p:cNvCxnSpPr>
                <a:stCxn id="80" idx="3"/>
              </p:cNvCxnSpPr>
              <p:nvPr/>
            </p:nvCxnSpPr>
            <p:spPr>
              <a:xfrm flipV="1">
                <a:off x="3482236" y="2536053"/>
                <a:ext cx="842114" cy="2"/>
              </a:xfrm>
              <a:prstGeom prst="line">
                <a:avLst/>
              </a:prstGeom>
              <a:ln w="12700">
                <a:solidFill>
                  <a:srgbClr val="4B6EA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>
                <a:stCxn id="80" idx="5"/>
              </p:cNvCxnSpPr>
              <p:nvPr/>
            </p:nvCxnSpPr>
            <p:spPr>
              <a:xfrm flipH="1">
                <a:off x="4324350" y="1916181"/>
                <a:ext cx="286056" cy="619872"/>
              </a:xfrm>
              <a:prstGeom prst="line">
                <a:avLst/>
              </a:prstGeom>
              <a:ln w="12700">
                <a:solidFill>
                  <a:srgbClr val="4B6EA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>
                <a:stCxn id="80" idx="1"/>
              </p:cNvCxnSpPr>
              <p:nvPr/>
            </p:nvCxnSpPr>
            <p:spPr>
              <a:xfrm flipH="1" flipV="1">
                <a:off x="4324350" y="2536054"/>
                <a:ext cx="286056" cy="619874"/>
              </a:xfrm>
              <a:prstGeom prst="line">
                <a:avLst/>
              </a:prstGeom>
              <a:ln w="12700">
                <a:solidFill>
                  <a:srgbClr val="4B6EA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4" name="Group 83"/>
            <p:cNvGrpSpPr/>
            <p:nvPr userDrawn="1"/>
          </p:nvGrpSpPr>
          <p:grpSpPr>
            <a:xfrm>
              <a:off x="1395165" y="6501284"/>
              <a:ext cx="390156" cy="336341"/>
              <a:chOff x="3482236" y="1916181"/>
              <a:chExt cx="1438107" cy="1239747"/>
            </a:xfrm>
          </p:grpSpPr>
          <p:sp>
            <p:nvSpPr>
              <p:cNvPr id="85" name="Hexagon 84"/>
              <p:cNvSpPr/>
              <p:nvPr/>
            </p:nvSpPr>
            <p:spPr>
              <a:xfrm>
                <a:off x="3482236" y="1916181"/>
                <a:ext cx="1438107" cy="1239747"/>
              </a:xfrm>
              <a:prstGeom prst="hexagon">
                <a:avLst/>
              </a:prstGeom>
              <a:solidFill>
                <a:srgbClr val="A9DDF3"/>
              </a:solidFill>
              <a:ln w="12700">
                <a:solidFill>
                  <a:srgbClr val="4B6EA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86" name="Straight Connector 85"/>
              <p:cNvCxnSpPr>
                <a:stCxn id="85" idx="3"/>
              </p:cNvCxnSpPr>
              <p:nvPr/>
            </p:nvCxnSpPr>
            <p:spPr>
              <a:xfrm flipV="1">
                <a:off x="3482236" y="2536053"/>
                <a:ext cx="842114" cy="2"/>
              </a:xfrm>
              <a:prstGeom prst="line">
                <a:avLst/>
              </a:prstGeom>
              <a:ln w="12700">
                <a:solidFill>
                  <a:srgbClr val="4B6EA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>
                <a:stCxn id="85" idx="5"/>
              </p:cNvCxnSpPr>
              <p:nvPr/>
            </p:nvCxnSpPr>
            <p:spPr>
              <a:xfrm flipH="1">
                <a:off x="4324350" y="1916181"/>
                <a:ext cx="286056" cy="619872"/>
              </a:xfrm>
              <a:prstGeom prst="line">
                <a:avLst/>
              </a:prstGeom>
              <a:ln w="12700">
                <a:solidFill>
                  <a:srgbClr val="4B6EA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>
                <a:stCxn id="85" idx="1"/>
              </p:cNvCxnSpPr>
              <p:nvPr/>
            </p:nvCxnSpPr>
            <p:spPr>
              <a:xfrm flipH="1" flipV="1">
                <a:off x="4324350" y="2536054"/>
                <a:ext cx="286056" cy="619874"/>
              </a:xfrm>
              <a:prstGeom prst="line">
                <a:avLst/>
              </a:prstGeom>
              <a:ln w="12700">
                <a:solidFill>
                  <a:srgbClr val="4B6EA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9" name="Group 88"/>
            <p:cNvGrpSpPr/>
            <p:nvPr userDrawn="1"/>
          </p:nvGrpSpPr>
          <p:grpSpPr>
            <a:xfrm>
              <a:off x="1731784" y="6546501"/>
              <a:ext cx="337704" cy="291124"/>
              <a:chOff x="3482236" y="1916181"/>
              <a:chExt cx="1438107" cy="1239747"/>
            </a:xfrm>
          </p:grpSpPr>
          <p:sp>
            <p:nvSpPr>
              <p:cNvPr id="90" name="Hexagon 89"/>
              <p:cNvSpPr/>
              <p:nvPr/>
            </p:nvSpPr>
            <p:spPr>
              <a:xfrm>
                <a:off x="3482236" y="1916181"/>
                <a:ext cx="1438107" cy="1239747"/>
              </a:xfrm>
              <a:prstGeom prst="hexagon">
                <a:avLst/>
              </a:prstGeom>
              <a:solidFill>
                <a:srgbClr val="A9DDF3"/>
              </a:solidFill>
              <a:ln w="12700">
                <a:solidFill>
                  <a:srgbClr val="4B6EA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91" name="Straight Connector 90"/>
              <p:cNvCxnSpPr>
                <a:stCxn id="90" idx="3"/>
              </p:cNvCxnSpPr>
              <p:nvPr/>
            </p:nvCxnSpPr>
            <p:spPr>
              <a:xfrm flipV="1">
                <a:off x="3482236" y="2536053"/>
                <a:ext cx="842114" cy="2"/>
              </a:xfrm>
              <a:prstGeom prst="line">
                <a:avLst/>
              </a:prstGeom>
              <a:ln w="12700">
                <a:solidFill>
                  <a:srgbClr val="4B6EA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>
                <a:stCxn id="90" idx="5"/>
              </p:cNvCxnSpPr>
              <p:nvPr/>
            </p:nvCxnSpPr>
            <p:spPr>
              <a:xfrm flipH="1">
                <a:off x="4324350" y="1916181"/>
                <a:ext cx="286056" cy="619872"/>
              </a:xfrm>
              <a:prstGeom prst="line">
                <a:avLst/>
              </a:prstGeom>
              <a:ln w="12700">
                <a:solidFill>
                  <a:srgbClr val="4B6EA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>
                <a:stCxn id="90" idx="1"/>
              </p:cNvCxnSpPr>
              <p:nvPr/>
            </p:nvCxnSpPr>
            <p:spPr>
              <a:xfrm flipH="1" flipV="1">
                <a:off x="4324350" y="2536054"/>
                <a:ext cx="286056" cy="619874"/>
              </a:xfrm>
              <a:prstGeom prst="line">
                <a:avLst/>
              </a:prstGeom>
              <a:ln w="12700">
                <a:solidFill>
                  <a:srgbClr val="4B6EA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4" name="Group 93"/>
            <p:cNvGrpSpPr/>
            <p:nvPr userDrawn="1"/>
          </p:nvGrpSpPr>
          <p:grpSpPr>
            <a:xfrm>
              <a:off x="2038259" y="6585073"/>
              <a:ext cx="292959" cy="252551"/>
              <a:chOff x="3482236" y="1916181"/>
              <a:chExt cx="1438107" cy="1239747"/>
            </a:xfrm>
          </p:grpSpPr>
          <p:sp>
            <p:nvSpPr>
              <p:cNvPr id="95" name="Hexagon 94"/>
              <p:cNvSpPr/>
              <p:nvPr/>
            </p:nvSpPr>
            <p:spPr>
              <a:xfrm>
                <a:off x="3482236" y="1916181"/>
                <a:ext cx="1438107" cy="1239747"/>
              </a:xfrm>
              <a:prstGeom prst="hexagon">
                <a:avLst/>
              </a:prstGeom>
              <a:solidFill>
                <a:srgbClr val="A9DDF3"/>
              </a:solidFill>
              <a:ln w="12700">
                <a:solidFill>
                  <a:srgbClr val="4B6EA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96" name="Straight Connector 95"/>
              <p:cNvCxnSpPr>
                <a:stCxn id="95" idx="3"/>
              </p:cNvCxnSpPr>
              <p:nvPr/>
            </p:nvCxnSpPr>
            <p:spPr>
              <a:xfrm flipV="1">
                <a:off x="3482236" y="2536053"/>
                <a:ext cx="842114" cy="2"/>
              </a:xfrm>
              <a:prstGeom prst="line">
                <a:avLst/>
              </a:prstGeom>
              <a:ln w="12700">
                <a:solidFill>
                  <a:srgbClr val="4B6EA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>
                <a:stCxn id="95" idx="5"/>
              </p:cNvCxnSpPr>
              <p:nvPr/>
            </p:nvCxnSpPr>
            <p:spPr>
              <a:xfrm flipH="1">
                <a:off x="4324350" y="1916181"/>
                <a:ext cx="286056" cy="619872"/>
              </a:xfrm>
              <a:prstGeom prst="line">
                <a:avLst/>
              </a:prstGeom>
              <a:ln w="12700">
                <a:solidFill>
                  <a:srgbClr val="4B6EA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>
                <a:stCxn id="95" idx="1"/>
              </p:cNvCxnSpPr>
              <p:nvPr/>
            </p:nvCxnSpPr>
            <p:spPr>
              <a:xfrm flipH="1" flipV="1">
                <a:off x="4324350" y="2536054"/>
                <a:ext cx="286056" cy="619874"/>
              </a:xfrm>
              <a:prstGeom prst="line">
                <a:avLst/>
              </a:prstGeom>
              <a:ln w="12700">
                <a:solidFill>
                  <a:srgbClr val="4B6EA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9" name="Group 98"/>
            <p:cNvGrpSpPr/>
            <p:nvPr userDrawn="1"/>
          </p:nvGrpSpPr>
          <p:grpSpPr>
            <a:xfrm>
              <a:off x="2312707" y="6622431"/>
              <a:ext cx="249624" cy="215193"/>
              <a:chOff x="3482236" y="1916181"/>
              <a:chExt cx="1438107" cy="1239747"/>
            </a:xfrm>
          </p:grpSpPr>
          <p:sp>
            <p:nvSpPr>
              <p:cNvPr id="100" name="Hexagon 99"/>
              <p:cNvSpPr/>
              <p:nvPr/>
            </p:nvSpPr>
            <p:spPr>
              <a:xfrm>
                <a:off x="3482236" y="1916181"/>
                <a:ext cx="1438107" cy="1239747"/>
              </a:xfrm>
              <a:prstGeom prst="hexagon">
                <a:avLst/>
              </a:prstGeom>
              <a:solidFill>
                <a:srgbClr val="A9DDF3"/>
              </a:solidFill>
              <a:ln w="12700">
                <a:solidFill>
                  <a:srgbClr val="4B6EA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01" name="Straight Connector 100"/>
              <p:cNvCxnSpPr>
                <a:stCxn id="100" idx="3"/>
              </p:cNvCxnSpPr>
              <p:nvPr/>
            </p:nvCxnSpPr>
            <p:spPr>
              <a:xfrm flipV="1">
                <a:off x="3482236" y="2536053"/>
                <a:ext cx="842114" cy="2"/>
              </a:xfrm>
              <a:prstGeom prst="line">
                <a:avLst/>
              </a:prstGeom>
              <a:ln w="12700">
                <a:solidFill>
                  <a:srgbClr val="4B6EA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>
                <a:stCxn id="100" idx="5"/>
              </p:cNvCxnSpPr>
              <p:nvPr/>
            </p:nvCxnSpPr>
            <p:spPr>
              <a:xfrm flipH="1">
                <a:off x="4324350" y="1916181"/>
                <a:ext cx="286056" cy="619872"/>
              </a:xfrm>
              <a:prstGeom prst="line">
                <a:avLst/>
              </a:prstGeom>
              <a:ln w="12700">
                <a:solidFill>
                  <a:srgbClr val="4B6EA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>
                <a:stCxn id="100" idx="1"/>
              </p:cNvCxnSpPr>
              <p:nvPr/>
            </p:nvCxnSpPr>
            <p:spPr>
              <a:xfrm flipH="1" flipV="1">
                <a:off x="4324350" y="2536054"/>
                <a:ext cx="286056" cy="619874"/>
              </a:xfrm>
              <a:prstGeom prst="line">
                <a:avLst/>
              </a:prstGeom>
              <a:ln w="12700">
                <a:solidFill>
                  <a:srgbClr val="4B6EA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4" name="Group 103"/>
            <p:cNvGrpSpPr/>
            <p:nvPr userDrawn="1"/>
          </p:nvGrpSpPr>
          <p:grpSpPr>
            <a:xfrm>
              <a:off x="2523722" y="6669454"/>
              <a:ext cx="195077" cy="168170"/>
              <a:chOff x="3482236" y="1916181"/>
              <a:chExt cx="1438107" cy="1239747"/>
            </a:xfrm>
          </p:grpSpPr>
          <p:sp>
            <p:nvSpPr>
              <p:cNvPr id="105" name="Hexagon 104"/>
              <p:cNvSpPr/>
              <p:nvPr/>
            </p:nvSpPr>
            <p:spPr>
              <a:xfrm>
                <a:off x="3482236" y="1916181"/>
                <a:ext cx="1438107" cy="1239747"/>
              </a:xfrm>
              <a:prstGeom prst="hexagon">
                <a:avLst/>
              </a:prstGeom>
              <a:solidFill>
                <a:srgbClr val="A9DDF3"/>
              </a:solidFill>
              <a:ln w="12700">
                <a:solidFill>
                  <a:srgbClr val="4B6EA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06" name="Straight Connector 105"/>
              <p:cNvCxnSpPr>
                <a:stCxn id="105" idx="3"/>
              </p:cNvCxnSpPr>
              <p:nvPr/>
            </p:nvCxnSpPr>
            <p:spPr>
              <a:xfrm flipV="1">
                <a:off x="3482236" y="2536053"/>
                <a:ext cx="842114" cy="2"/>
              </a:xfrm>
              <a:prstGeom prst="line">
                <a:avLst/>
              </a:prstGeom>
              <a:ln w="12700">
                <a:solidFill>
                  <a:srgbClr val="4B6EA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>
                <a:stCxn id="105" idx="5"/>
              </p:cNvCxnSpPr>
              <p:nvPr/>
            </p:nvCxnSpPr>
            <p:spPr>
              <a:xfrm flipH="1">
                <a:off x="4324350" y="1916181"/>
                <a:ext cx="286056" cy="619872"/>
              </a:xfrm>
              <a:prstGeom prst="line">
                <a:avLst/>
              </a:prstGeom>
              <a:ln w="12700">
                <a:solidFill>
                  <a:srgbClr val="4B6EA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>
                <a:stCxn id="105" idx="1"/>
              </p:cNvCxnSpPr>
              <p:nvPr/>
            </p:nvCxnSpPr>
            <p:spPr>
              <a:xfrm flipH="1" flipV="1">
                <a:off x="4324350" y="2536054"/>
                <a:ext cx="286056" cy="619874"/>
              </a:xfrm>
              <a:prstGeom prst="line">
                <a:avLst/>
              </a:prstGeom>
              <a:ln w="12700">
                <a:solidFill>
                  <a:srgbClr val="4B6EA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8" name="Rectangle 5"/>
          <p:cNvSpPr>
            <a:spLocks noChangeArrowheads="1"/>
          </p:cNvSpPr>
          <p:nvPr userDrawn="1"/>
        </p:nvSpPr>
        <p:spPr bwMode="auto">
          <a:xfrm>
            <a:off x="0" y="6601759"/>
            <a:ext cx="2173673" cy="197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20000"/>
              </a:spcBef>
              <a:buFontTx/>
              <a:buNone/>
              <a:defRPr/>
            </a:pPr>
            <a:r>
              <a:rPr lang="en-US" altLang="en-US" sz="700" dirty="0">
                <a:latin typeface="Arial" pitchFamily="34" charset="0"/>
                <a:cs typeface="Arial" panose="020B0604020202020204" pitchFamily="34" charset="0"/>
              </a:rPr>
              <a:t>Copyright © 2016 Accenture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41977659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ic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 flipH="1">
            <a:off x="-1752602" y="6056690"/>
            <a:ext cx="10899648" cy="801310"/>
            <a:chOff x="-5313" y="6056690"/>
            <a:chExt cx="10899648" cy="801310"/>
          </a:xfrm>
        </p:grpSpPr>
        <p:sp>
          <p:nvSpPr>
            <p:cNvPr id="68" name="Freeform 67"/>
            <p:cNvSpPr/>
            <p:nvPr/>
          </p:nvSpPr>
          <p:spPr>
            <a:xfrm>
              <a:off x="-5313" y="6159680"/>
              <a:ext cx="10899648" cy="698320"/>
            </a:xfrm>
            <a:custGeom>
              <a:avLst/>
              <a:gdLst>
                <a:gd name="connsiteX0" fmla="*/ 4688114 w 9913257"/>
                <a:gd name="connsiteY0" fmla="*/ 457202 h 457202"/>
                <a:gd name="connsiteX1" fmla="*/ 9913257 w 9913257"/>
                <a:gd name="connsiteY1" fmla="*/ 457202 h 457202"/>
                <a:gd name="connsiteX2" fmla="*/ 4688114 w 9913257"/>
                <a:gd name="connsiteY2" fmla="*/ 3 h 457202"/>
                <a:gd name="connsiteX3" fmla="*/ 4688114 w 9913257"/>
                <a:gd name="connsiteY3" fmla="*/ 1 h 457202"/>
                <a:gd name="connsiteX4" fmla="*/ 20 w 9913257"/>
                <a:gd name="connsiteY4" fmla="*/ 1 h 457202"/>
                <a:gd name="connsiteX5" fmla="*/ 0 w 9913257"/>
                <a:gd name="connsiteY5" fmla="*/ 0 h 457202"/>
                <a:gd name="connsiteX6" fmla="*/ 0 w 9913257"/>
                <a:gd name="connsiteY6" fmla="*/ 1 h 457202"/>
                <a:gd name="connsiteX7" fmla="*/ 0 w 9913257"/>
                <a:gd name="connsiteY7" fmla="*/ 1 h 457202"/>
                <a:gd name="connsiteX8" fmla="*/ 0 w 9913257"/>
                <a:gd name="connsiteY8" fmla="*/ 369300 h 457202"/>
                <a:gd name="connsiteX9" fmla="*/ 0 w 9913257"/>
                <a:gd name="connsiteY9" fmla="*/ 369300 h 457202"/>
                <a:gd name="connsiteX10" fmla="*/ 0 w 9913257"/>
                <a:gd name="connsiteY10" fmla="*/ 457200 h 457202"/>
                <a:gd name="connsiteX11" fmla="*/ 4688114 w 9913257"/>
                <a:gd name="connsiteY11" fmla="*/ 457200 h 457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913257" h="457202">
                  <a:moveTo>
                    <a:pt x="4688114" y="457202"/>
                  </a:moveTo>
                  <a:lnTo>
                    <a:pt x="9913257" y="457202"/>
                  </a:lnTo>
                  <a:lnTo>
                    <a:pt x="4688114" y="3"/>
                  </a:lnTo>
                  <a:lnTo>
                    <a:pt x="4688114" y="1"/>
                  </a:lnTo>
                  <a:lnTo>
                    <a:pt x="20" y="1"/>
                  </a:lnTo>
                  <a:lnTo>
                    <a:pt x="0" y="0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369300"/>
                  </a:lnTo>
                  <a:lnTo>
                    <a:pt x="0" y="369300"/>
                  </a:lnTo>
                  <a:lnTo>
                    <a:pt x="0" y="457200"/>
                  </a:lnTo>
                  <a:lnTo>
                    <a:pt x="4688114" y="457200"/>
                  </a:lnTo>
                  <a:close/>
                </a:path>
              </a:pathLst>
            </a:custGeom>
            <a:solidFill>
              <a:srgbClr val="609A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" name="Right Triangle 68"/>
            <p:cNvSpPr/>
            <p:nvPr/>
          </p:nvSpPr>
          <p:spPr>
            <a:xfrm>
              <a:off x="1" y="6400800"/>
              <a:ext cx="5950857" cy="457200"/>
            </a:xfrm>
            <a:prstGeom prst="rtTriangle">
              <a:avLst/>
            </a:prstGeom>
            <a:solidFill>
              <a:srgbClr val="78C2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0" name="Right Triangle 69"/>
            <p:cNvSpPr/>
            <p:nvPr/>
          </p:nvSpPr>
          <p:spPr>
            <a:xfrm>
              <a:off x="0" y="6172200"/>
              <a:ext cx="5950857" cy="457200"/>
            </a:xfrm>
            <a:prstGeom prst="rtTriangl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71" name="Group 70"/>
            <p:cNvGrpSpPr/>
            <p:nvPr/>
          </p:nvGrpSpPr>
          <p:grpSpPr>
            <a:xfrm>
              <a:off x="192077" y="6056690"/>
              <a:ext cx="2322635" cy="766275"/>
              <a:chOff x="338587" y="5008584"/>
              <a:chExt cx="2394303" cy="789920"/>
            </a:xfrm>
            <a:solidFill>
              <a:srgbClr val="9BDA46"/>
            </a:solidFill>
          </p:grpSpPr>
          <p:grpSp>
            <p:nvGrpSpPr>
              <p:cNvPr id="72" name="Group 71"/>
              <p:cNvGrpSpPr/>
              <p:nvPr/>
            </p:nvGrpSpPr>
            <p:grpSpPr>
              <a:xfrm>
                <a:off x="338587" y="5008584"/>
                <a:ext cx="726564" cy="626348"/>
                <a:chOff x="3482236" y="1916181"/>
                <a:chExt cx="1438107" cy="1239747"/>
              </a:xfrm>
              <a:grpFill/>
            </p:grpSpPr>
            <p:sp>
              <p:nvSpPr>
                <p:cNvPr id="123" name="Hexagon 122"/>
                <p:cNvSpPr/>
                <p:nvPr/>
              </p:nvSpPr>
              <p:spPr>
                <a:xfrm>
                  <a:off x="3482236" y="1916181"/>
                  <a:ext cx="1438107" cy="1239747"/>
                </a:xfrm>
                <a:prstGeom prst="hexagon">
                  <a:avLst/>
                </a:prstGeom>
                <a:grpFill/>
                <a:ln w="12700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124" name="Straight Connector 123"/>
                <p:cNvCxnSpPr>
                  <a:stCxn id="123" idx="3"/>
                </p:cNvCxnSpPr>
                <p:nvPr/>
              </p:nvCxnSpPr>
              <p:spPr>
                <a:xfrm flipV="1">
                  <a:off x="3482236" y="2536053"/>
                  <a:ext cx="842114" cy="2"/>
                </a:xfrm>
                <a:prstGeom prst="line">
                  <a:avLst/>
                </a:prstGeom>
                <a:grpFill/>
                <a:ln w="12700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Straight Connector 124"/>
                <p:cNvCxnSpPr>
                  <a:stCxn id="123" idx="5"/>
                </p:cNvCxnSpPr>
                <p:nvPr/>
              </p:nvCxnSpPr>
              <p:spPr>
                <a:xfrm flipH="1">
                  <a:off x="4324350" y="1916181"/>
                  <a:ext cx="286056" cy="619872"/>
                </a:xfrm>
                <a:prstGeom prst="line">
                  <a:avLst/>
                </a:prstGeom>
                <a:grpFill/>
                <a:ln w="12700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Straight Connector 125"/>
                <p:cNvCxnSpPr>
                  <a:stCxn id="123" idx="1"/>
                </p:cNvCxnSpPr>
                <p:nvPr/>
              </p:nvCxnSpPr>
              <p:spPr>
                <a:xfrm flipH="1" flipV="1">
                  <a:off x="4324350" y="2536054"/>
                  <a:ext cx="286056" cy="619874"/>
                </a:xfrm>
                <a:prstGeom prst="line">
                  <a:avLst/>
                </a:prstGeom>
                <a:grpFill/>
                <a:ln w="12700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3" name="Group 72"/>
              <p:cNvGrpSpPr/>
              <p:nvPr/>
            </p:nvGrpSpPr>
            <p:grpSpPr>
              <a:xfrm>
                <a:off x="863288" y="5528530"/>
                <a:ext cx="249013" cy="214666"/>
                <a:chOff x="3482236" y="1916181"/>
                <a:chExt cx="1438107" cy="1239747"/>
              </a:xfrm>
              <a:grpFill/>
            </p:grpSpPr>
            <p:sp>
              <p:nvSpPr>
                <p:cNvPr id="119" name="Hexagon 118"/>
                <p:cNvSpPr/>
                <p:nvPr/>
              </p:nvSpPr>
              <p:spPr>
                <a:xfrm>
                  <a:off x="3482236" y="1916181"/>
                  <a:ext cx="1438107" cy="1239747"/>
                </a:xfrm>
                <a:prstGeom prst="hexagon">
                  <a:avLst/>
                </a:prstGeom>
                <a:grpFill/>
                <a:ln w="12700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120" name="Straight Connector 119"/>
                <p:cNvCxnSpPr>
                  <a:stCxn id="119" idx="3"/>
                </p:cNvCxnSpPr>
                <p:nvPr/>
              </p:nvCxnSpPr>
              <p:spPr>
                <a:xfrm flipV="1">
                  <a:off x="3482236" y="2536053"/>
                  <a:ext cx="842114" cy="2"/>
                </a:xfrm>
                <a:prstGeom prst="line">
                  <a:avLst/>
                </a:prstGeom>
                <a:grpFill/>
                <a:ln w="12700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Connector 120"/>
                <p:cNvCxnSpPr>
                  <a:stCxn id="119" idx="5"/>
                </p:cNvCxnSpPr>
                <p:nvPr/>
              </p:nvCxnSpPr>
              <p:spPr>
                <a:xfrm flipH="1">
                  <a:off x="4324350" y="1916181"/>
                  <a:ext cx="286056" cy="619872"/>
                </a:xfrm>
                <a:prstGeom prst="line">
                  <a:avLst/>
                </a:prstGeom>
                <a:grpFill/>
                <a:ln w="12700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Connector 121"/>
                <p:cNvCxnSpPr>
                  <a:stCxn id="119" idx="1"/>
                </p:cNvCxnSpPr>
                <p:nvPr/>
              </p:nvCxnSpPr>
              <p:spPr>
                <a:xfrm flipH="1" flipV="1">
                  <a:off x="4324350" y="2536054"/>
                  <a:ext cx="286056" cy="619874"/>
                </a:xfrm>
                <a:prstGeom prst="line">
                  <a:avLst/>
                </a:prstGeom>
                <a:grpFill/>
                <a:ln w="12700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4" name="Group 73"/>
              <p:cNvGrpSpPr/>
              <p:nvPr/>
            </p:nvGrpSpPr>
            <p:grpSpPr>
              <a:xfrm>
                <a:off x="907194" y="5012913"/>
                <a:ext cx="379488" cy="327145"/>
                <a:chOff x="3482236" y="1916181"/>
                <a:chExt cx="1438107" cy="1239747"/>
              </a:xfrm>
              <a:grpFill/>
            </p:grpSpPr>
            <p:sp>
              <p:nvSpPr>
                <p:cNvPr id="115" name="Hexagon 114"/>
                <p:cNvSpPr/>
                <p:nvPr/>
              </p:nvSpPr>
              <p:spPr>
                <a:xfrm>
                  <a:off x="3482236" y="1916181"/>
                  <a:ext cx="1438107" cy="1239747"/>
                </a:xfrm>
                <a:prstGeom prst="hexagon">
                  <a:avLst/>
                </a:prstGeom>
                <a:grpFill/>
                <a:ln w="12700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116" name="Straight Connector 115"/>
                <p:cNvCxnSpPr>
                  <a:stCxn id="115" idx="3"/>
                </p:cNvCxnSpPr>
                <p:nvPr/>
              </p:nvCxnSpPr>
              <p:spPr>
                <a:xfrm flipV="1">
                  <a:off x="3482236" y="2536053"/>
                  <a:ext cx="842114" cy="2"/>
                </a:xfrm>
                <a:prstGeom prst="line">
                  <a:avLst/>
                </a:prstGeom>
                <a:grpFill/>
                <a:ln w="12700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Connector 116"/>
                <p:cNvCxnSpPr>
                  <a:stCxn id="115" idx="5"/>
                </p:cNvCxnSpPr>
                <p:nvPr/>
              </p:nvCxnSpPr>
              <p:spPr>
                <a:xfrm flipH="1">
                  <a:off x="4324350" y="1916181"/>
                  <a:ext cx="286056" cy="619872"/>
                </a:xfrm>
                <a:prstGeom prst="line">
                  <a:avLst/>
                </a:prstGeom>
                <a:grpFill/>
                <a:ln w="12700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Connector 117"/>
                <p:cNvCxnSpPr>
                  <a:stCxn id="115" idx="1"/>
                </p:cNvCxnSpPr>
                <p:nvPr/>
              </p:nvCxnSpPr>
              <p:spPr>
                <a:xfrm flipH="1" flipV="1">
                  <a:off x="4324350" y="2536054"/>
                  <a:ext cx="286056" cy="619874"/>
                </a:xfrm>
                <a:prstGeom prst="line">
                  <a:avLst/>
                </a:prstGeom>
                <a:grpFill/>
                <a:ln w="12700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5" name="Group 74"/>
              <p:cNvGrpSpPr/>
              <p:nvPr/>
            </p:nvGrpSpPr>
            <p:grpSpPr>
              <a:xfrm>
                <a:off x="1020169" y="5263692"/>
                <a:ext cx="486564" cy="419452"/>
                <a:chOff x="3482236" y="1916181"/>
                <a:chExt cx="1438107" cy="1239747"/>
              </a:xfrm>
              <a:grpFill/>
            </p:grpSpPr>
            <p:sp>
              <p:nvSpPr>
                <p:cNvPr id="111" name="Hexagon 110"/>
                <p:cNvSpPr/>
                <p:nvPr/>
              </p:nvSpPr>
              <p:spPr>
                <a:xfrm>
                  <a:off x="3482236" y="1916181"/>
                  <a:ext cx="1438107" cy="1239747"/>
                </a:xfrm>
                <a:prstGeom prst="hexagon">
                  <a:avLst/>
                </a:prstGeom>
                <a:grpFill/>
                <a:ln w="12700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112" name="Straight Connector 111"/>
                <p:cNvCxnSpPr>
                  <a:stCxn id="111" idx="3"/>
                </p:cNvCxnSpPr>
                <p:nvPr/>
              </p:nvCxnSpPr>
              <p:spPr>
                <a:xfrm flipV="1">
                  <a:off x="3482236" y="2536053"/>
                  <a:ext cx="842114" cy="2"/>
                </a:xfrm>
                <a:prstGeom prst="line">
                  <a:avLst/>
                </a:prstGeom>
                <a:grpFill/>
                <a:ln w="12700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/>
                <p:cNvCxnSpPr>
                  <a:stCxn id="111" idx="5"/>
                </p:cNvCxnSpPr>
                <p:nvPr/>
              </p:nvCxnSpPr>
              <p:spPr>
                <a:xfrm flipH="1">
                  <a:off x="4324350" y="1916181"/>
                  <a:ext cx="286056" cy="619872"/>
                </a:xfrm>
                <a:prstGeom prst="line">
                  <a:avLst/>
                </a:prstGeom>
                <a:grpFill/>
                <a:ln w="12700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Connector 113"/>
                <p:cNvCxnSpPr>
                  <a:stCxn id="111" idx="1"/>
                </p:cNvCxnSpPr>
                <p:nvPr/>
              </p:nvCxnSpPr>
              <p:spPr>
                <a:xfrm flipH="1" flipV="1">
                  <a:off x="4324350" y="2536054"/>
                  <a:ext cx="286056" cy="619874"/>
                </a:xfrm>
                <a:prstGeom prst="line">
                  <a:avLst/>
                </a:prstGeom>
                <a:grpFill/>
                <a:ln w="12700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6" name="Group 75"/>
              <p:cNvGrpSpPr/>
              <p:nvPr/>
            </p:nvGrpSpPr>
            <p:grpSpPr>
              <a:xfrm>
                <a:off x="372497" y="5471359"/>
                <a:ext cx="379488" cy="327145"/>
                <a:chOff x="3482236" y="1916181"/>
                <a:chExt cx="1438107" cy="1239747"/>
              </a:xfrm>
              <a:grpFill/>
            </p:grpSpPr>
            <p:sp>
              <p:nvSpPr>
                <p:cNvPr id="107" name="Hexagon 106"/>
                <p:cNvSpPr/>
                <p:nvPr/>
              </p:nvSpPr>
              <p:spPr>
                <a:xfrm>
                  <a:off x="3482236" y="1916181"/>
                  <a:ext cx="1438107" cy="1239747"/>
                </a:xfrm>
                <a:prstGeom prst="hexagon">
                  <a:avLst/>
                </a:prstGeom>
                <a:grpFill/>
                <a:ln w="12700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108" name="Straight Connector 107"/>
                <p:cNvCxnSpPr>
                  <a:stCxn id="107" idx="3"/>
                </p:cNvCxnSpPr>
                <p:nvPr/>
              </p:nvCxnSpPr>
              <p:spPr>
                <a:xfrm flipV="1">
                  <a:off x="3482236" y="2536053"/>
                  <a:ext cx="842114" cy="2"/>
                </a:xfrm>
                <a:prstGeom prst="line">
                  <a:avLst/>
                </a:prstGeom>
                <a:grpFill/>
                <a:ln w="12700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Connector 108"/>
                <p:cNvCxnSpPr>
                  <a:stCxn id="107" idx="5"/>
                </p:cNvCxnSpPr>
                <p:nvPr/>
              </p:nvCxnSpPr>
              <p:spPr>
                <a:xfrm flipH="1">
                  <a:off x="4324350" y="1916181"/>
                  <a:ext cx="286056" cy="619872"/>
                </a:xfrm>
                <a:prstGeom prst="line">
                  <a:avLst/>
                </a:prstGeom>
                <a:grpFill/>
                <a:ln w="12700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Straight Connector 109"/>
                <p:cNvCxnSpPr>
                  <a:stCxn id="107" idx="1"/>
                </p:cNvCxnSpPr>
                <p:nvPr/>
              </p:nvCxnSpPr>
              <p:spPr>
                <a:xfrm flipH="1" flipV="1">
                  <a:off x="4324350" y="2536054"/>
                  <a:ext cx="286056" cy="619874"/>
                </a:xfrm>
                <a:prstGeom prst="line">
                  <a:avLst/>
                </a:prstGeom>
                <a:grpFill/>
                <a:ln w="12700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7" name="Group 76"/>
              <p:cNvGrpSpPr/>
              <p:nvPr/>
            </p:nvGrpSpPr>
            <p:grpSpPr>
              <a:xfrm>
                <a:off x="1207162" y="5225917"/>
                <a:ext cx="249013" cy="214666"/>
                <a:chOff x="3482236" y="1916181"/>
                <a:chExt cx="1438107" cy="1239747"/>
              </a:xfrm>
              <a:grpFill/>
            </p:grpSpPr>
            <p:sp>
              <p:nvSpPr>
                <p:cNvPr id="103" name="Hexagon 102"/>
                <p:cNvSpPr/>
                <p:nvPr/>
              </p:nvSpPr>
              <p:spPr>
                <a:xfrm>
                  <a:off x="3482236" y="1916181"/>
                  <a:ext cx="1438107" cy="1239747"/>
                </a:xfrm>
                <a:prstGeom prst="hexagon">
                  <a:avLst/>
                </a:prstGeom>
                <a:grpFill/>
                <a:ln w="12700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104" name="Straight Connector 103"/>
                <p:cNvCxnSpPr>
                  <a:stCxn id="103" idx="3"/>
                </p:cNvCxnSpPr>
                <p:nvPr/>
              </p:nvCxnSpPr>
              <p:spPr>
                <a:xfrm flipV="1">
                  <a:off x="3482236" y="2536053"/>
                  <a:ext cx="842114" cy="2"/>
                </a:xfrm>
                <a:prstGeom prst="line">
                  <a:avLst/>
                </a:prstGeom>
                <a:grpFill/>
                <a:ln w="12700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Straight Connector 104"/>
                <p:cNvCxnSpPr>
                  <a:stCxn id="103" idx="5"/>
                </p:cNvCxnSpPr>
                <p:nvPr/>
              </p:nvCxnSpPr>
              <p:spPr>
                <a:xfrm flipH="1">
                  <a:off x="4324350" y="1916181"/>
                  <a:ext cx="286056" cy="619872"/>
                </a:xfrm>
                <a:prstGeom prst="line">
                  <a:avLst/>
                </a:prstGeom>
                <a:grpFill/>
                <a:ln w="12700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Straight Connector 105"/>
                <p:cNvCxnSpPr>
                  <a:stCxn id="103" idx="1"/>
                </p:cNvCxnSpPr>
                <p:nvPr/>
              </p:nvCxnSpPr>
              <p:spPr>
                <a:xfrm flipH="1" flipV="1">
                  <a:off x="4324350" y="2536054"/>
                  <a:ext cx="286056" cy="619874"/>
                </a:xfrm>
                <a:prstGeom prst="line">
                  <a:avLst/>
                </a:prstGeom>
                <a:grpFill/>
                <a:ln w="12700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8" name="Group 77"/>
              <p:cNvGrpSpPr/>
              <p:nvPr/>
            </p:nvGrpSpPr>
            <p:grpSpPr>
              <a:xfrm>
                <a:off x="1504622" y="5132720"/>
                <a:ext cx="582565" cy="502211"/>
                <a:chOff x="3482236" y="1916181"/>
                <a:chExt cx="1438107" cy="1239747"/>
              </a:xfrm>
              <a:grpFill/>
            </p:grpSpPr>
            <p:sp>
              <p:nvSpPr>
                <p:cNvPr id="99" name="Hexagon 98"/>
                <p:cNvSpPr/>
                <p:nvPr/>
              </p:nvSpPr>
              <p:spPr>
                <a:xfrm>
                  <a:off x="3482236" y="1916181"/>
                  <a:ext cx="1438107" cy="1239747"/>
                </a:xfrm>
                <a:prstGeom prst="hexagon">
                  <a:avLst/>
                </a:prstGeom>
                <a:grpFill/>
                <a:ln w="12700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100" name="Straight Connector 99"/>
                <p:cNvCxnSpPr>
                  <a:stCxn id="99" idx="3"/>
                </p:cNvCxnSpPr>
                <p:nvPr/>
              </p:nvCxnSpPr>
              <p:spPr>
                <a:xfrm flipV="1">
                  <a:off x="3482236" y="2536053"/>
                  <a:ext cx="842114" cy="2"/>
                </a:xfrm>
                <a:prstGeom prst="line">
                  <a:avLst/>
                </a:prstGeom>
                <a:grpFill/>
                <a:ln w="12700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Straight Connector 100"/>
                <p:cNvCxnSpPr>
                  <a:stCxn id="99" idx="5"/>
                </p:cNvCxnSpPr>
                <p:nvPr/>
              </p:nvCxnSpPr>
              <p:spPr>
                <a:xfrm flipH="1">
                  <a:off x="4324350" y="1916181"/>
                  <a:ext cx="286056" cy="619872"/>
                </a:xfrm>
                <a:prstGeom prst="line">
                  <a:avLst/>
                </a:prstGeom>
                <a:grpFill/>
                <a:ln w="12700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Straight Connector 101"/>
                <p:cNvCxnSpPr>
                  <a:stCxn id="99" idx="1"/>
                </p:cNvCxnSpPr>
                <p:nvPr/>
              </p:nvCxnSpPr>
              <p:spPr>
                <a:xfrm flipH="1" flipV="1">
                  <a:off x="4324350" y="2536054"/>
                  <a:ext cx="286056" cy="619874"/>
                </a:xfrm>
                <a:prstGeom prst="line">
                  <a:avLst/>
                </a:prstGeom>
                <a:grpFill/>
                <a:ln w="12700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9" name="Group 78"/>
              <p:cNvGrpSpPr/>
              <p:nvPr/>
            </p:nvGrpSpPr>
            <p:grpSpPr>
              <a:xfrm>
                <a:off x="1347351" y="5059995"/>
                <a:ext cx="341122" cy="294070"/>
                <a:chOff x="3482236" y="1916181"/>
                <a:chExt cx="1438107" cy="1239747"/>
              </a:xfrm>
              <a:grpFill/>
            </p:grpSpPr>
            <p:sp>
              <p:nvSpPr>
                <p:cNvPr id="95" name="Hexagon 94"/>
                <p:cNvSpPr/>
                <p:nvPr/>
              </p:nvSpPr>
              <p:spPr>
                <a:xfrm>
                  <a:off x="3482236" y="1916181"/>
                  <a:ext cx="1438107" cy="1239747"/>
                </a:xfrm>
                <a:prstGeom prst="hexagon">
                  <a:avLst/>
                </a:prstGeom>
                <a:grpFill/>
                <a:ln w="12700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96" name="Straight Connector 95"/>
                <p:cNvCxnSpPr>
                  <a:stCxn id="95" idx="3"/>
                </p:cNvCxnSpPr>
                <p:nvPr/>
              </p:nvCxnSpPr>
              <p:spPr>
                <a:xfrm flipV="1">
                  <a:off x="3482236" y="2536053"/>
                  <a:ext cx="842114" cy="2"/>
                </a:xfrm>
                <a:prstGeom prst="line">
                  <a:avLst/>
                </a:prstGeom>
                <a:grpFill/>
                <a:ln w="12700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traight Connector 96"/>
                <p:cNvCxnSpPr>
                  <a:stCxn id="95" idx="5"/>
                </p:cNvCxnSpPr>
                <p:nvPr/>
              </p:nvCxnSpPr>
              <p:spPr>
                <a:xfrm flipH="1">
                  <a:off x="4324350" y="1916181"/>
                  <a:ext cx="286056" cy="619872"/>
                </a:xfrm>
                <a:prstGeom prst="line">
                  <a:avLst/>
                </a:prstGeom>
                <a:grpFill/>
                <a:ln w="12700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Straight Connector 97"/>
                <p:cNvCxnSpPr>
                  <a:stCxn id="95" idx="1"/>
                </p:cNvCxnSpPr>
                <p:nvPr/>
              </p:nvCxnSpPr>
              <p:spPr>
                <a:xfrm flipH="1" flipV="1">
                  <a:off x="4324350" y="2536054"/>
                  <a:ext cx="286056" cy="619874"/>
                </a:xfrm>
                <a:prstGeom prst="line">
                  <a:avLst/>
                </a:prstGeom>
                <a:grpFill/>
                <a:ln w="12700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0" name="Group 79"/>
              <p:cNvGrpSpPr/>
              <p:nvPr/>
            </p:nvGrpSpPr>
            <p:grpSpPr>
              <a:xfrm>
                <a:off x="1944201" y="5258272"/>
                <a:ext cx="379488" cy="327145"/>
                <a:chOff x="3482236" y="1916181"/>
                <a:chExt cx="1438107" cy="1239747"/>
              </a:xfrm>
              <a:grpFill/>
            </p:grpSpPr>
            <p:sp>
              <p:nvSpPr>
                <p:cNvPr id="91" name="Hexagon 90"/>
                <p:cNvSpPr/>
                <p:nvPr/>
              </p:nvSpPr>
              <p:spPr>
                <a:xfrm>
                  <a:off x="3482236" y="1916181"/>
                  <a:ext cx="1438107" cy="1239747"/>
                </a:xfrm>
                <a:prstGeom prst="hexagon">
                  <a:avLst/>
                </a:prstGeom>
                <a:grpFill/>
                <a:ln w="12700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92" name="Straight Connector 91"/>
                <p:cNvCxnSpPr>
                  <a:stCxn id="91" idx="3"/>
                </p:cNvCxnSpPr>
                <p:nvPr/>
              </p:nvCxnSpPr>
              <p:spPr>
                <a:xfrm flipV="1">
                  <a:off x="3482236" y="2536053"/>
                  <a:ext cx="842114" cy="2"/>
                </a:xfrm>
                <a:prstGeom prst="line">
                  <a:avLst/>
                </a:prstGeom>
                <a:grpFill/>
                <a:ln w="12700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Connector 92"/>
                <p:cNvCxnSpPr>
                  <a:stCxn id="91" idx="5"/>
                </p:cNvCxnSpPr>
                <p:nvPr/>
              </p:nvCxnSpPr>
              <p:spPr>
                <a:xfrm flipH="1">
                  <a:off x="4324350" y="1916181"/>
                  <a:ext cx="286056" cy="619872"/>
                </a:xfrm>
                <a:prstGeom prst="line">
                  <a:avLst/>
                </a:prstGeom>
                <a:grpFill/>
                <a:ln w="12700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/>
                <p:cNvCxnSpPr>
                  <a:stCxn id="91" idx="1"/>
                </p:cNvCxnSpPr>
                <p:nvPr/>
              </p:nvCxnSpPr>
              <p:spPr>
                <a:xfrm flipH="1" flipV="1">
                  <a:off x="4324350" y="2536054"/>
                  <a:ext cx="286056" cy="619874"/>
                </a:xfrm>
                <a:prstGeom prst="line">
                  <a:avLst/>
                </a:prstGeom>
                <a:grpFill/>
                <a:ln w="12700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1" name="Group 80"/>
              <p:cNvGrpSpPr/>
              <p:nvPr/>
            </p:nvGrpSpPr>
            <p:grpSpPr>
              <a:xfrm>
                <a:off x="2264864" y="5321756"/>
                <a:ext cx="299943" cy="258571"/>
                <a:chOff x="3482236" y="1916181"/>
                <a:chExt cx="1438107" cy="1239747"/>
              </a:xfrm>
              <a:grpFill/>
            </p:grpSpPr>
            <p:sp>
              <p:nvSpPr>
                <p:cNvPr id="87" name="Hexagon 86"/>
                <p:cNvSpPr/>
                <p:nvPr/>
              </p:nvSpPr>
              <p:spPr>
                <a:xfrm>
                  <a:off x="3482236" y="1916181"/>
                  <a:ext cx="1438107" cy="1239747"/>
                </a:xfrm>
                <a:prstGeom prst="hexagon">
                  <a:avLst/>
                </a:prstGeom>
                <a:grpFill/>
                <a:ln w="12700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88" name="Straight Connector 87"/>
                <p:cNvCxnSpPr>
                  <a:stCxn id="87" idx="3"/>
                </p:cNvCxnSpPr>
                <p:nvPr/>
              </p:nvCxnSpPr>
              <p:spPr>
                <a:xfrm flipV="1">
                  <a:off x="3482236" y="2536053"/>
                  <a:ext cx="842114" cy="2"/>
                </a:xfrm>
                <a:prstGeom prst="line">
                  <a:avLst/>
                </a:prstGeom>
                <a:grpFill/>
                <a:ln w="12700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Connector 88"/>
                <p:cNvCxnSpPr>
                  <a:stCxn id="87" idx="5"/>
                </p:cNvCxnSpPr>
                <p:nvPr/>
              </p:nvCxnSpPr>
              <p:spPr>
                <a:xfrm flipH="1">
                  <a:off x="4324350" y="1916181"/>
                  <a:ext cx="286056" cy="619872"/>
                </a:xfrm>
                <a:prstGeom prst="line">
                  <a:avLst/>
                </a:prstGeom>
                <a:grpFill/>
                <a:ln w="12700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Straight Connector 89"/>
                <p:cNvCxnSpPr>
                  <a:stCxn id="87" idx="1"/>
                </p:cNvCxnSpPr>
                <p:nvPr/>
              </p:nvCxnSpPr>
              <p:spPr>
                <a:xfrm flipH="1" flipV="1">
                  <a:off x="4324350" y="2536054"/>
                  <a:ext cx="286056" cy="619874"/>
                </a:xfrm>
                <a:prstGeom prst="line">
                  <a:avLst/>
                </a:prstGeom>
                <a:grpFill/>
                <a:ln w="12700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2" name="Group 81"/>
              <p:cNvGrpSpPr/>
              <p:nvPr/>
            </p:nvGrpSpPr>
            <p:grpSpPr>
              <a:xfrm>
                <a:off x="2524848" y="5376517"/>
                <a:ext cx="208042" cy="179346"/>
                <a:chOff x="3482236" y="1916181"/>
                <a:chExt cx="1438107" cy="1239747"/>
              </a:xfrm>
              <a:grpFill/>
            </p:grpSpPr>
            <p:sp>
              <p:nvSpPr>
                <p:cNvPr id="83" name="Hexagon 82"/>
                <p:cNvSpPr/>
                <p:nvPr/>
              </p:nvSpPr>
              <p:spPr>
                <a:xfrm>
                  <a:off x="3482236" y="1916181"/>
                  <a:ext cx="1438107" cy="1239747"/>
                </a:xfrm>
                <a:prstGeom prst="hexagon">
                  <a:avLst/>
                </a:prstGeom>
                <a:grpFill/>
                <a:ln w="12700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84" name="Straight Connector 83"/>
                <p:cNvCxnSpPr>
                  <a:stCxn id="83" idx="3"/>
                </p:cNvCxnSpPr>
                <p:nvPr/>
              </p:nvCxnSpPr>
              <p:spPr>
                <a:xfrm flipV="1">
                  <a:off x="3482236" y="2536053"/>
                  <a:ext cx="842114" cy="2"/>
                </a:xfrm>
                <a:prstGeom prst="line">
                  <a:avLst/>
                </a:prstGeom>
                <a:grpFill/>
                <a:ln w="12700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Connector 84"/>
                <p:cNvCxnSpPr>
                  <a:stCxn id="83" idx="5"/>
                </p:cNvCxnSpPr>
                <p:nvPr/>
              </p:nvCxnSpPr>
              <p:spPr>
                <a:xfrm flipH="1">
                  <a:off x="4324350" y="1916181"/>
                  <a:ext cx="286056" cy="619872"/>
                </a:xfrm>
                <a:prstGeom prst="line">
                  <a:avLst/>
                </a:prstGeom>
                <a:grpFill/>
                <a:ln w="12700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Connector 85"/>
                <p:cNvCxnSpPr>
                  <a:stCxn id="83" idx="1"/>
                </p:cNvCxnSpPr>
                <p:nvPr/>
              </p:nvCxnSpPr>
              <p:spPr>
                <a:xfrm flipH="1" flipV="1">
                  <a:off x="4324350" y="2536054"/>
                  <a:ext cx="286056" cy="619874"/>
                </a:xfrm>
                <a:prstGeom prst="line">
                  <a:avLst/>
                </a:prstGeom>
                <a:grpFill/>
                <a:ln w="12700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cxnSp>
        <p:nvCxnSpPr>
          <p:cNvPr id="128" name="Straight Connector 127"/>
          <p:cNvCxnSpPr/>
          <p:nvPr userDrawn="1"/>
        </p:nvCxnSpPr>
        <p:spPr>
          <a:xfrm>
            <a:off x="0" y="1057275"/>
            <a:ext cx="9144001" cy="0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itle 3"/>
          <p:cNvSpPr>
            <a:spLocks noGrp="1"/>
          </p:cNvSpPr>
          <p:nvPr userDrawn="1">
            <p:ph type="title" hasCustomPrompt="1"/>
          </p:nvPr>
        </p:nvSpPr>
        <p:spPr>
          <a:xfrm>
            <a:off x="1" y="325102"/>
            <a:ext cx="9144000" cy="567783"/>
          </a:xfrm>
          <a:prstGeom prst="rect">
            <a:avLst/>
          </a:prstGeom>
        </p:spPr>
        <p:txBody>
          <a:bodyPr/>
          <a:lstStyle>
            <a:lvl1pPr>
              <a:defRPr sz="4000" b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Topic 2</a:t>
            </a:r>
            <a:endParaRPr lang="en-CA" dirty="0"/>
          </a:p>
        </p:txBody>
      </p:sp>
      <p:sp>
        <p:nvSpPr>
          <p:cNvPr id="66" name="Rectangle 5"/>
          <p:cNvSpPr>
            <a:spLocks noChangeArrowheads="1"/>
          </p:cNvSpPr>
          <p:nvPr userDrawn="1"/>
        </p:nvSpPr>
        <p:spPr bwMode="auto">
          <a:xfrm>
            <a:off x="0" y="6601759"/>
            <a:ext cx="2173673" cy="197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20000"/>
              </a:spcBef>
              <a:buFontTx/>
              <a:buNone/>
              <a:defRPr/>
            </a:pPr>
            <a:r>
              <a:rPr lang="en-US" altLang="en-US" sz="700" dirty="0">
                <a:latin typeface="Arial" pitchFamily="34" charset="0"/>
                <a:cs typeface="Arial" panose="020B0604020202020204" pitchFamily="34" charset="0"/>
              </a:rPr>
              <a:t>Copyright © 2016 Accenture All Rights Reserved. </a:t>
            </a:r>
          </a:p>
        </p:txBody>
      </p:sp>
      <p:sp>
        <p:nvSpPr>
          <p:cNvPr id="65" name="Rectangle 64"/>
          <p:cNvSpPr/>
          <p:nvPr userDrawn="1"/>
        </p:nvSpPr>
        <p:spPr>
          <a:xfrm>
            <a:off x="-1861073" y="4889351"/>
            <a:ext cx="1849377" cy="2173045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4918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ic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Straight Connector 69"/>
          <p:cNvCxnSpPr/>
          <p:nvPr userDrawn="1"/>
        </p:nvCxnSpPr>
        <p:spPr>
          <a:xfrm>
            <a:off x="0" y="1057275"/>
            <a:ext cx="9144001" cy="0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itle 3"/>
          <p:cNvSpPr>
            <a:spLocks noGrp="1"/>
          </p:cNvSpPr>
          <p:nvPr userDrawn="1">
            <p:ph type="title" hasCustomPrompt="1"/>
          </p:nvPr>
        </p:nvSpPr>
        <p:spPr>
          <a:xfrm>
            <a:off x="1" y="325102"/>
            <a:ext cx="9144000" cy="567783"/>
          </a:xfrm>
          <a:prstGeom prst="rect">
            <a:avLst/>
          </a:prstGeom>
        </p:spPr>
        <p:txBody>
          <a:bodyPr/>
          <a:lstStyle>
            <a:lvl1pPr>
              <a:defRPr sz="4000" b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Topic 2- Content</a:t>
            </a:r>
            <a:endParaRPr lang="en-CA" dirty="0"/>
          </a:p>
        </p:txBody>
      </p:sp>
      <p:grpSp>
        <p:nvGrpSpPr>
          <p:cNvPr id="3" name="Group 2"/>
          <p:cNvGrpSpPr/>
          <p:nvPr userDrawn="1"/>
        </p:nvGrpSpPr>
        <p:grpSpPr>
          <a:xfrm flipH="1">
            <a:off x="0" y="6350448"/>
            <a:ext cx="9144000" cy="504785"/>
            <a:chOff x="0" y="6350448"/>
            <a:chExt cx="9144000" cy="504785"/>
          </a:xfrm>
        </p:grpSpPr>
        <p:sp>
          <p:nvSpPr>
            <p:cNvPr id="72" name="Snip Same Side Corner Rectangle 71"/>
            <p:cNvSpPr/>
            <p:nvPr userDrawn="1"/>
          </p:nvSpPr>
          <p:spPr>
            <a:xfrm>
              <a:off x="0" y="6468184"/>
              <a:ext cx="9144000" cy="387049"/>
            </a:xfrm>
            <a:prstGeom prst="snip2SameRect">
              <a:avLst>
                <a:gd name="adj1" fmla="val 38226"/>
                <a:gd name="adj2" fmla="val 0"/>
              </a:avLst>
            </a:prstGeom>
            <a:solidFill>
              <a:srgbClr val="609A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" name="Group 1"/>
            <p:cNvGrpSpPr/>
            <p:nvPr userDrawn="1"/>
          </p:nvGrpSpPr>
          <p:grpSpPr>
            <a:xfrm>
              <a:off x="193963" y="6350448"/>
              <a:ext cx="2524836" cy="487178"/>
              <a:chOff x="193963" y="6350448"/>
              <a:chExt cx="2524836" cy="487178"/>
            </a:xfrm>
            <a:solidFill>
              <a:srgbClr val="9BDA46"/>
            </a:solidFill>
          </p:grpSpPr>
          <p:grpSp>
            <p:nvGrpSpPr>
              <p:cNvPr id="19" name="Group 18"/>
              <p:cNvGrpSpPr/>
              <p:nvPr/>
            </p:nvGrpSpPr>
            <p:grpSpPr>
              <a:xfrm>
                <a:off x="193963" y="6350448"/>
                <a:ext cx="565127" cy="487178"/>
                <a:chOff x="3482236" y="1916181"/>
                <a:chExt cx="1438107" cy="1239747"/>
              </a:xfrm>
              <a:grpFill/>
            </p:grpSpPr>
            <p:sp>
              <p:nvSpPr>
                <p:cNvPr id="40" name="Hexagon 39"/>
                <p:cNvSpPr/>
                <p:nvPr/>
              </p:nvSpPr>
              <p:spPr>
                <a:xfrm>
                  <a:off x="3482236" y="1916181"/>
                  <a:ext cx="1438107" cy="1239747"/>
                </a:xfrm>
                <a:prstGeom prst="hexagon">
                  <a:avLst/>
                </a:prstGeom>
                <a:grpFill/>
                <a:ln w="12700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41" name="Straight Connector 40"/>
                <p:cNvCxnSpPr>
                  <a:stCxn id="40" idx="3"/>
                </p:cNvCxnSpPr>
                <p:nvPr/>
              </p:nvCxnSpPr>
              <p:spPr>
                <a:xfrm flipV="1">
                  <a:off x="3482236" y="2536053"/>
                  <a:ext cx="842114" cy="2"/>
                </a:xfrm>
                <a:prstGeom prst="line">
                  <a:avLst/>
                </a:prstGeom>
                <a:grpFill/>
                <a:ln w="12700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>
                  <a:stCxn id="40" idx="5"/>
                </p:cNvCxnSpPr>
                <p:nvPr/>
              </p:nvCxnSpPr>
              <p:spPr>
                <a:xfrm flipH="1">
                  <a:off x="4324350" y="1916181"/>
                  <a:ext cx="286056" cy="619872"/>
                </a:xfrm>
                <a:prstGeom prst="line">
                  <a:avLst/>
                </a:prstGeom>
                <a:grpFill/>
                <a:ln w="12700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>
                  <a:stCxn id="40" idx="1"/>
                </p:cNvCxnSpPr>
                <p:nvPr/>
              </p:nvCxnSpPr>
              <p:spPr>
                <a:xfrm flipH="1" flipV="1">
                  <a:off x="4324350" y="2536054"/>
                  <a:ext cx="286056" cy="619874"/>
                </a:xfrm>
                <a:prstGeom prst="line">
                  <a:avLst/>
                </a:prstGeom>
                <a:grpFill/>
                <a:ln w="12700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4" name="Group 73"/>
              <p:cNvGrpSpPr/>
              <p:nvPr userDrawn="1"/>
            </p:nvGrpSpPr>
            <p:grpSpPr>
              <a:xfrm>
                <a:off x="640863" y="6415872"/>
                <a:ext cx="489234" cy="421753"/>
                <a:chOff x="3482236" y="1916181"/>
                <a:chExt cx="1438107" cy="1239747"/>
              </a:xfrm>
              <a:grpFill/>
            </p:grpSpPr>
            <p:sp>
              <p:nvSpPr>
                <p:cNvPr id="75" name="Hexagon 74"/>
                <p:cNvSpPr/>
                <p:nvPr/>
              </p:nvSpPr>
              <p:spPr>
                <a:xfrm>
                  <a:off x="3482236" y="1916181"/>
                  <a:ext cx="1438107" cy="1239747"/>
                </a:xfrm>
                <a:prstGeom prst="hexagon">
                  <a:avLst/>
                </a:prstGeom>
                <a:grpFill/>
                <a:ln w="12700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76" name="Straight Connector 75"/>
                <p:cNvCxnSpPr>
                  <a:stCxn id="75" idx="3"/>
                </p:cNvCxnSpPr>
                <p:nvPr/>
              </p:nvCxnSpPr>
              <p:spPr>
                <a:xfrm flipV="1">
                  <a:off x="3482236" y="2536053"/>
                  <a:ext cx="842114" cy="2"/>
                </a:xfrm>
                <a:prstGeom prst="line">
                  <a:avLst/>
                </a:prstGeom>
                <a:grpFill/>
                <a:ln w="12700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/>
                <p:cNvCxnSpPr>
                  <a:stCxn id="75" idx="5"/>
                </p:cNvCxnSpPr>
                <p:nvPr/>
              </p:nvCxnSpPr>
              <p:spPr>
                <a:xfrm flipH="1">
                  <a:off x="4324350" y="1916181"/>
                  <a:ext cx="286056" cy="619872"/>
                </a:xfrm>
                <a:prstGeom prst="line">
                  <a:avLst/>
                </a:prstGeom>
                <a:grpFill/>
                <a:ln w="12700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Connector 77"/>
                <p:cNvCxnSpPr>
                  <a:stCxn id="75" idx="1"/>
                </p:cNvCxnSpPr>
                <p:nvPr/>
              </p:nvCxnSpPr>
              <p:spPr>
                <a:xfrm flipH="1" flipV="1">
                  <a:off x="4324350" y="2536054"/>
                  <a:ext cx="286056" cy="619874"/>
                </a:xfrm>
                <a:prstGeom prst="line">
                  <a:avLst/>
                </a:prstGeom>
                <a:grpFill/>
                <a:ln w="12700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9" name="Group 78"/>
              <p:cNvGrpSpPr/>
              <p:nvPr userDrawn="1"/>
            </p:nvGrpSpPr>
            <p:grpSpPr>
              <a:xfrm>
                <a:off x="1018352" y="6459072"/>
                <a:ext cx="439122" cy="378553"/>
                <a:chOff x="3482236" y="1916181"/>
                <a:chExt cx="1438107" cy="1239747"/>
              </a:xfrm>
              <a:grpFill/>
            </p:grpSpPr>
            <p:sp>
              <p:nvSpPr>
                <p:cNvPr id="80" name="Hexagon 79"/>
                <p:cNvSpPr/>
                <p:nvPr/>
              </p:nvSpPr>
              <p:spPr>
                <a:xfrm>
                  <a:off x="3482236" y="1916181"/>
                  <a:ext cx="1438107" cy="1239747"/>
                </a:xfrm>
                <a:prstGeom prst="hexagon">
                  <a:avLst/>
                </a:prstGeom>
                <a:grpFill/>
                <a:ln w="12700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81" name="Straight Connector 80"/>
                <p:cNvCxnSpPr>
                  <a:stCxn id="80" idx="3"/>
                </p:cNvCxnSpPr>
                <p:nvPr/>
              </p:nvCxnSpPr>
              <p:spPr>
                <a:xfrm flipV="1">
                  <a:off x="3482236" y="2536053"/>
                  <a:ext cx="842114" cy="2"/>
                </a:xfrm>
                <a:prstGeom prst="line">
                  <a:avLst/>
                </a:prstGeom>
                <a:grpFill/>
                <a:ln w="12700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Connector 81"/>
                <p:cNvCxnSpPr>
                  <a:stCxn id="80" idx="5"/>
                </p:cNvCxnSpPr>
                <p:nvPr/>
              </p:nvCxnSpPr>
              <p:spPr>
                <a:xfrm flipH="1">
                  <a:off x="4324350" y="1916181"/>
                  <a:ext cx="286056" cy="619872"/>
                </a:xfrm>
                <a:prstGeom prst="line">
                  <a:avLst/>
                </a:prstGeom>
                <a:grpFill/>
                <a:ln w="12700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/>
                <p:cNvCxnSpPr>
                  <a:stCxn id="80" idx="1"/>
                </p:cNvCxnSpPr>
                <p:nvPr/>
              </p:nvCxnSpPr>
              <p:spPr>
                <a:xfrm flipH="1" flipV="1">
                  <a:off x="4324350" y="2536054"/>
                  <a:ext cx="286056" cy="619874"/>
                </a:xfrm>
                <a:prstGeom prst="line">
                  <a:avLst/>
                </a:prstGeom>
                <a:grpFill/>
                <a:ln w="12700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4" name="Group 83"/>
              <p:cNvGrpSpPr/>
              <p:nvPr userDrawn="1"/>
            </p:nvGrpSpPr>
            <p:grpSpPr>
              <a:xfrm>
                <a:off x="1395165" y="6501284"/>
                <a:ext cx="390156" cy="336341"/>
                <a:chOff x="3482236" y="1916181"/>
                <a:chExt cx="1438107" cy="1239747"/>
              </a:xfrm>
              <a:grpFill/>
            </p:grpSpPr>
            <p:sp>
              <p:nvSpPr>
                <p:cNvPr id="85" name="Hexagon 84"/>
                <p:cNvSpPr/>
                <p:nvPr/>
              </p:nvSpPr>
              <p:spPr>
                <a:xfrm>
                  <a:off x="3482236" y="1916181"/>
                  <a:ext cx="1438107" cy="1239747"/>
                </a:xfrm>
                <a:prstGeom prst="hexagon">
                  <a:avLst/>
                </a:prstGeom>
                <a:grpFill/>
                <a:ln w="12700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86" name="Straight Connector 85"/>
                <p:cNvCxnSpPr>
                  <a:stCxn id="85" idx="3"/>
                </p:cNvCxnSpPr>
                <p:nvPr/>
              </p:nvCxnSpPr>
              <p:spPr>
                <a:xfrm flipV="1">
                  <a:off x="3482236" y="2536053"/>
                  <a:ext cx="842114" cy="2"/>
                </a:xfrm>
                <a:prstGeom prst="line">
                  <a:avLst/>
                </a:prstGeom>
                <a:grpFill/>
                <a:ln w="12700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Connector 86"/>
                <p:cNvCxnSpPr>
                  <a:stCxn id="85" idx="5"/>
                </p:cNvCxnSpPr>
                <p:nvPr/>
              </p:nvCxnSpPr>
              <p:spPr>
                <a:xfrm flipH="1">
                  <a:off x="4324350" y="1916181"/>
                  <a:ext cx="286056" cy="619872"/>
                </a:xfrm>
                <a:prstGeom prst="line">
                  <a:avLst/>
                </a:prstGeom>
                <a:grpFill/>
                <a:ln w="12700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Connector 87"/>
                <p:cNvCxnSpPr>
                  <a:stCxn id="85" idx="1"/>
                </p:cNvCxnSpPr>
                <p:nvPr/>
              </p:nvCxnSpPr>
              <p:spPr>
                <a:xfrm flipH="1" flipV="1">
                  <a:off x="4324350" y="2536054"/>
                  <a:ext cx="286056" cy="619874"/>
                </a:xfrm>
                <a:prstGeom prst="line">
                  <a:avLst/>
                </a:prstGeom>
                <a:grpFill/>
                <a:ln w="12700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9" name="Group 88"/>
              <p:cNvGrpSpPr/>
              <p:nvPr userDrawn="1"/>
            </p:nvGrpSpPr>
            <p:grpSpPr>
              <a:xfrm>
                <a:off x="1731784" y="6546501"/>
                <a:ext cx="337704" cy="291124"/>
                <a:chOff x="3482236" y="1916181"/>
                <a:chExt cx="1438107" cy="1239747"/>
              </a:xfrm>
              <a:grpFill/>
            </p:grpSpPr>
            <p:sp>
              <p:nvSpPr>
                <p:cNvPr id="90" name="Hexagon 89"/>
                <p:cNvSpPr/>
                <p:nvPr/>
              </p:nvSpPr>
              <p:spPr>
                <a:xfrm>
                  <a:off x="3482236" y="1916181"/>
                  <a:ext cx="1438107" cy="1239747"/>
                </a:xfrm>
                <a:prstGeom prst="hexagon">
                  <a:avLst/>
                </a:prstGeom>
                <a:grpFill/>
                <a:ln w="12700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91" name="Straight Connector 90"/>
                <p:cNvCxnSpPr>
                  <a:stCxn id="90" idx="3"/>
                </p:cNvCxnSpPr>
                <p:nvPr/>
              </p:nvCxnSpPr>
              <p:spPr>
                <a:xfrm flipV="1">
                  <a:off x="3482236" y="2536053"/>
                  <a:ext cx="842114" cy="2"/>
                </a:xfrm>
                <a:prstGeom prst="line">
                  <a:avLst/>
                </a:prstGeom>
                <a:grpFill/>
                <a:ln w="12700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Straight Connector 91"/>
                <p:cNvCxnSpPr>
                  <a:stCxn id="90" idx="5"/>
                </p:cNvCxnSpPr>
                <p:nvPr/>
              </p:nvCxnSpPr>
              <p:spPr>
                <a:xfrm flipH="1">
                  <a:off x="4324350" y="1916181"/>
                  <a:ext cx="286056" cy="619872"/>
                </a:xfrm>
                <a:prstGeom prst="line">
                  <a:avLst/>
                </a:prstGeom>
                <a:grpFill/>
                <a:ln w="12700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Connector 92"/>
                <p:cNvCxnSpPr>
                  <a:stCxn id="90" idx="1"/>
                </p:cNvCxnSpPr>
                <p:nvPr/>
              </p:nvCxnSpPr>
              <p:spPr>
                <a:xfrm flipH="1" flipV="1">
                  <a:off x="4324350" y="2536054"/>
                  <a:ext cx="286056" cy="619874"/>
                </a:xfrm>
                <a:prstGeom prst="line">
                  <a:avLst/>
                </a:prstGeom>
                <a:grpFill/>
                <a:ln w="12700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4" name="Group 93"/>
              <p:cNvGrpSpPr/>
              <p:nvPr userDrawn="1"/>
            </p:nvGrpSpPr>
            <p:grpSpPr>
              <a:xfrm>
                <a:off x="2038259" y="6585073"/>
                <a:ext cx="292959" cy="252551"/>
                <a:chOff x="3482236" y="1916181"/>
                <a:chExt cx="1438107" cy="1239747"/>
              </a:xfrm>
              <a:grpFill/>
            </p:grpSpPr>
            <p:sp>
              <p:nvSpPr>
                <p:cNvPr id="95" name="Hexagon 94"/>
                <p:cNvSpPr/>
                <p:nvPr/>
              </p:nvSpPr>
              <p:spPr>
                <a:xfrm>
                  <a:off x="3482236" y="1916181"/>
                  <a:ext cx="1438107" cy="1239747"/>
                </a:xfrm>
                <a:prstGeom prst="hexagon">
                  <a:avLst/>
                </a:prstGeom>
                <a:grpFill/>
                <a:ln w="12700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96" name="Straight Connector 95"/>
                <p:cNvCxnSpPr>
                  <a:stCxn id="95" idx="3"/>
                </p:cNvCxnSpPr>
                <p:nvPr/>
              </p:nvCxnSpPr>
              <p:spPr>
                <a:xfrm flipV="1">
                  <a:off x="3482236" y="2536053"/>
                  <a:ext cx="842114" cy="2"/>
                </a:xfrm>
                <a:prstGeom prst="line">
                  <a:avLst/>
                </a:prstGeom>
                <a:grpFill/>
                <a:ln w="12700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traight Connector 96"/>
                <p:cNvCxnSpPr>
                  <a:stCxn id="95" idx="5"/>
                </p:cNvCxnSpPr>
                <p:nvPr/>
              </p:nvCxnSpPr>
              <p:spPr>
                <a:xfrm flipH="1">
                  <a:off x="4324350" y="1916181"/>
                  <a:ext cx="286056" cy="619872"/>
                </a:xfrm>
                <a:prstGeom prst="line">
                  <a:avLst/>
                </a:prstGeom>
                <a:grpFill/>
                <a:ln w="12700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Straight Connector 97"/>
                <p:cNvCxnSpPr>
                  <a:stCxn id="95" idx="1"/>
                </p:cNvCxnSpPr>
                <p:nvPr/>
              </p:nvCxnSpPr>
              <p:spPr>
                <a:xfrm flipH="1" flipV="1">
                  <a:off x="4324350" y="2536054"/>
                  <a:ext cx="286056" cy="619874"/>
                </a:xfrm>
                <a:prstGeom prst="line">
                  <a:avLst/>
                </a:prstGeom>
                <a:grpFill/>
                <a:ln w="12700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9" name="Group 98"/>
              <p:cNvGrpSpPr/>
              <p:nvPr userDrawn="1"/>
            </p:nvGrpSpPr>
            <p:grpSpPr>
              <a:xfrm>
                <a:off x="2312707" y="6622431"/>
                <a:ext cx="249624" cy="215193"/>
                <a:chOff x="3482236" y="1916181"/>
                <a:chExt cx="1438107" cy="1239747"/>
              </a:xfrm>
              <a:grpFill/>
            </p:grpSpPr>
            <p:sp>
              <p:nvSpPr>
                <p:cNvPr id="100" name="Hexagon 99"/>
                <p:cNvSpPr/>
                <p:nvPr/>
              </p:nvSpPr>
              <p:spPr>
                <a:xfrm>
                  <a:off x="3482236" y="1916181"/>
                  <a:ext cx="1438107" cy="1239747"/>
                </a:xfrm>
                <a:prstGeom prst="hexagon">
                  <a:avLst/>
                </a:prstGeom>
                <a:grpFill/>
                <a:ln w="12700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101" name="Straight Connector 100"/>
                <p:cNvCxnSpPr>
                  <a:stCxn id="100" idx="3"/>
                </p:cNvCxnSpPr>
                <p:nvPr/>
              </p:nvCxnSpPr>
              <p:spPr>
                <a:xfrm flipV="1">
                  <a:off x="3482236" y="2536053"/>
                  <a:ext cx="842114" cy="2"/>
                </a:xfrm>
                <a:prstGeom prst="line">
                  <a:avLst/>
                </a:prstGeom>
                <a:grpFill/>
                <a:ln w="12700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Straight Connector 101"/>
                <p:cNvCxnSpPr>
                  <a:stCxn id="100" idx="5"/>
                </p:cNvCxnSpPr>
                <p:nvPr/>
              </p:nvCxnSpPr>
              <p:spPr>
                <a:xfrm flipH="1">
                  <a:off x="4324350" y="1916181"/>
                  <a:ext cx="286056" cy="619872"/>
                </a:xfrm>
                <a:prstGeom prst="line">
                  <a:avLst/>
                </a:prstGeom>
                <a:grpFill/>
                <a:ln w="12700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Straight Connector 102"/>
                <p:cNvCxnSpPr>
                  <a:stCxn id="100" idx="1"/>
                </p:cNvCxnSpPr>
                <p:nvPr/>
              </p:nvCxnSpPr>
              <p:spPr>
                <a:xfrm flipH="1" flipV="1">
                  <a:off x="4324350" y="2536054"/>
                  <a:ext cx="286056" cy="619874"/>
                </a:xfrm>
                <a:prstGeom prst="line">
                  <a:avLst/>
                </a:prstGeom>
                <a:grpFill/>
                <a:ln w="12700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4" name="Group 103"/>
              <p:cNvGrpSpPr/>
              <p:nvPr userDrawn="1"/>
            </p:nvGrpSpPr>
            <p:grpSpPr>
              <a:xfrm>
                <a:off x="2523722" y="6669454"/>
                <a:ext cx="195077" cy="168170"/>
                <a:chOff x="3482236" y="1916181"/>
                <a:chExt cx="1438107" cy="1239747"/>
              </a:xfrm>
              <a:grpFill/>
            </p:grpSpPr>
            <p:sp>
              <p:nvSpPr>
                <p:cNvPr id="105" name="Hexagon 104"/>
                <p:cNvSpPr/>
                <p:nvPr/>
              </p:nvSpPr>
              <p:spPr>
                <a:xfrm>
                  <a:off x="3482236" y="1916181"/>
                  <a:ext cx="1438107" cy="1239747"/>
                </a:xfrm>
                <a:prstGeom prst="hexagon">
                  <a:avLst/>
                </a:prstGeom>
                <a:grpFill/>
                <a:ln w="12700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106" name="Straight Connector 105"/>
                <p:cNvCxnSpPr>
                  <a:stCxn id="105" idx="3"/>
                </p:cNvCxnSpPr>
                <p:nvPr/>
              </p:nvCxnSpPr>
              <p:spPr>
                <a:xfrm flipV="1">
                  <a:off x="3482236" y="2536053"/>
                  <a:ext cx="842114" cy="2"/>
                </a:xfrm>
                <a:prstGeom prst="line">
                  <a:avLst/>
                </a:prstGeom>
                <a:grpFill/>
                <a:ln w="12700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Straight Connector 106"/>
                <p:cNvCxnSpPr>
                  <a:stCxn id="105" idx="5"/>
                </p:cNvCxnSpPr>
                <p:nvPr/>
              </p:nvCxnSpPr>
              <p:spPr>
                <a:xfrm flipH="1">
                  <a:off x="4324350" y="1916181"/>
                  <a:ext cx="286056" cy="619872"/>
                </a:xfrm>
                <a:prstGeom prst="line">
                  <a:avLst/>
                </a:prstGeom>
                <a:grpFill/>
                <a:ln w="12700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Connector 107"/>
                <p:cNvCxnSpPr>
                  <a:stCxn id="105" idx="1"/>
                </p:cNvCxnSpPr>
                <p:nvPr/>
              </p:nvCxnSpPr>
              <p:spPr>
                <a:xfrm flipH="1" flipV="1">
                  <a:off x="4324350" y="2536054"/>
                  <a:ext cx="286056" cy="619874"/>
                </a:xfrm>
                <a:prstGeom prst="line">
                  <a:avLst/>
                </a:prstGeom>
                <a:grpFill/>
                <a:ln w="12700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49" name="Rectangle 5"/>
          <p:cNvSpPr>
            <a:spLocks noChangeArrowheads="1"/>
          </p:cNvSpPr>
          <p:nvPr userDrawn="1"/>
        </p:nvSpPr>
        <p:spPr bwMode="auto">
          <a:xfrm>
            <a:off x="0" y="6601759"/>
            <a:ext cx="2173673" cy="197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20000"/>
              </a:spcBef>
              <a:buFontTx/>
              <a:buNone/>
              <a:defRPr/>
            </a:pPr>
            <a:r>
              <a:rPr lang="en-US" altLang="en-US" sz="700" dirty="0">
                <a:latin typeface="Arial" pitchFamily="34" charset="0"/>
                <a:cs typeface="Arial" panose="020B0604020202020204" pitchFamily="34" charset="0"/>
              </a:rPr>
              <a:t>Copyright © 2016 Accenture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28284480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ic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 flipH="1">
            <a:off x="-1762125" y="6056690"/>
            <a:ext cx="10913383" cy="801310"/>
            <a:chOff x="0" y="6056690"/>
            <a:chExt cx="10913383" cy="801310"/>
          </a:xfrm>
        </p:grpSpPr>
        <p:sp>
          <p:nvSpPr>
            <p:cNvPr id="68" name="Freeform 67"/>
            <p:cNvSpPr/>
            <p:nvPr/>
          </p:nvSpPr>
          <p:spPr>
            <a:xfrm>
              <a:off x="13735" y="6159680"/>
              <a:ext cx="10899648" cy="698320"/>
            </a:xfrm>
            <a:custGeom>
              <a:avLst/>
              <a:gdLst>
                <a:gd name="connsiteX0" fmla="*/ 4688114 w 9913257"/>
                <a:gd name="connsiteY0" fmla="*/ 457202 h 457202"/>
                <a:gd name="connsiteX1" fmla="*/ 9913257 w 9913257"/>
                <a:gd name="connsiteY1" fmla="*/ 457202 h 457202"/>
                <a:gd name="connsiteX2" fmla="*/ 4688114 w 9913257"/>
                <a:gd name="connsiteY2" fmla="*/ 3 h 457202"/>
                <a:gd name="connsiteX3" fmla="*/ 4688114 w 9913257"/>
                <a:gd name="connsiteY3" fmla="*/ 1 h 457202"/>
                <a:gd name="connsiteX4" fmla="*/ 20 w 9913257"/>
                <a:gd name="connsiteY4" fmla="*/ 1 h 457202"/>
                <a:gd name="connsiteX5" fmla="*/ 0 w 9913257"/>
                <a:gd name="connsiteY5" fmla="*/ 0 h 457202"/>
                <a:gd name="connsiteX6" fmla="*/ 0 w 9913257"/>
                <a:gd name="connsiteY6" fmla="*/ 1 h 457202"/>
                <a:gd name="connsiteX7" fmla="*/ 0 w 9913257"/>
                <a:gd name="connsiteY7" fmla="*/ 1 h 457202"/>
                <a:gd name="connsiteX8" fmla="*/ 0 w 9913257"/>
                <a:gd name="connsiteY8" fmla="*/ 369300 h 457202"/>
                <a:gd name="connsiteX9" fmla="*/ 0 w 9913257"/>
                <a:gd name="connsiteY9" fmla="*/ 369300 h 457202"/>
                <a:gd name="connsiteX10" fmla="*/ 0 w 9913257"/>
                <a:gd name="connsiteY10" fmla="*/ 457200 h 457202"/>
                <a:gd name="connsiteX11" fmla="*/ 4688114 w 9913257"/>
                <a:gd name="connsiteY11" fmla="*/ 457200 h 457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913257" h="457202">
                  <a:moveTo>
                    <a:pt x="4688114" y="457202"/>
                  </a:moveTo>
                  <a:lnTo>
                    <a:pt x="9913257" y="457202"/>
                  </a:lnTo>
                  <a:lnTo>
                    <a:pt x="4688114" y="3"/>
                  </a:lnTo>
                  <a:lnTo>
                    <a:pt x="4688114" y="1"/>
                  </a:lnTo>
                  <a:lnTo>
                    <a:pt x="20" y="1"/>
                  </a:lnTo>
                  <a:lnTo>
                    <a:pt x="0" y="0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369300"/>
                  </a:lnTo>
                  <a:lnTo>
                    <a:pt x="0" y="369300"/>
                  </a:lnTo>
                  <a:lnTo>
                    <a:pt x="0" y="457200"/>
                  </a:lnTo>
                  <a:lnTo>
                    <a:pt x="4688114" y="457200"/>
                  </a:lnTo>
                  <a:close/>
                </a:path>
              </a:pathLst>
            </a:custGeom>
            <a:solidFill>
              <a:srgbClr val="F16A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" name="Right Triangle 68"/>
            <p:cNvSpPr/>
            <p:nvPr/>
          </p:nvSpPr>
          <p:spPr>
            <a:xfrm>
              <a:off x="1" y="6400800"/>
              <a:ext cx="5950857" cy="457200"/>
            </a:xfrm>
            <a:prstGeom prst="rtTriangle">
              <a:avLst/>
            </a:prstGeom>
            <a:solidFill>
              <a:srgbClr val="F18B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0" name="Right Triangle 69"/>
            <p:cNvSpPr/>
            <p:nvPr/>
          </p:nvSpPr>
          <p:spPr>
            <a:xfrm>
              <a:off x="0" y="6172200"/>
              <a:ext cx="5950857" cy="457200"/>
            </a:xfrm>
            <a:prstGeom prst="rtTriangle">
              <a:avLst/>
            </a:prstGeom>
            <a:solidFill>
              <a:srgbClr val="F57E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71" name="Group 70"/>
            <p:cNvGrpSpPr/>
            <p:nvPr/>
          </p:nvGrpSpPr>
          <p:grpSpPr>
            <a:xfrm>
              <a:off x="192077" y="6056690"/>
              <a:ext cx="2322635" cy="766275"/>
              <a:chOff x="338587" y="5008584"/>
              <a:chExt cx="2394303" cy="789920"/>
            </a:xfrm>
            <a:solidFill>
              <a:srgbClr val="F47324"/>
            </a:solidFill>
          </p:grpSpPr>
          <p:grpSp>
            <p:nvGrpSpPr>
              <p:cNvPr id="72" name="Group 71"/>
              <p:cNvGrpSpPr/>
              <p:nvPr/>
            </p:nvGrpSpPr>
            <p:grpSpPr>
              <a:xfrm>
                <a:off x="338587" y="5008584"/>
                <a:ext cx="726564" cy="626348"/>
                <a:chOff x="3482236" y="1916181"/>
                <a:chExt cx="1438107" cy="1239747"/>
              </a:xfrm>
              <a:grpFill/>
            </p:grpSpPr>
            <p:sp>
              <p:nvSpPr>
                <p:cNvPr id="123" name="Hexagon 122"/>
                <p:cNvSpPr/>
                <p:nvPr/>
              </p:nvSpPr>
              <p:spPr>
                <a:xfrm>
                  <a:off x="3482236" y="1916181"/>
                  <a:ext cx="1438107" cy="1239747"/>
                </a:xfrm>
                <a:prstGeom prst="hexagon">
                  <a:avLst/>
                </a:prstGeom>
                <a:grpFill/>
                <a:ln w="12700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124" name="Straight Connector 123"/>
                <p:cNvCxnSpPr>
                  <a:stCxn id="123" idx="3"/>
                </p:cNvCxnSpPr>
                <p:nvPr/>
              </p:nvCxnSpPr>
              <p:spPr>
                <a:xfrm flipV="1">
                  <a:off x="3482236" y="2536053"/>
                  <a:ext cx="842114" cy="2"/>
                </a:xfrm>
                <a:prstGeom prst="line">
                  <a:avLst/>
                </a:prstGeom>
                <a:grpFill/>
                <a:ln w="12700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Straight Connector 124"/>
                <p:cNvCxnSpPr>
                  <a:stCxn id="123" idx="5"/>
                </p:cNvCxnSpPr>
                <p:nvPr/>
              </p:nvCxnSpPr>
              <p:spPr>
                <a:xfrm flipH="1">
                  <a:off x="4324350" y="1916181"/>
                  <a:ext cx="286056" cy="619872"/>
                </a:xfrm>
                <a:prstGeom prst="line">
                  <a:avLst/>
                </a:prstGeom>
                <a:grpFill/>
                <a:ln w="12700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Straight Connector 125"/>
                <p:cNvCxnSpPr>
                  <a:stCxn id="123" idx="1"/>
                </p:cNvCxnSpPr>
                <p:nvPr/>
              </p:nvCxnSpPr>
              <p:spPr>
                <a:xfrm flipH="1" flipV="1">
                  <a:off x="4324350" y="2536054"/>
                  <a:ext cx="286056" cy="619874"/>
                </a:xfrm>
                <a:prstGeom prst="line">
                  <a:avLst/>
                </a:prstGeom>
                <a:grpFill/>
                <a:ln w="12700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3" name="Group 72"/>
              <p:cNvGrpSpPr/>
              <p:nvPr/>
            </p:nvGrpSpPr>
            <p:grpSpPr>
              <a:xfrm>
                <a:off x="863288" y="5528530"/>
                <a:ext cx="249013" cy="214666"/>
                <a:chOff x="3482236" y="1916181"/>
                <a:chExt cx="1438107" cy="1239747"/>
              </a:xfrm>
              <a:grpFill/>
            </p:grpSpPr>
            <p:sp>
              <p:nvSpPr>
                <p:cNvPr id="119" name="Hexagon 118"/>
                <p:cNvSpPr/>
                <p:nvPr/>
              </p:nvSpPr>
              <p:spPr>
                <a:xfrm>
                  <a:off x="3482236" y="1916181"/>
                  <a:ext cx="1438107" cy="1239747"/>
                </a:xfrm>
                <a:prstGeom prst="hexagon">
                  <a:avLst/>
                </a:prstGeom>
                <a:grpFill/>
                <a:ln w="12700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120" name="Straight Connector 119"/>
                <p:cNvCxnSpPr>
                  <a:stCxn id="119" idx="3"/>
                </p:cNvCxnSpPr>
                <p:nvPr/>
              </p:nvCxnSpPr>
              <p:spPr>
                <a:xfrm flipV="1">
                  <a:off x="3482236" y="2536053"/>
                  <a:ext cx="842114" cy="2"/>
                </a:xfrm>
                <a:prstGeom prst="line">
                  <a:avLst/>
                </a:prstGeom>
                <a:grpFill/>
                <a:ln w="12700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Connector 120"/>
                <p:cNvCxnSpPr>
                  <a:stCxn id="119" idx="5"/>
                </p:cNvCxnSpPr>
                <p:nvPr/>
              </p:nvCxnSpPr>
              <p:spPr>
                <a:xfrm flipH="1">
                  <a:off x="4324350" y="1916181"/>
                  <a:ext cx="286056" cy="619872"/>
                </a:xfrm>
                <a:prstGeom prst="line">
                  <a:avLst/>
                </a:prstGeom>
                <a:grpFill/>
                <a:ln w="12700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Connector 121"/>
                <p:cNvCxnSpPr>
                  <a:stCxn id="119" idx="1"/>
                </p:cNvCxnSpPr>
                <p:nvPr/>
              </p:nvCxnSpPr>
              <p:spPr>
                <a:xfrm flipH="1" flipV="1">
                  <a:off x="4324350" y="2536054"/>
                  <a:ext cx="286056" cy="619874"/>
                </a:xfrm>
                <a:prstGeom prst="line">
                  <a:avLst/>
                </a:prstGeom>
                <a:grpFill/>
                <a:ln w="12700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4" name="Group 73"/>
              <p:cNvGrpSpPr/>
              <p:nvPr/>
            </p:nvGrpSpPr>
            <p:grpSpPr>
              <a:xfrm>
                <a:off x="907194" y="5012913"/>
                <a:ext cx="379488" cy="327145"/>
                <a:chOff x="3482236" y="1916181"/>
                <a:chExt cx="1438107" cy="1239747"/>
              </a:xfrm>
              <a:grpFill/>
            </p:grpSpPr>
            <p:sp>
              <p:nvSpPr>
                <p:cNvPr id="115" name="Hexagon 114"/>
                <p:cNvSpPr/>
                <p:nvPr/>
              </p:nvSpPr>
              <p:spPr>
                <a:xfrm>
                  <a:off x="3482236" y="1916181"/>
                  <a:ext cx="1438107" cy="1239747"/>
                </a:xfrm>
                <a:prstGeom prst="hexagon">
                  <a:avLst/>
                </a:prstGeom>
                <a:grpFill/>
                <a:ln w="12700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116" name="Straight Connector 115"/>
                <p:cNvCxnSpPr>
                  <a:stCxn id="115" idx="3"/>
                </p:cNvCxnSpPr>
                <p:nvPr/>
              </p:nvCxnSpPr>
              <p:spPr>
                <a:xfrm flipV="1">
                  <a:off x="3482236" y="2536053"/>
                  <a:ext cx="842114" cy="2"/>
                </a:xfrm>
                <a:prstGeom prst="line">
                  <a:avLst/>
                </a:prstGeom>
                <a:grpFill/>
                <a:ln w="12700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Connector 116"/>
                <p:cNvCxnSpPr>
                  <a:stCxn id="115" idx="5"/>
                </p:cNvCxnSpPr>
                <p:nvPr/>
              </p:nvCxnSpPr>
              <p:spPr>
                <a:xfrm flipH="1">
                  <a:off x="4324350" y="1916181"/>
                  <a:ext cx="286056" cy="619872"/>
                </a:xfrm>
                <a:prstGeom prst="line">
                  <a:avLst/>
                </a:prstGeom>
                <a:grpFill/>
                <a:ln w="12700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Connector 117"/>
                <p:cNvCxnSpPr>
                  <a:stCxn id="115" idx="1"/>
                </p:cNvCxnSpPr>
                <p:nvPr/>
              </p:nvCxnSpPr>
              <p:spPr>
                <a:xfrm flipH="1" flipV="1">
                  <a:off x="4324350" y="2536054"/>
                  <a:ext cx="286056" cy="619874"/>
                </a:xfrm>
                <a:prstGeom prst="line">
                  <a:avLst/>
                </a:prstGeom>
                <a:grpFill/>
                <a:ln w="12700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5" name="Group 74"/>
              <p:cNvGrpSpPr/>
              <p:nvPr/>
            </p:nvGrpSpPr>
            <p:grpSpPr>
              <a:xfrm>
                <a:off x="1020169" y="5263692"/>
                <a:ext cx="486564" cy="419452"/>
                <a:chOff x="3482236" y="1916181"/>
                <a:chExt cx="1438107" cy="1239747"/>
              </a:xfrm>
              <a:grpFill/>
            </p:grpSpPr>
            <p:sp>
              <p:nvSpPr>
                <p:cNvPr id="111" name="Hexagon 110"/>
                <p:cNvSpPr/>
                <p:nvPr/>
              </p:nvSpPr>
              <p:spPr>
                <a:xfrm>
                  <a:off x="3482236" y="1916181"/>
                  <a:ext cx="1438107" cy="1239747"/>
                </a:xfrm>
                <a:prstGeom prst="hexagon">
                  <a:avLst/>
                </a:prstGeom>
                <a:grpFill/>
                <a:ln w="12700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112" name="Straight Connector 111"/>
                <p:cNvCxnSpPr>
                  <a:stCxn id="111" idx="3"/>
                </p:cNvCxnSpPr>
                <p:nvPr/>
              </p:nvCxnSpPr>
              <p:spPr>
                <a:xfrm flipV="1">
                  <a:off x="3482236" y="2536053"/>
                  <a:ext cx="842114" cy="2"/>
                </a:xfrm>
                <a:prstGeom prst="line">
                  <a:avLst/>
                </a:prstGeom>
                <a:grpFill/>
                <a:ln w="12700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/>
                <p:cNvCxnSpPr>
                  <a:stCxn id="111" idx="5"/>
                </p:cNvCxnSpPr>
                <p:nvPr/>
              </p:nvCxnSpPr>
              <p:spPr>
                <a:xfrm flipH="1">
                  <a:off x="4324350" y="1916181"/>
                  <a:ext cx="286056" cy="619872"/>
                </a:xfrm>
                <a:prstGeom prst="line">
                  <a:avLst/>
                </a:prstGeom>
                <a:grpFill/>
                <a:ln w="12700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Connector 113"/>
                <p:cNvCxnSpPr>
                  <a:stCxn id="111" idx="1"/>
                </p:cNvCxnSpPr>
                <p:nvPr/>
              </p:nvCxnSpPr>
              <p:spPr>
                <a:xfrm flipH="1" flipV="1">
                  <a:off x="4324350" y="2536054"/>
                  <a:ext cx="286056" cy="619874"/>
                </a:xfrm>
                <a:prstGeom prst="line">
                  <a:avLst/>
                </a:prstGeom>
                <a:grpFill/>
                <a:ln w="12700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6" name="Group 75"/>
              <p:cNvGrpSpPr/>
              <p:nvPr/>
            </p:nvGrpSpPr>
            <p:grpSpPr>
              <a:xfrm>
                <a:off x="372497" y="5471359"/>
                <a:ext cx="379488" cy="327145"/>
                <a:chOff x="3482236" y="1916181"/>
                <a:chExt cx="1438107" cy="1239747"/>
              </a:xfrm>
              <a:grpFill/>
            </p:grpSpPr>
            <p:sp>
              <p:nvSpPr>
                <p:cNvPr id="107" name="Hexagon 106"/>
                <p:cNvSpPr/>
                <p:nvPr/>
              </p:nvSpPr>
              <p:spPr>
                <a:xfrm>
                  <a:off x="3482236" y="1916181"/>
                  <a:ext cx="1438107" cy="1239747"/>
                </a:xfrm>
                <a:prstGeom prst="hexagon">
                  <a:avLst/>
                </a:prstGeom>
                <a:grpFill/>
                <a:ln w="12700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108" name="Straight Connector 107"/>
                <p:cNvCxnSpPr>
                  <a:stCxn id="107" idx="3"/>
                </p:cNvCxnSpPr>
                <p:nvPr/>
              </p:nvCxnSpPr>
              <p:spPr>
                <a:xfrm flipV="1">
                  <a:off x="3482236" y="2536053"/>
                  <a:ext cx="842114" cy="2"/>
                </a:xfrm>
                <a:prstGeom prst="line">
                  <a:avLst/>
                </a:prstGeom>
                <a:grpFill/>
                <a:ln w="12700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Connector 108"/>
                <p:cNvCxnSpPr>
                  <a:stCxn id="107" idx="5"/>
                </p:cNvCxnSpPr>
                <p:nvPr/>
              </p:nvCxnSpPr>
              <p:spPr>
                <a:xfrm flipH="1">
                  <a:off x="4324350" y="1916181"/>
                  <a:ext cx="286056" cy="619872"/>
                </a:xfrm>
                <a:prstGeom prst="line">
                  <a:avLst/>
                </a:prstGeom>
                <a:grpFill/>
                <a:ln w="12700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Straight Connector 109"/>
                <p:cNvCxnSpPr>
                  <a:stCxn id="107" idx="1"/>
                </p:cNvCxnSpPr>
                <p:nvPr/>
              </p:nvCxnSpPr>
              <p:spPr>
                <a:xfrm flipH="1" flipV="1">
                  <a:off x="4324350" y="2536054"/>
                  <a:ext cx="286056" cy="619874"/>
                </a:xfrm>
                <a:prstGeom prst="line">
                  <a:avLst/>
                </a:prstGeom>
                <a:grpFill/>
                <a:ln w="12700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7" name="Group 76"/>
              <p:cNvGrpSpPr/>
              <p:nvPr/>
            </p:nvGrpSpPr>
            <p:grpSpPr>
              <a:xfrm>
                <a:off x="1207162" y="5225917"/>
                <a:ext cx="249013" cy="214666"/>
                <a:chOff x="3482236" y="1916181"/>
                <a:chExt cx="1438107" cy="1239747"/>
              </a:xfrm>
              <a:grpFill/>
            </p:grpSpPr>
            <p:sp>
              <p:nvSpPr>
                <p:cNvPr id="103" name="Hexagon 102"/>
                <p:cNvSpPr/>
                <p:nvPr/>
              </p:nvSpPr>
              <p:spPr>
                <a:xfrm>
                  <a:off x="3482236" y="1916181"/>
                  <a:ext cx="1438107" cy="1239747"/>
                </a:xfrm>
                <a:prstGeom prst="hexagon">
                  <a:avLst/>
                </a:prstGeom>
                <a:grpFill/>
                <a:ln w="12700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104" name="Straight Connector 103"/>
                <p:cNvCxnSpPr>
                  <a:stCxn id="103" idx="3"/>
                </p:cNvCxnSpPr>
                <p:nvPr/>
              </p:nvCxnSpPr>
              <p:spPr>
                <a:xfrm flipV="1">
                  <a:off x="3482236" y="2536053"/>
                  <a:ext cx="842114" cy="2"/>
                </a:xfrm>
                <a:prstGeom prst="line">
                  <a:avLst/>
                </a:prstGeom>
                <a:grpFill/>
                <a:ln w="12700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Straight Connector 104"/>
                <p:cNvCxnSpPr>
                  <a:stCxn id="103" idx="5"/>
                </p:cNvCxnSpPr>
                <p:nvPr/>
              </p:nvCxnSpPr>
              <p:spPr>
                <a:xfrm flipH="1">
                  <a:off x="4324350" y="1916181"/>
                  <a:ext cx="286056" cy="619872"/>
                </a:xfrm>
                <a:prstGeom prst="line">
                  <a:avLst/>
                </a:prstGeom>
                <a:grpFill/>
                <a:ln w="12700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Straight Connector 105"/>
                <p:cNvCxnSpPr>
                  <a:stCxn id="103" idx="1"/>
                </p:cNvCxnSpPr>
                <p:nvPr/>
              </p:nvCxnSpPr>
              <p:spPr>
                <a:xfrm flipH="1" flipV="1">
                  <a:off x="4324350" y="2536054"/>
                  <a:ext cx="286056" cy="619874"/>
                </a:xfrm>
                <a:prstGeom prst="line">
                  <a:avLst/>
                </a:prstGeom>
                <a:grpFill/>
                <a:ln w="12700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8" name="Group 77"/>
              <p:cNvGrpSpPr/>
              <p:nvPr/>
            </p:nvGrpSpPr>
            <p:grpSpPr>
              <a:xfrm>
                <a:off x="1504622" y="5132720"/>
                <a:ext cx="582565" cy="502211"/>
                <a:chOff x="3482236" y="1916181"/>
                <a:chExt cx="1438107" cy="1239747"/>
              </a:xfrm>
              <a:grpFill/>
            </p:grpSpPr>
            <p:sp>
              <p:nvSpPr>
                <p:cNvPr id="99" name="Hexagon 98"/>
                <p:cNvSpPr/>
                <p:nvPr/>
              </p:nvSpPr>
              <p:spPr>
                <a:xfrm>
                  <a:off x="3482236" y="1916181"/>
                  <a:ext cx="1438107" cy="1239747"/>
                </a:xfrm>
                <a:prstGeom prst="hexagon">
                  <a:avLst/>
                </a:prstGeom>
                <a:grpFill/>
                <a:ln w="12700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100" name="Straight Connector 99"/>
                <p:cNvCxnSpPr>
                  <a:stCxn id="99" idx="3"/>
                </p:cNvCxnSpPr>
                <p:nvPr/>
              </p:nvCxnSpPr>
              <p:spPr>
                <a:xfrm flipV="1">
                  <a:off x="3482236" y="2536053"/>
                  <a:ext cx="842114" cy="2"/>
                </a:xfrm>
                <a:prstGeom prst="line">
                  <a:avLst/>
                </a:prstGeom>
                <a:grpFill/>
                <a:ln w="12700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Straight Connector 100"/>
                <p:cNvCxnSpPr>
                  <a:stCxn id="99" idx="5"/>
                </p:cNvCxnSpPr>
                <p:nvPr/>
              </p:nvCxnSpPr>
              <p:spPr>
                <a:xfrm flipH="1">
                  <a:off x="4324350" y="1916181"/>
                  <a:ext cx="286056" cy="619872"/>
                </a:xfrm>
                <a:prstGeom prst="line">
                  <a:avLst/>
                </a:prstGeom>
                <a:grpFill/>
                <a:ln w="12700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Straight Connector 101"/>
                <p:cNvCxnSpPr>
                  <a:stCxn id="99" idx="1"/>
                </p:cNvCxnSpPr>
                <p:nvPr/>
              </p:nvCxnSpPr>
              <p:spPr>
                <a:xfrm flipH="1" flipV="1">
                  <a:off x="4324350" y="2536054"/>
                  <a:ext cx="286056" cy="619874"/>
                </a:xfrm>
                <a:prstGeom prst="line">
                  <a:avLst/>
                </a:prstGeom>
                <a:grpFill/>
                <a:ln w="12700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9" name="Group 78"/>
              <p:cNvGrpSpPr/>
              <p:nvPr/>
            </p:nvGrpSpPr>
            <p:grpSpPr>
              <a:xfrm>
                <a:off x="1347351" y="5059995"/>
                <a:ext cx="341122" cy="294070"/>
                <a:chOff x="3482236" y="1916181"/>
                <a:chExt cx="1438107" cy="1239747"/>
              </a:xfrm>
              <a:grpFill/>
            </p:grpSpPr>
            <p:sp>
              <p:nvSpPr>
                <p:cNvPr id="95" name="Hexagon 94"/>
                <p:cNvSpPr/>
                <p:nvPr/>
              </p:nvSpPr>
              <p:spPr>
                <a:xfrm>
                  <a:off x="3482236" y="1916181"/>
                  <a:ext cx="1438107" cy="1239747"/>
                </a:xfrm>
                <a:prstGeom prst="hexagon">
                  <a:avLst/>
                </a:prstGeom>
                <a:grpFill/>
                <a:ln w="12700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96" name="Straight Connector 95"/>
                <p:cNvCxnSpPr>
                  <a:stCxn id="95" idx="3"/>
                </p:cNvCxnSpPr>
                <p:nvPr/>
              </p:nvCxnSpPr>
              <p:spPr>
                <a:xfrm flipV="1">
                  <a:off x="3482236" y="2536053"/>
                  <a:ext cx="842114" cy="2"/>
                </a:xfrm>
                <a:prstGeom prst="line">
                  <a:avLst/>
                </a:prstGeom>
                <a:grpFill/>
                <a:ln w="12700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traight Connector 96"/>
                <p:cNvCxnSpPr>
                  <a:stCxn id="95" idx="5"/>
                </p:cNvCxnSpPr>
                <p:nvPr/>
              </p:nvCxnSpPr>
              <p:spPr>
                <a:xfrm flipH="1">
                  <a:off x="4324350" y="1916181"/>
                  <a:ext cx="286056" cy="619872"/>
                </a:xfrm>
                <a:prstGeom prst="line">
                  <a:avLst/>
                </a:prstGeom>
                <a:grpFill/>
                <a:ln w="12700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Straight Connector 97"/>
                <p:cNvCxnSpPr>
                  <a:stCxn id="95" idx="1"/>
                </p:cNvCxnSpPr>
                <p:nvPr/>
              </p:nvCxnSpPr>
              <p:spPr>
                <a:xfrm flipH="1" flipV="1">
                  <a:off x="4324350" y="2536054"/>
                  <a:ext cx="286056" cy="619874"/>
                </a:xfrm>
                <a:prstGeom prst="line">
                  <a:avLst/>
                </a:prstGeom>
                <a:grpFill/>
                <a:ln w="12700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0" name="Group 79"/>
              <p:cNvGrpSpPr/>
              <p:nvPr/>
            </p:nvGrpSpPr>
            <p:grpSpPr>
              <a:xfrm>
                <a:off x="1944201" y="5258272"/>
                <a:ext cx="379488" cy="327145"/>
                <a:chOff x="3482236" y="1916181"/>
                <a:chExt cx="1438107" cy="1239747"/>
              </a:xfrm>
              <a:grpFill/>
            </p:grpSpPr>
            <p:sp>
              <p:nvSpPr>
                <p:cNvPr id="91" name="Hexagon 90"/>
                <p:cNvSpPr/>
                <p:nvPr/>
              </p:nvSpPr>
              <p:spPr>
                <a:xfrm>
                  <a:off x="3482236" y="1916181"/>
                  <a:ext cx="1438107" cy="1239747"/>
                </a:xfrm>
                <a:prstGeom prst="hexagon">
                  <a:avLst/>
                </a:prstGeom>
                <a:grpFill/>
                <a:ln w="12700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92" name="Straight Connector 91"/>
                <p:cNvCxnSpPr>
                  <a:stCxn id="91" idx="3"/>
                </p:cNvCxnSpPr>
                <p:nvPr/>
              </p:nvCxnSpPr>
              <p:spPr>
                <a:xfrm flipV="1">
                  <a:off x="3482236" y="2536053"/>
                  <a:ext cx="842114" cy="2"/>
                </a:xfrm>
                <a:prstGeom prst="line">
                  <a:avLst/>
                </a:prstGeom>
                <a:grpFill/>
                <a:ln w="12700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Connector 92"/>
                <p:cNvCxnSpPr>
                  <a:stCxn id="91" idx="5"/>
                </p:cNvCxnSpPr>
                <p:nvPr/>
              </p:nvCxnSpPr>
              <p:spPr>
                <a:xfrm flipH="1">
                  <a:off x="4324350" y="1916181"/>
                  <a:ext cx="286056" cy="619872"/>
                </a:xfrm>
                <a:prstGeom prst="line">
                  <a:avLst/>
                </a:prstGeom>
                <a:grpFill/>
                <a:ln w="12700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/>
                <p:cNvCxnSpPr>
                  <a:stCxn id="91" idx="1"/>
                </p:cNvCxnSpPr>
                <p:nvPr/>
              </p:nvCxnSpPr>
              <p:spPr>
                <a:xfrm flipH="1" flipV="1">
                  <a:off x="4324350" y="2536054"/>
                  <a:ext cx="286056" cy="619874"/>
                </a:xfrm>
                <a:prstGeom prst="line">
                  <a:avLst/>
                </a:prstGeom>
                <a:grpFill/>
                <a:ln w="12700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1" name="Group 80"/>
              <p:cNvGrpSpPr/>
              <p:nvPr/>
            </p:nvGrpSpPr>
            <p:grpSpPr>
              <a:xfrm>
                <a:off x="2264864" y="5321756"/>
                <a:ext cx="299943" cy="258571"/>
                <a:chOff x="3482236" y="1916181"/>
                <a:chExt cx="1438107" cy="1239747"/>
              </a:xfrm>
              <a:grpFill/>
            </p:grpSpPr>
            <p:sp>
              <p:nvSpPr>
                <p:cNvPr id="87" name="Hexagon 86"/>
                <p:cNvSpPr/>
                <p:nvPr/>
              </p:nvSpPr>
              <p:spPr>
                <a:xfrm>
                  <a:off x="3482236" y="1916181"/>
                  <a:ext cx="1438107" cy="1239747"/>
                </a:xfrm>
                <a:prstGeom prst="hexagon">
                  <a:avLst/>
                </a:prstGeom>
                <a:grpFill/>
                <a:ln w="12700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88" name="Straight Connector 87"/>
                <p:cNvCxnSpPr>
                  <a:stCxn id="87" idx="3"/>
                </p:cNvCxnSpPr>
                <p:nvPr/>
              </p:nvCxnSpPr>
              <p:spPr>
                <a:xfrm flipV="1">
                  <a:off x="3482236" y="2536053"/>
                  <a:ext cx="842114" cy="2"/>
                </a:xfrm>
                <a:prstGeom prst="line">
                  <a:avLst/>
                </a:prstGeom>
                <a:grpFill/>
                <a:ln w="12700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Connector 88"/>
                <p:cNvCxnSpPr>
                  <a:stCxn id="87" idx="5"/>
                </p:cNvCxnSpPr>
                <p:nvPr/>
              </p:nvCxnSpPr>
              <p:spPr>
                <a:xfrm flipH="1">
                  <a:off x="4324350" y="1916181"/>
                  <a:ext cx="286056" cy="619872"/>
                </a:xfrm>
                <a:prstGeom prst="line">
                  <a:avLst/>
                </a:prstGeom>
                <a:grpFill/>
                <a:ln w="12700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Straight Connector 89"/>
                <p:cNvCxnSpPr>
                  <a:stCxn id="87" idx="1"/>
                </p:cNvCxnSpPr>
                <p:nvPr/>
              </p:nvCxnSpPr>
              <p:spPr>
                <a:xfrm flipH="1" flipV="1">
                  <a:off x="4324350" y="2536054"/>
                  <a:ext cx="286056" cy="619874"/>
                </a:xfrm>
                <a:prstGeom prst="line">
                  <a:avLst/>
                </a:prstGeom>
                <a:grpFill/>
                <a:ln w="12700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2" name="Group 81"/>
              <p:cNvGrpSpPr/>
              <p:nvPr/>
            </p:nvGrpSpPr>
            <p:grpSpPr>
              <a:xfrm>
                <a:off x="2524848" y="5376517"/>
                <a:ext cx="208042" cy="179346"/>
                <a:chOff x="3482236" y="1916181"/>
                <a:chExt cx="1438107" cy="1239747"/>
              </a:xfrm>
              <a:grpFill/>
            </p:grpSpPr>
            <p:sp>
              <p:nvSpPr>
                <p:cNvPr id="83" name="Hexagon 82"/>
                <p:cNvSpPr/>
                <p:nvPr/>
              </p:nvSpPr>
              <p:spPr>
                <a:xfrm>
                  <a:off x="3482236" y="1916181"/>
                  <a:ext cx="1438107" cy="1239747"/>
                </a:xfrm>
                <a:prstGeom prst="hexagon">
                  <a:avLst/>
                </a:prstGeom>
                <a:grpFill/>
                <a:ln w="12700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84" name="Straight Connector 83"/>
                <p:cNvCxnSpPr>
                  <a:stCxn id="83" idx="3"/>
                </p:cNvCxnSpPr>
                <p:nvPr/>
              </p:nvCxnSpPr>
              <p:spPr>
                <a:xfrm flipV="1">
                  <a:off x="3482236" y="2536053"/>
                  <a:ext cx="842114" cy="2"/>
                </a:xfrm>
                <a:prstGeom prst="line">
                  <a:avLst/>
                </a:prstGeom>
                <a:grpFill/>
                <a:ln w="12700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Connector 84"/>
                <p:cNvCxnSpPr>
                  <a:stCxn id="83" idx="5"/>
                </p:cNvCxnSpPr>
                <p:nvPr/>
              </p:nvCxnSpPr>
              <p:spPr>
                <a:xfrm flipH="1">
                  <a:off x="4324350" y="1916181"/>
                  <a:ext cx="286056" cy="619872"/>
                </a:xfrm>
                <a:prstGeom prst="line">
                  <a:avLst/>
                </a:prstGeom>
                <a:grpFill/>
                <a:ln w="12700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Connector 85"/>
                <p:cNvCxnSpPr>
                  <a:stCxn id="83" idx="1"/>
                </p:cNvCxnSpPr>
                <p:nvPr/>
              </p:nvCxnSpPr>
              <p:spPr>
                <a:xfrm flipH="1" flipV="1">
                  <a:off x="4324350" y="2536054"/>
                  <a:ext cx="286056" cy="619874"/>
                </a:xfrm>
                <a:prstGeom prst="line">
                  <a:avLst/>
                </a:prstGeom>
                <a:grpFill/>
                <a:ln w="12700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cxnSp>
        <p:nvCxnSpPr>
          <p:cNvPr id="128" name="Straight Connector 127"/>
          <p:cNvCxnSpPr/>
          <p:nvPr userDrawn="1"/>
        </p:nvCxnSpPr>
        <p:spPr>
          <a:xfrm>
            <a:off x="0" y="1057275"/>
            <a:ext cx="9144001" cy="0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itle 3"/>
          <p:cNvSpPr>
            <a:spLocks noGrp="1"/>
          </p:cNvSpPr>
          <p:nvPr userDrawn="1">
            <p:ph type="title" hasCustomPrompt="1"/>
          </p:nvPr>
        </p:nvSpPr>
        <p:spPr>
          <a:xfrm>
            <a:off x="1" y="325102"/>
            <a:ext cx="9144000" cy="567783"/>
          </a:xfrm>
          <a:prstGeom prst="rect">
            <a:avLst/>
          </a:prstGeom>
        </p:spPr>
        <p:txBody>
          <a:bodyPr/>
          <a:lstStyle>
            <a:lvl1pPr>
              <a:defRPr sz="4000" b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Topic 3</a:t>
            </a:r>
            <a:endParaRPr lang="en-CA" dirty="0"/>
          </a:p>
        </p:txBody>
      </p:sp>
      <p:sp>
        <p:nvSpPr>
          <p:cNvPr id="66" name="Rectangle 5"/>
          <p:cNvSpPr>
            <a:spLocks noChangeArrowheads="1"/>
          </p:cNvSpPr>
          <p:nvPr userDrawn="1"/>
        </p:nvSpPr>
        <p:spPr bwMode="auto">
          <a:xfrm>
            <a:off x="0" y="6601759"/>
            <a:ext cx="2173673" cy="197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20000"/>
              </a:spcBef>
              <a:buFontTx/>
              <a:buNone/>
              <a:defRPr/>
            </a:pPr>
            <a:r>
              <a:rPr lang="en-US" altLang="en-US" sz="700" dirty="0">
                <a:latin typeface="Arial" pitchFamily="34" charset="0"/>
                <a:cs typeface="Arial" panose="020B0604020202020204" pitchFamily="34" charset="0"/>
              </a:rPr>
              <a:t>Copyright © 2016 Accenture All Rights Reserved. </a:t>
            </a:r>
          </a:p>
        </p:txBody>
      </p:sp>
      <p:sp>
        <p:nvSpPr>
          <p:cNvPr id="65" name="Rectangle 64"/>
          <p:cNvSpPr/>
          <p:nvPr userDrawn="1"/>
        </p:nvSpPr>
        <p:spPr>
          <a:xfrm>
            <a:off x="-1861073" y="4889351"/>
            <a:ext cx="1849377" cy="2173045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02215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ic 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Straight Connector 69"/>
          <p:cNvCxnSpPr/>
          <p:nvPr userDrawn="1"/>
        </p:nvCxnSpPr>
        <p:spPr>
          <a:xfrm>
            <a:off x="0" y="1057275"/>
            <a:ext cx="9144001" cy="0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itle 3"/>
          <p:cNvSpPr>
            <a:spLocks noGrp="1"/>
          </p:cNvSpPr>
          <p:nvPr userDrawn="1">
            <p:ph type="title" hasCustomPrompt="1"/>
          </p:nvPr>
        </p:nvSpPr>
        <p:spPr>
          <a:xfrm>
            <a:off x="1" y="325102"/>
            <a:ext cx="9144000" cy="567783"/>
          </a:xfrm>
          <a:prstGeom prst="rect">
            <a:avLst/>
          </a:prstGeom>
        </p:spPr>
        <p:txBody>
          <a:bodyPr/>
          <a:lstStyle>
            <a:lvl1pPr>
              <a:defRPr sz="4000" b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Topic 3- Content</a:t>
            </a:r>
            <a:endParaRPr lang="en-CA" dirty="0"/>
          </a:p>
        </p:txBody>
      </p:sp>
      <p:grpSp>
        <p:nvGrpSpPr>
          <p:cNvPr id="3" name="Group 2"/>
          <p:cNvGrpSpPr/>
          <p:nvPr userDrawn="1"/>
        </p:nvGrpSpPr>
        <p:grpSpPr>
          <a:xfrm flipH="1">
            <a:off x="0" y="6350448"/>
            <a:ext cx="9144000" cy="504785"/>
            <a:chOff x="0" y="6350448"/>
            <a:chExt cx="9144000" cy="504785"/>
          </a:xfrm>
        </p:grpSpPr>
        <p:sp>
          <p:nvSpPr>
            <p:cNvPr id="72" name="Snip Same Side Corner Rectangle 71"/>
            <p:cNvSpPr/>
            <p:nvPr userDrawn="1"/>
          </p:nvSpPr>
          <p:spPr>
            <a:xfrm>
              <a:off x="0" y="6468184"/>
              <a:ext cx="9144000" cy="387049"/>
            </a:xfrm>
            <a:prstGeom prst="snip2SameRect">
              <a:avLst>
                <a:gd name="adj1" fmla="val 38226"/>
                <a:gd name="adj2" fmla="val 0"/>
              </a:avLst>
            </a:prstGeom>
            <a:solidFill>
              <a:srgbClr val="F16A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" name="Group 1"/>
            <p:cNvGrpSpPr/>
            <p:nvPr userDrawn="1"/>
          </p:nvGrpSpPr>
          <p:grpSpPr>
            <a:xfrm>
              <a:off x="193963" y="6350448"/>
              <a:ext cx="2524836" cy="487178"/>
              <a:chOff x="193963" y="6350448"/>
              <a:chExt cx="2524836" cy="487178"/>
            </a:xfrm>
            <a:solidFill>
              <a:srgbClr val="F47324"/>
            </a:solidFill>
          </p:grpSpPr>
          <p:grpSp>
            <p:nvGrpSpPr>
              <p:cNvPr id="19" name="Group 18"/>
              <p:cNvGrpSpPr/>
              <p:nvPr/>
            </p:nvGrpSpPr>
            <p:grpSpPr>
              <a:xfrm>
                <a:off x="193963" y="6350448"/>
                <a:ext cx="565127" cy="487178"/>
                <a:chOff x="3482236" y="1916181"/>
                <a:chExt cx="1438107" cy="1239747"/>
              </a:xfrm>
              <a:grpFill/>
            </p:grpSpPr>
            <p:sp>
              <p:nvSpPr>
                <p:cNvPr id="40" name="Hexagon 39"/>
                <p:cNvSpPr/>
                <p:nvPr/>
              </p:nvSpPr>
              <p:spPr>
                <a:xfrm>
                  <a:off x="3482236" y="1916181"/>
                  <a:ext cx="1438107" cy="1239747"/>
                </a:xfrm>
                <a:prstGeom prst="hexagon">
                  <a:avLst/>
                </a:prstGeom>
                <a:grpFill/>
                <a:ln w="12700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41" name="Straight Connector 40"/>
                <p:cNvCxnSpPr>
                  <a:stCxn id="40" idx="3"/>
                </p:cNvCxnSpPr>
                <p:nvPr/>
              </p:nvCxnSpPr>
              <p:spPr>
                <a:xfrm flipV="1">
                  <a:off x="3482236" y="2536053"/>
                  <a:ext cx="842114" cy="2"/>
                </a:xfrm>
                <a:prstGeom prst="line">
                  <a:avLst/>
                </a:prstGeom>
                <a:grpFill/>
                <a:ln w="12700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>
                  <a:stCxn id="40" idx="5"/>
                </p:cNvCxnSpPr>
                <p:nvPr/>
              </p:nvCxnSpPr>
              <p:spPr>
                <a:xfrm flipH="1">
                  <a:off x="4324350" y="1916181"/>
                  <a:ext cx="286056" cy="619872"/>
                </a:xfrm>
                <a:prstGeom prst="line">
                  <a:avLst/>
                </a:prstGeom>
                <a:grpFill/>
                <a:ln w="12700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>
                  <a:stCxn id="40" idx="1"/>
                </p:cNvCxnSpPr>
                <p:nvPr/>
              </p:nvCxnSpPr>
              <p:spPr>
                <a:xfrm flipH="1" flipV="1">
                  <a:off x="4324350" y="2536054"/>
                  <a:ext cx="286056" cy="619874"/>
                </a:xfrm>
                <a:prstGeom prst="line">
                  <a:avLst/>
                </a:prstGeom>
                <a:grpFill/>
                <a:ln w="12700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4" name="Group 73"/>
              <p:cNvGrpSpPr/>
              <p:nvPr userDrawn="1"/>
            </p:nvGrpSpPr>
            <p:grpSpPr>
              <a:xfrm>
                <a:off x="640863" y="6415872"/>
                <a:ext cx="489234" cy="421753"/>
                <a:chOff x="3482236" y="1916181"/>
                <a:chExt cx="1438107" cy="1239747"/>
              </a:xfrm>
              <a:grpFill/>
            </p:grpSpPr>
            <p:sp>
              <p:nvSpPr>
                <p:cNvPr id="75" name="Hexagon 74"/>
                <p:cNvSpPr/>
                <p:nvPr/>
              </p:nvSpPr>
              <p:spPr>
                <a:xfrm>
                  <a:off x="3482236" y="1916181"/>
                  <a:ext cx="1438107" cy="1239747"/>
                </a:xfrm>
                <a:prstGeom prst="hexagon">
                  <a:avLst/>
                </a:prstGeom>
                <a:grpFill/>
                <a:ln w="12700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76" name="Straight Connector 75"/>
                <p:cNvCxnSpPr>
                  <a:stCxn id="75" idx="3"/>
                </p:cNvCxnSpPr>
                <p:nvPr/>
              </p:nvCxnSpPr>
              <p:spPr>
                <a:xfrm flipV="1">
                  <a:off x="3482236" y="2536053"/>
                  <a:ext cx="842114" cy="2"/>
                </a:xfrm>
                <a:prstGeom prst="line">
                  <a:avLst/>
                </a:prstGeom>
                <a:grpFill/>
                <a:ln w="12700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/>
                <p:cNvCxnSpPr>
                  <a:stCxn id="75" idx="5"/>
                </p:cNvCxnSpPr>
                <p:nvPr/>
              </p:nvCxnSpPr>
              <p:spPr>
                <a:xfrm flipH="1">
                  <a:off x="4324350" y="1916181"/>
                  <a:ext cx="286056" cy="619872"/>
                </a:xfrm>
                <a:prstGeom prst="line">
                  <a:avLst/>
                </a:prstGeom>
                <a:grpFill/>
                <a:ln w="12700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Connector 77"/>
                <p:cNvCxnSpPr>
                  <a:stCxn id="75" idx="1"/>
                </p:cNvCxnSpPr>
                <p:nvPr/>
              </p:nvCxnSpPr>
              <p:spPr>
                <a:xfrm flipH="1" flipV="1">
                  <a:off x="4324350" y="2536054"/>
                  <a:ext cx="286056" cy="619874"/>
                </a:xfrm>
                <a:prstGeom prst="line">
                  <a:avLst/>
                </a:prstGeom>
                <a:grpFill/>
                <a:ln w="12700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9" name="Group 78"/>
              <p:cNvGrpSpPr/>
              <p:nvPr userDrawn="1"/>
            </p:nvGrpSpPr>
            <p:grpSpPr>
              <a:xfrm>
                <a:off x="1018352" y="6459072"/>
                <a:ext cx="439122" cy="378553"/>
                <a:chOff x="3482236" y="1916181"/>
                <a:chExt cx="1438107" cy="1239747"/>
              </a:xfrm>
              <a:grpFill/>
            </p:grpSpPr>
            <p:sp>
              <p:nvSpPr>
                <p:cNvPr id="80" name="Hexagon 79"/>
                <p:cNvSpPr/>
                <p:nvPr/>
              </p:nvSpPr>
              <p:spPr>
                <a:xfrm>
                  <a:off x="3482236" y="1916181"/>
                  <a:ext cx="1438107" cy="1239747"/>
                </a:xfrm>
                <a:prstGeom prst="hexagon">
                  <a:avLst/>
                </a:prstGeom>
                <a:grpFill/>
                <a:ln w="12700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81" name="Straight Connector 80"/>
                <p:cNvCxnSpPr>
                  <a:stCxn id="80" idx="3"/>
                </p:cNvCxnSpPr>
                <p:nvPr/>
              </p:nvCxnSpPr>
              <p:spPr>
                <a:xfrm flipV="1">
                  <a:off x="3482236" y="2536053"/>
                  <a:ext cx="842114" cy="2"/>
                </a:xfrm>
                <a:prstGeom prst="line">
                  <a:avLst/>
                </a:prstGeom>
                <a:grpFill/>
                <a:ln w="12700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Connector 81"/>
                <p:cNvCxnSpPr>
                  <a:stCxn id="80" idx="5"/>
                </p:cNvCxnSpPr>
                <p:nvPr/>
              </p:nvCxnSpPr>
              <p:spPr>
                <a:xfrm flipH="1">
                  <a:off x="4324350" y="1916181"/>
                  <a:ext cx="286056" cy="619872"/>
                </a:xfrm>
                <a:prstGeom prst="line">
                  <a:avLst/>
                </a:prstGeom>
                <a:grpFill/>
                <a:ln w="12700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/>
                <p:cNvCxnSpPr>
                  <a:stCxn id="80" idx="1"/>
                </p:cNvCxnSpPr>
                <p:nvPr/>
              </p:nvCxnSpPr>
              <p:spPr>
                <a:xfrm flipH="1" flipV="1">
                  <a:off x="4324350" y="2536054"/>
                  <a:ext cx="286056" cy="619874"/>
                </a:xfrm>
                <a:prstGeom prst="line">
                  <a:avLst/>
                </a:prstGeom>
                <a:grpFill/>
                <a:ln w="12700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4" name="Group 83"/>
              <p:cNvGrpSpPr/>
              <p:nvPr userDrawn="1"/>
            </p:nvGrpSpPr>
            <p:grpSpPr>
              <a:xfrm>
                <a:off x="1395165" y="6501284"/>
                <a:ext cx="390156" cy="336341"/>
                <a:chOff x="3482236" y="1916181"/>
                <a:chExt cx="1438107" cy="1239747"/>
              </a:xfrm>
              <a:grpFill/>
            </p:grpSpPr>
            <p:sp>
              <p:nvSpPr>
                <p:cNvPr id="85" name="Hexagon 84"/>
                <p:cNvSpPr/>
                <p:nvPr/>
              </p:nvSpPr>
              <p:spPr>
                <a:xfrm>
                  <a:off x="3482236" y="1916181"/>
                  <a:ext cx="1438107" cy="1239747"/>
                </a:xfrm>
                <a:prstGeom prst="hexagon">
                  <a:avLst/>
                </a:prstGeom>
                <a:grpFill/>
                <a:ln w="12700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86" name="Straight Connector 85"/>
                <p:cNvCxnSpPr>
                  <a:stCxn id="85" idx="3"/>
                </p:cNvCxnSpPr>
                <p:nvPr/>
              </p:nvCxnSpPr>
              <p:spPr>
                <a:xfrm flipV="1">
                  <a:off x="3482236" y="2536053"/>
                  <a:ext cx="842114" cy="2"/>
                </a:xfrm>
                <a:prstGeom prst="line">
                  <a:avLst/>
                </a:prstGeom>
                <a:grpFill/>
                <a:ln w="12700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Connector 86"/>
                <p:cNvCxnSpPr>
                  <a:stCxn id="85" idx="5"/>
                </p:cNvCxnSpPr>
                <p:nvPr/>
              </p:nvCxnSpPr>
              <p:spPr>
                <a:xfrm flipH="1">
                  <a:off x="4324350" y="1916181"/>
                  <a:ext cx="286056" cy="619872"/>
                </a:xfrm>
                <a:prstGeom prst="line">
                  <a:avLst/>
                </a:prstGeom>
                <a:grpFill/>
                <a:ln w="12700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Connector 87"/>
                <p:cNvCxnSpPr>
                  <a:stCxn id="85" idx="1"/>
                </p:cNvCxnSpPr>
                <p:nvPr/>
              </p:nvCxnSpPr>
              <p:spPr>
                <a:xfrm flipH="1" flipV="1">
                  <a:off x="4324350" y="2536054"/>
                  <a:ext cx="286056" cy="619874"/>
                </a:xfrm>
                <a:prstGeom prst="line">
                  <a:avLst/>
                </a:prstGeom>
                <a:grpFill/>
                <a:ln w="12700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9" name="Group 88"/>
              <p:cNvGrpSpPr/>
              <p:nvPr userDrawn="1"/>
            </p:nvGrpSpPr>
            <p:grpSpPr>
              <a:xfrm>
                <a:off x="1731784" y="6546501"/>
                <a:ext cx="337704" cy="291124"/>
                <a:chOff x="3482236" y="1916181"/>
                <a:chExt cx="1438107" cy="1239747"/>
              </a:xfrm>
              <a:grpFill/>
            </p:grpSpPr>
            <p:sp>
              <p:nvSpPr>
                <p:cNvPr id="90" name="Hexagon 89"/>
                <p:cNvSpPr/>
                <p:nvPr/>
              </p:nvSpPr>
              <p:spPr>
                <a:xfrm>
                  <a:off x="3482236" y="1916181"/>
                  <a:ext cx="1438107" cy="1239747"/>
                </a:xfrm>
                <a:prstGeom prst="hexagon">
                  <a:avLst/>
                </a:prstGeom>
                <a:grpFill/>
                <a:ln w="12700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91" name="Straight Connector 90"/>
                <p:cNvCxnSpPr>
                  <a:stCxn id="90" idx="3"/>
                </p:cNvCxnSpPr>
                <p:nvPr/>
              </p:nvCxnSpPr>
              <p:spPr>
                <a:xfrm flipV="1">
                  <a:off x="3482236" y="2536053"/>
                  <a:ext cx="842114" cy="2"/>
                </a:xfrm>
                <a:prstGeom prst="line">
                  <a:avLst/>
                </a:prstGeom>
                <a:grpFill/>
                <a:ln w="12700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Straight Connector 91"/>
                <p:cNvCxnSpPr>
                  <a:stCxn id="90" idx="5"/>
                </p:cNvCxnSpPr>
                <p:nvPr/>
              </p:nvCxnSpPr>
              <p:spPr>
                <a:xfrm flipH="1">
                  <a:off x="4324350" y="1916181"/>
                  <a:ext cx="286056" cy="619872"/>
                </a:xfrm>
                <a:prstGeom prst="line">
                  <a:avLst/>
                </a:prstGeom>
                <a:grpFill/>
                <a:ln w="12700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Connector 92"/>
                <p:cNvCxnSpPr>
                  <a:stCxn id="90" idx="1"/>
                </p:cNvCxnSpPr>
                <p:nvPr/>
              </p:nvCxnSpPr>
              <p:spPr>
                <a:xfrm flipH="1" flipV="1">
                  <a:off x="4324350" y="2536054"/>
                  <a:ext cx="286056" cy="619874"/>
                </a:xfrm>
                <a:prstGeom prst="line">
                  <a:avLst/>
                </a:prstGeom>
                <a:grpFill/>
                <a:ln w="12700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4" name="Group 93"/>
              <p:cNvGrpSpPr/>
              <p:nvPr userDrawn="1"/>
            </p:nvGrpSpPr>
            <p:grpSpPr>
              <a:xfrm>
                <a:off x="2038259" y="6585073"/>
                <a:ext cx="292959" cy="252551"/>
                <a:chOff x="3482236" y="1916181"/>
                <a:chExt cx="1438107" cy="1239747"/>
              </a:xfrm>
              <a:grpFill/>
            </p:grpSpPr>
            <p:sp>
              <p:nvSpPr>
                <p:cNvPr id="95" name="Hexagon 94"/>
                <p:cNvSpPr/>
                <p:nvPr/>
              </p:nvSpPr>
              <p:spPr>
                <a:xfrm>
                  <a:off x="3482236" y="1916181"/>
                  <a:ext cx="1438107" cy="1239747"/>
                </a:xfrm>
                <a:prstGeom prst="hexagon">
                  <a:avLst/>
                </a:prstGeom>
                <a:grpFill/>
                <a:ln w="12700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96" name="Straight Connector 95"/>
                <p:cNvCxnSpPr>
                  <a:stCxn id="95" idx="3"/>
                </p:cNvCxnSpPr>
                <p:nvPr/>
              </p:nvCxnSpPr>
              <p:spPr>
                <a:xfrm flipV="1">
                  <a:off x="3482236" y="2536053"/>
                  <a:ext cx="842114" cy="2"/>
                </a:xfrm>
                <a:prstGeom prst="line">
                  <a:avLst/>
                </a:prstGeom>
                <a:grpFill/>
                <a:ln w="12700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traight Connector 96"/>
                <p:cNvCxnSpPr>
                  <a:stCxn id="95" idx="5"/>
                </p:cNvCxnSpPr>
                <p:nvPr/>
              </p:nvCxnSpPr>
              <p:spPr>
                <a:xfrm flipH="1">
                  <a:off x="4324350" y="1916181"/>
                  <a:ext cx="286056" cy="619872"/>
                </a:xfrm>
                <a:prstGeom prst="line">
                  <a:avLst/>
                </a:prstGeom>
                <a:grpFill/>
                <a:ln w="12700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Straight Connector 97"/>
                <p:cNvCxnSpPr>
                  <a:stCxn id="95" idx="1"/>
                </p:cNvCxnSpPr>
                <p:nvPr/>
              </p:nvCxnSpPr>
              <p:spPr>
                <a:xfrm flipH="1" flipV="1">
                  <a:off x="4324350" y="2536054"/>
                  <a:ext cx="286056" cy="619874"/>
                </a:xfrm>
                <a:prstGeom prst="line">
                  <a:avLst/>
                </a:prstGeom>
                <a:grpFill/>
                <a:ln w="12700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9" name="Group 98"/>
              <p:cNvGrpSpPr/>
              <p:nvPr userDrawn="1"/>
            </p:nvGrpSpPr>
            <p:grpSpPr>
              <a:xfrm>
                <a:off x="2312707" y="6622431"/>
                <a:ext cx="249624" cy="215193"/>
                <a:chOff x="3482236" y="1916181"/>
                <a:chExt cx="1438107" cy="1239747"/>
              </a:xfrm>
              <a:grpFill/>
            </p:grpSpPr>
            <p:sp>
              <p:nvSpPr>
                <p:cNvPr id="100" name="Hexagon 99"/>
                <p:cNvSpPr/>
                <p:nvPr/>
              </p:nvSpPr>
              <p:spPr>
                <a:xfrm>
                  <a:off x="3482236" y="1916181"/>
                  <a:ext cx="1438107" cy="1239747"/>
                </a:xfrm>
                <a:prstGeom prst="hexagon">
                  <a:avLst/>
                </a:prstGeom>
                <a:grpFill/>
                <a:ln w="12700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101" name="Straight Connector 100"/>
                <p:cNvCxnSpPr>
                  <a:stCxn id="100" idx="3"/>
                </p:cNvCxnSpPr>
                <p:nvPr/>
              </p:nvCxnSpPr>
              <p:spPr>
                <a:xfrm flipV="1">
                  <a:off x="3482236" y="2536053"/>
                  <a:ext cx="842114" cy="2"/>
                </a:xfrm>
                <a:prstGeom prst="line">
                  <a:avLst/>
                </a:prstGeom>
                <a:grpFill/>
                <a:ln w="12700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Straight Connector 101"/>
                <p:cNvCxnSpPr>
                  <a:stCxn id="100" idx="5"/>
                </p:cNvCxnSpPr>
                <p:nvPr/>
              </p:nvCxnSpPr>
              <p:spPr>
                <a:xfrm flipH="1">
                  <a:off x="4324350" y="1916181"/>
                  <a:ext cx="286056" cy="619872"/>
                </a:xfrm>
                <a:prstGeom prst="line">
                  <a:avLst/>
                </a:prstGeom>
                <a:grpFill/>
                <a:ln w="12700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Straight Connector 102"/>
                <p:cNvCxnSpPr>
                  <a:stCxn id="100" idx="1"/>
                </p:cNvCxnSpPr>
                <p:nvPr/>
              </p:nvCxnSpPr>
              <p:spPr>
                <a:xfrm flipH="1" flipV="1">
                  <a:off x="4324350" y="2536054"/>
                  <a:ext cx="286056" cy="619874"/>
                </a:xfrm>
                <a:prstGeom prst="line">
                  <a:avLst/>
                </a:prstGeom>
                <a:grpFill/>
                <a:ln w="12700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4" name="Group 103"/>
              <p:cNvGrpSpPr/>
              <p:nvPr userDrawn="1"/>
            </p:nvGrpSpPr>
            <p:grpSpPr>
              <a:xfrm>
                <a:off x="2523722" y="6669454"/>
                <a:ext cx="195077" cy="168170"/>
                <a:chOff x="3482236" y="1916181"/>
                <a:chExt cx="1438107" cy="1239747"/>
              </a:xfrm>
              <a:grpFill/>
            </p:grpSpPr>
            <p:sp>
              <p:nvSpPr>
                <p:cNvPr id="105" name="Hexagon 104"/>
                <p:cNvSpPr/>
                <p:nvPr/>
              </p:nvSpPr>
              <p:spPr>
                <a:xfrm>
                  <a:off x="3482236" y="1916181"/>
                  <a:ext cx="1438107" cy="1239747"/>
                </a:xfrm>
                <a:prstGeom prst="hexagon">
                  <a:avLst/>
                </a:prstGeom>
                <a:grpFill/>
                <a:ln w="12700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106" name="Straight Connector 105"/>
                <p:cNvCxnSpPr>
                  <a:stCxn id="105" idx="3"/>
                </p:cNvCxnSpPr>
                <p:nvPr/>
              </p:nvCxnSpPr>
              <p:spPr>
                <a:xfrm flipV="1">
                  <a:off x="3482236" y="2536053"/>
                  <a:ext cx="842114" cy="2"/>
                </a:xfrm>
                <a:prstGeom prst="line">
                  <a:avLst/>
                </a:prstGeom>
                <a:grpFill/>
                <a:ln w="12700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Straight Connector 106"/>
                <p:cNvCxnSpPr>
                  <a:stCxn id="105" idx="5"/>
                </p:cNvCxnSpPr>
                <p:nvPr/>
              </p:nvCxnSpPr>
              <p:spPr>
                <a:xfrm flipH="1">
                  <a:off x="4324350" y="1916181"/>
                  <a:ext cx="286056" cy="619872"/>
                </a:xfrm>
                <a:prstGeom prst="line">
                  <a:avLst/>
                </a:prstGeom>
                <a:grpFill/>
                <a:ln w="12700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Connector 107"/>
                <p:cNvCxnSpPr>
                  <a:stCxn id="105" idx="1"/>
                </p:cNvCxnSpPr>
                <p:nvPr/>
              </p:nvCxnSpPr>
              <p:spPr>
                <a:xfrm flipH="1" flipV="1">
                  <a:off x="4324350" y="2536054"/>
                  <a:ext cx="286056" cy="619874"/>
                </a:xfrm>
                <a:prstGeom prst="line">
                  <a:avLst/>
                </a:prstGeom>
                <a:grpFill/>
                <a:ln w="12700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49" name="Rectangle 5"/>
          <p:cNvSpPr>
            <a:spLocks noChangeArrowheads="1"/>
          </p:cNvSpPr>
          <p:nvPr userDrawn="1"/>
        </p:nvSpPr>
        <p:spPr bwMode="auto">
          <a:xfrm>
            <a:off x="0" y="6601759"/>
            <a:ext cx="2173673" cy="197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20000"/>
              </a:spcBef>
              <a:buFontTx/>
              <a:buNone/>
              <a:defRPr/>
            </a:pPr>
            <a:r>
              <a:rPr lang="en-US" altLang="en-US" sz="700" dirty="0">
                <a:latin typeface="Arial" pitchFamily="34" charset="0"/>
                <a:cs typeface="Arial" panose="020B0604020202020204" pitchFamily="34" charset="0"/>
              </a:rPr>
              <a:t>Copyright © 2016 Accenture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2767534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" y="428"/>
            <a:ext cx="9142857" cy="6857143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>
            <a:off x="30900" y="6615011"/>
            <a:ext cx="398276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Accenture CSI Confidential Material.  Do not duplicate or distribute</a:t>
            </a:r>
            <a:endParaRPr lang="en-US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571" y="-3404"/>
            <a:ext cx="9143429" cy="3714792"/>
          </a:xfrm>
          <a:prstGeom prst="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961206"/>
            <a:ext cx="2730500" cy="183946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03" y="118334"/>
            <a:ext cx="4923773" cy="79019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3572" y="3470528"/>
            <a:ext cx="3565328" cy="173636"/>
          </a:xfrm>
          <a:prstGeom prst="rect">
            <a:avLst/>
          </a:prstGeom>
        </p:spPr>
      </p:pic>
      <p:sp>
        <p:nvSpPr>
          <p:cNvPr id="9" name="Text Placeholder 3"/>
          <p:cNvSpPr txBox="1">
            <a:spLocks/>
          </p:cNvSpPr>
          <p:nvPr userDrawn="1"/>
        </p:nvSpPr>
        <p:spPr>
          <a:xfrm>
            <a:off x="172858" y="873362"/>
            <a:ext cx="4363971" cy="3837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Learning and Knowledge Management</a:t>
            </a:r>
          </a:p>
        </p:txBody>
      </p:sp>
    </p:spTree>
    <p:extLst>
      <p:ext uri="{BB962C8B-B14F-4D97-AF65-F5344CB8AC3E}">
        <p14:creationId xmlns:p14="http://schemas.microsoft.com/office/powerpoint/2010/main" val="94860219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952" userDrawn="1">
          <p15:clr>
            <a:srgbClr val="FBAE40"/>
          </p15:clr>
        </p15:guide>
        <p15:guide id="3" pos="3936" userDrawn="1">
          <p15:clr>
            <a:srgbClr val="FBAE40"/>
          </p15:clr>
        </p15:guide>
        <p15:guide id="4" pos="5664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ic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 flipH="1">
            <a:off x="-1743075" y="6056690"/>
            <a:ext cx="10903858" cy="801310"/>
            <a:chOff x="0" y="6056690"/>
            <a:chExt cx="10903858" cy="801310"/>
          </a:xfrm>
        </p:grpSpPr>
        <p:sp>
          <p:nvSpPr>
            <p:cNvPr id="68" name="Freeform 67"/>
            <p:cNvSpPr/>
            <p:nvPr/>
          </p:nvSpPr>
          <p:spPr>
            <a:xfrm>
              <a:off x="4210" y="6159680"/>
              <a:ext cx="10899648" cy="698320"/>
            </a:xfrm>
            <a:custGeom>
              <a:avLst/>
              <a:gdLst>
                <a:gd name="connsiteX0" fmla="*/ 4688114 w 9913257"/>
                <a:gd name="connsiteY0" fmla="*/ 457202 h 457202"/>
                <a:gd name="connsiteX1" fmla="*/ 9913257 w 9913257"/>
                <a:gd name="connsiteY1" fmla="*/ 457202 h 457202"/>
                <a:gd name="connsiteX2" fmla="*/ 4688114 w 9913257"/>
                <a:gd name="connsiteY2" fmla="*/ 3 h 457202"/>
                <a:gd name="connsiteX3" fmla="*/ 4688114 w 9913257"/>
                <a:gd name="connsiteY3" fmla="*/ 1 h 457202"/>
                <a:gd name="connsiteX4" fmla="*/ 20 w 9913257"/>
                <a:gd name="connsiteY4" fmla="*/ 1 h 457202"/>
                <a:gd name="connsiteX5" fmla="*/ 0 w 9913257"/>
                <a:gd name="connsiteY5" fmla="*/ 0 h 457202"/>
                <a:gd name="connsiteX6" fmla="*/ 0 w 9913257"/>
                <a:gd name="connsiteY6" fmla="*/ 1 h 457202"/>
                <a:gd name="connsiteX7" fmla="*/ 0 w 9913257"/>
                <a:gd name="connsiteY7" fmla="*/ 1 h 457202"/>
                <a:gd name="connsiteX8" fmla="*/ 0 w 9913257"/>
                <a:gd name="connsiteY8" fmla="*/ 369300 h 457202"/>
                <a:gd name="connsiteX9" fmla="*/ 0 w 9913257"/>
                <a:gd name="connsiteY9" fmla="*/ 369300 h 457202"/>
                <a:gd name="connsiteX10" fmla="*/ 0 w 9913257"/>
                <a:gd name="connsiteY10" fmla="*/ 457200 h 457202"/>
                <a:gd name="connsiteX11" fmla="*/ 4688114 w 9913257"/>
                <a:gd name="connsiteY11" fmla="*/ 457200 h 457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913257" h="457202">
                  <a:moveTo>
                    <a:pt x="4688114" y="457202"/>
                  </a:moveTo>
                  <a:lnTo>
                    <a:pt x="9913257" y="457202"/>
                  </a:lnTo>
                  <a:lnTo>
                    <a:pt x="4688114" y="3"/>
                  </a:lnTo>
                  <a:lnTo>
                    <a:pt x="4688114" y="1"/>
                  </a:lnTo>
                  <a:lnTo>
                    <a:pt x="20" y="1"/>
                  </a:lnTo>
                  <a:lnTo>
                    <a:pt x="0" y="0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369300"/>
                  </a:lnTo>
                  <a:lnTo>
                    <a:pt x="0" y="369300"/>
                  </a:lnTo>
                  <a:lnTo>
                    <a:pt x="0" y="457200"/>
                  </a:lnTo>
                  <a:lnTo>
                    <a:pt x="4688114" y="457200"/>
                  </a:lnTo>
                  <a:close/>
                </a:path>
              </a:pathLst>
            </a:custGeom>
            <a:solidFill>
              <a:srgbClr val="EAB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" name="Right Triangle 68"/>
            <p:cNvSpPr/>
            <p:nvPr/>
          </p:nvSpPr>
          <p:spPr>
            <a:xfrm>
              <a:off x="1" y="6400800"/>
              <a:ext cx="5950857" cy="457200"/>
            </a:xfrm>
            <a:prstGeom prst="rtTriangle">
              <a:avLst/>
            </a:prstGeom>
            <a:solidFill>
              <a:srgbClr val="FFC7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0" name="Right Triangle 69"/>
            <p:cNvSpPr/>
            <p:nvPr/>
          </p:nvSpPr>
          <p:spPr>
            <a:xfrm>
              <a:off x="0" y="6172200"/>
              <a:ext cx="5950857" cy="457200"/>
            </a:xfrm>
            <a:prstGeom prst="rtTriangle">
              <a:avLst/>
            </a:prstGeom>
            <a:solidFill>
              <a:srgbClr val="FBC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71" name="Group 70"/>
            <p:cNvGrpSpPr/>
            <p:nvPr/>
          </p:nvGrpSpPr>
          <p:grpSpPr>
            <a:xfrm>
              <a:off x="192077" y="6056690"/>
              <a:ext cx="2322635" cy="766275"/>
              <a:chOff x="338587" y="5008584"/>
              <a:chExt cx="2394303" cy="789920"/>
            </a:xfrm>
            <a:solidFill>
              <a:srgbClr val="FFC737"/>
            </a:solidFill>
          </p:grpSpPr>
          <p:grpSp>
            <p:nvGrpSpPr>
              <p:cNvPr id="72" name="Group 71"/>
              <p:cNvGrpSpPr/>
              <p:nvPr/>
            </p:nvGrpSpPr>
            <p:grpSpPr>
              <a:xfrm>
                <a:off x="338587" y="5008584"/>
                <a:ext cx="726564" cy="626348"/>
                <a:chOff x="3482236" y="1916181"/>
                <a:chExt cx="1438107" cy="1239747"/>
              </a:xfrm>
              <a:grpFill/>
            </p:grpSpPr>
            <p:sp>
              <p:nvSpPr>
                <p:cNvPr id="123" name="Hexagon 122"/>
                <p:cNvSpPr/>
                <p:nvPr/>
              </p:nvSpPr>
              <p:spPr>
                <a:xfrm>
                  <a:off x="3482236" y="1916181"/>
                  <a:ext cx="1438107" cy="1239747"/>
                </a:xfrm>
                <a:prstGeom prst="hexagon">
                  <a:avLst/>
                </a:prstGeom>
                <a:grpFill/>
                <a:ln w="1270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124" name="Straight Connector 123"/>
                <p:cNvCxnSpPr>
                  <a:stCxn id="123" idx="3"/>
                </p:cNvCxnSpPr>
                <p:nvPr/>
              </p:nvCxnSpPr>
              <p:spPr>
                <a:xfrm flipV="1">
                  <a:off x="3482236" y="2536053"/>
                  <a:ext cx="842114" cy="2"/>
                </a:xfrm>
                <a:prstGeom prst="line">
                  <a:avLst/>
                </a:prstGeom>
                <a:grpFill/>
                <a:ln w="1270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Straight Connector 124"/>
                <p:cNvCxnSpPr>
                  <a:stCxn id="123" idx="5"/>
                </p:cNvCxnSpPr>
                <p:nvPr/>
              </p:nvCxnSpPr>
              <p:spPr>
                <a:xfrm flipH="1">
                  <a:off x="4324350" y="1916181"/>
                  <a:ext cx="286056" cy="619872"/>
                </a:xfrm>
                <a:prstGeom prst="line">
                  <a:avLst/>
                </a:prstGeom>
                <a:grpFill/>
                <a:ln w="1270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Straight Connector 125"/>
                <p:cNvCxnSpPr>
                  <a:stCxn id="123" idx="1"/>
                </p:cNvCxnSpPr>
                <p:nvPr/>
              </p:nvCxnSpPr>
              <p:spPr>
                <a:xfrm flipH="1" flipV="1">
                  <a:off x="4324350" y="2536054"/>
                  <a:ext cx="286056" cy="619874"/>
                </a:xfrm>
                <a:prstGeom prst="line">
                  <a:avLst/>
                </a:prstGeom>
                <a:grpFill/>
                <a:ln w="1270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3" name="Group 72"/>
              <p:cNvGrpSpPr/>
              <p:nvPr/>
            </p:nvGrpSpPr>
            <p:grpSpPr>
              <a:xfrm>
                <a:off x="863288" y="5528530"/>
                <a:ext cx="249013" cy="214666"/>
                <a:chOff x="3482236" y="1916181"/>
                <a:chExt cx="1438107" cy="1239747"/>
              </a:xfrm>
              <a:grpFill/>
            </p:grpSpPr>
            <p:sp>
              <p:nvSpPr>
                <p:cNvPr id="119" name="Hexagon 118"/>
                <p:cNvSpPr/>
                <p:nvPr/>
              </p:nvSpPr>
              <p:spPr>
                <a:xfrm>
                  <a:off x="3482236" y="1916181"/>
                  <a:ext cx="1438107" cy="1239747"/>
                </a:xfrm>
                <a:prstGeom prst="hexagon">
                  <a:avLst/>
                </a:prstGeom>
                <a:grpFill/>
                <a:ln w="1270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120" name="Straight Connector 119"/>
                <p:cNvCxnSpPr>
                  <a:stCxn id="119" idx="3"/>
                </p:cNvCxnSpPr>
                <p:nvPr/>
              </p:nvCxnSpPr>
              <p:spPr>
                <a:xfrm flipV="1">
                  <a:off x="3482236" y="2536053"/>
                  <a:ext cx="842114" cy="2"/>
                </a:xfrm>
                <a:prstGeom prst="line">
                  <a:avLst/>
                </a:prstGeom>
                <a:grpFill/>
                <a:ln w="1270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Connector 120"/>
                <p:cNvCxnSpPr>
                  <a:stCxn id="119" idx="5"/>
                </p:cNvCxnSpPr>
                <p:nvPr/>
              </p:nvCxnSpPr>
              <p:spPr>
                <a:xfrm flipH="1">
                  <a:off x="4324350" y="1916181"/>
                  <a:ext cx="286056" cy="619872"/>
                </a:xfrm>
                <a:prstGeom prst="line">
                  <a:avLst/>
                </a:prstGeom>
                <a:grpFill/>
                <a:ln w="1270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Connector 121"/>
                <p:cNvCxnSpPr>
                  <a:stCxn id="119" idx="1"/>
                </p:cNvCxnSpPr>
                <p:nvPr/>
              </p:nvCxnSpPr>
              <p:spPr>
                <a:xfrm flipH="1" flipV="1">
                  <a:off x="4324350" y="2536054"/>
                  <a:ext cx="286056" cy="619874"/>
                </a:xfrm>
                <a:prstGeom prst="line">
                  <a:avLst/>
                </a:prstGeom>
                <a:grpFill/>
                <a:ln w="1270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4" name="Group 73"/>
              <p:cNvGrpSpPr/>
              <p:nvPr/>
            </p:nvGrpSpPr>
            <p:grpSpPr>
              <a:xfrm>
                <a:off x="907194" y="5012913"/>
                <a:ext cx="379488" cy="327145"/>
                <a:chOff x="3482236" y="1916181"/>
                <a:chExt cx="1438107" cy="1239747"/>
              </a:xfrm>
              <a:grpFill/>
            </p:grpSpPr>
            <p:sp>
              <p:nvSpPr>
                <p:cNvPr id="115" name="Hexagon 114"/>
                <p:cNvSpPr/>
                <p:nvPr/>
              </p:nvSpPr>
              <p:spPr>
                <a:xfrm>
                  <a:off x="3482236" y="1916181"/>
                  <a:ext cx="1438107" cy="1239747"/>
                </a:xfrm>
                <a:prstGeom prst="hexagon">
                  <a:avLst/>
                </a:prstGeom>
                <a:grpFill/>
                <a:ln w="1270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116" name="Straight Connector 115"/>
                <p:cNvCxnSpPr>
                  <a:stCxn id="115" idx="3"/>
                </p:cNvCxnSpPr>
                <p:nvPr/>
              </p:nvCxnSpPr>
              <p:spPr>
                <a:xfrm flipV="1">
                  <a:off x="3482236" y="2536053"/>
                  <a:ext cx="842114" cy="2"/>
                </a:xfrm>
                <a:prstGeom prst="line">
                  <a:avLst/>
                </a:prstGeom>
                <a:grpFill/>
                <a:ln w="1270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Connector 116"/>
                <p:cNvCxnSpPr>
                  <a:stCxn id="115" idx="5"/>
                </p:cNvCxnSpPr>
                <p:nvPr/>
              </p:nvCxnSpPr>
              <p:spPr>
                <a:xfrm flipH="1">
                  <a:off x="4324350" y="1916181"/>
                  <a:ext cx="286056" cy="619872"/>
                </a:xfrm>
                <a:prstGeom prst="line">
                  <a:avLst/>
                </a:prstGeom>
                <a:grpFill/>
                <a:ln w="1270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Connector 117"/>
                <p:cNvCxnSpPr>
                  <a:stCxn id="115" idx="1"/>
                </p:cNvCxnSpPr>
                <p:nvPr/>
              </p:nvCxnSpPr>
              <p:spPr>
                <a:xfrm flipH="1" flipV="1">
                  <a:off x="4324350" y="2536054"/>
                  <a:ext cx="286056" cy="619874"/>
                </a:xfrm>
                <a:prstGeom prst="line">
                  <a:avLst/>
                </a:prstGeom>
                <a:grpFill/>
                <a:ln w="1270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5" name="Group 74"/>
              <p:cNvGrpSpPr/>
              <p:nvPr/>
            </p:nvGrpSpPr>
            <p:grpSpPr>
              <a:xfrm>
                <a:off x="1020169" y="5263692"/>
                <a:ext cx="486564" cy="419452"/>
                <a:chOff x="3482236" y="1916181"/>
                <a:chExt cx="1438107" cy="1239747"/>
              </a:xfrm>
              <a:grpFill/>
            </p:grpSpPr>
            <p:sp>
              <p:nvSpPr>
                <p:cNvPr id="111" name="Hexagon 110"/>
                <p:cNvSpPr/>
                <p:nvPr/>
              </p:nvSpPr>
              <p:spPr>
                <a:xfrm>
                  <a:off x="3482236" y="1916181"/>
                  <a:ext cx="1438107" cy="1239747"/>
                </a:xfrm>
                <a:prstGeom prst="hexagon">
                  <a:avLst/>
                </a:prstGeom>
                <a:grpFill/>
                <a:ln w="1270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112" name="Straight Connector 111"/>
                <p:cNvCxnSpPr>
                  <a:stCxn id="111" idx="3"/>
                </p:cNvCxnSpPr>
                <p:nvPr/>
              </p:nvCxnSpPr>
              <p:spPr>
                <a:xfrm flipV="1">
                  <a:off x="3482236" y="2536053"/>
                  <a:ext cx="842114" cy="2"/>
                </a:xfrm>
                <a:prstGeom prst="line">
                  <a:avLst/>
                </a:prstGeom>
                <a:grpFill/>
                <a:ln w="1270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/>
                <p:cNvCxnSpPr>
                  <a:stCxn id="111" idx="5"/>
                </p:cNvCxnSpPr>
                <p:nvPr/>
              </p:nvCxnSpPr>
              <p:spPr>
                <a:xfrm flipH="1">
                  <a:off x="4324350" y="1916181"/>
                  <a:ext cx="286056" cy="619872"/>
                </a:xfrm>
                <a:prstGeom prst="line">
                  <a:avLst/>
                </a:prstGeom>
                <a:grpFill/>
                <a:ln w="1270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Connector 113"/>
                <p:cNvCxnSpPr>
                  <a:stCxn id="111" idx="1"/>
                </p:cNvCxnSpPr>
                <p:nvPr/>
              </p:nvCxnSpPr>
              <p:spPr>
                <a:xfrm flipH="1" flipV="1">
                  <a:off x="4324350" y="2536054"/>
                  <a:ext cx="286056" cy="619874"/>
                </a:xfrm>
                <a:prstGeom prst="line">
                  <a:avLst/>
                </a:prstGeom>
                <a:grpFill/>
                <a:ln w="1270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6" name="Group 75"/>
              <p:cNvGrpSpPr/>
              <p:nvPr/>
            </p:nvGrpSpPr>
            <p:grpSpPr>
              <a:xfrm>
                <a:off x="372497" y="5471359"/>
                <a:ext cx="379488" cy="327145"/>
                <a:chOff x="3482236" y="1916181"/>
                <a:chExt cx="1438107" cy="1239747"/>
              </a:xfrm>
              <a:grpFill/>
            </p:grpSpPr>
            <p:sp>
              <p:nvSpPr>
                <p:cNvPr id="107" name="Hexagon 106"/>
                <p:cNvSpPr/>
                <p:nvPr/>
              </p:nvSpPr>
              <p:spPr>
                <a:xfrm>
                  <a:off x="3482236" y="1916181"/>
                  <a:ext cx="1438107" cy="1239747"/>
                </a:xfrm>
                <a:prstGeom prst="hexagon">
                  <a:avLst/>
                </a:prstGeom>
                <a:grpFill/>
                <a:ln w="1270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108" name="Straight Connector 107"/>
                <p:cNvCxnSpPr>
                  <a:stCxn id="107" idx="3"/>
                </p:cNvCxnSpPr>
                <p:nvPr/>
              </p:nvCxnSpPr>
              <p:spPr>
                <a:xfrm flipV="1">
                  <a:off x="3482236" y="2536053"/>
                  <a:ext cx="842114" cy="2"/>
                </a:xfrm>
                <a:prstGeom prst="line">
                  <a:avLst/>
                </a:prstGeom>
                <a:grpFill/>
                <a:ln w="1270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Connector 108"/>
                <p:cNvCxnSpPr>
                  <a:stCxn id="107" idx="5"/>
                </p:cNvCxnSpPr>
                <p:nvPr/>
              </p:nvCxnSpPr>
              <p:spPr>
                <a:xfrm flipH="1">
                  <a:off x="4324350" y="1916181"/>
                  <a:ext cx="286056" cy="619872"/>
                </a:xfrm>
                <a:prstGeom prst="line">
                  <a:avLst/>
                </a:prstGeom>
                <a:grpFill/>
                <a:ln w="1270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Straight Connector 109"/>
                <p:cNvCxnSpPr>
                  <a:stCxn id="107" idx="1"/>
                </p:cNvCxnSpPr>
                <p:nvPr/>
              </p:nvCxnSpPr>
              <p:spPr>
                <a:xfrm flipH="1" flipV="1">
                  <a:off x="4324350" y="2536054"/>
                  <a:ext cx="286056" cy="619874"/>
                </a:xfrm>
                <a:prstGeom prst="line">
                  <a:avLst/>
                </a:prstGeom>
                <a:grpFill/>
                <a:ln w="1270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7" name="Group 76"/>
              <p:cNvGrpSpPr/>
              <p:nvPr/>
            </p:nvGrpSpPr>
            <p:grpSpPr>
              <a:xfrm>
                <a:off x="1207162" y="5225917"/>
                <a:ext cx="249013" cy="214666"/>
                <a:chOff x="3482236" y="1916181"/>
                <a:chExt cx="1438107" cy="1239747"/>
              </a:xfrm>
              <a:grpFill/>
            </p:grpSpPr>
            <p:sp>
              <p:nvSpPr>
                <p:cNvPr id="103" name="Hexagon 102"/>
                <p:cNvSpPr/>
                <p:nvPr/>
              </p:nvSpPr>
              <p:spPr>
                <a:xfrm>
                  <a:off x="3482236" y="1916181"/>
                  <a:ext cx="1438107" cy="1239747"/>
                </a:xfrm>
                <a:prstGeom prst="hexagon">
                  <a:avLst/>
                </a:prstGeom>
                <a:grpFill/>
                <a:ln w="1270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104" name="Straight Connector 103"/>
                <p:cNvCxnSpPr>
                  <a:stCxn id="103" idx="3"/>
                </p:cNvCxnSpPr>
                <p:nvPr/>
              </p:nvCxnSpPr>
              <p:spPr>
                <a:xfrm flipV="1">
                  <a:off x="3482236" y="2536053"/>
                  <a:ext cx="842114" cy="2"/>
                </a:xfrm>
                <a:prstGeom prst="line">
                  <a:avLst/>
                </a:prstGeom>
                <a:grpFill/>
                <a:ln w="1270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Straight Connector 104"/>
                <p:cNvCxnSpPr>
                  <a:stCxn id="103" idx="5"/>
                </p:cNvCxnSpPr>
                <p:nvPr/>
              </p:nvCxnSpPr>
              <p:spPr>
                <a:xfrm flipH="1">
                  <a:off x="4324350" y="1916181"/>
                  <a:ext cx="286056" cy="619872"/>
                </a:xfrm>
                <a:prstGeom prst="line">
                  <a:avLst/>
                </a:prstGeom>
                <a:grpFill/>
                <a:ln w="1270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Straight Connector 105"/>
                <p:cNvCxnSpPr>
                  <a:stCxn id="103" idx="1"/>
                </p:cNvCxnSpPr>
                <p:nvPr/>
              </p:nvCxnSpPr>
              <p:spPr>
                <a:xfrm flipH="1" flipV="1">
                  <a:off x="4324350" y="2536054"/>
                  <a:ext cx="286056" cy="619874"/>
                </a:xfrm>
                <a:prstGeom prst="line">
                  <a:avLst/>
                </a:prstGeom>
                <a:grpFill/>
                <a:ln w="1270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8" name="Group 77"/>
              <p:cNvGrpSpPr/>
              <p:nvPr/>
            </p:nvGrpSpPr>
            <p:grpSpPr>
              <a:xfrm>
                <a:off x="1504622" y="5132720"/>
                <a:ext cx="582565" cy="502211"/>
                <a:chOff x="3482236" y="1916181"/>
                <a:chExt cx="1438107" cy="1239747"/>
              </a:xfrm>
              <a:grpFill/>
            </p:grpSpPr>
            <p:sp>
              <p:nvSpPr>
                <p:cNvPr id="99" name="Hexagon 98"/>
                <p:cNvSpPr/>
                <p:nvPr/>
              </p:nvSpPr>
              <p:spPr>
                <a:xfrm>
                  <a:off x="3482236" y="1916181"/>
                  <a:ext cx="1438107" cy="1239747"/>
                </a:xfrm>
                <a:prstGeom prst="hexagon">
                  <a:avLst/>
                </a:prstGeom>
                <a:grpFill/>
                <a:ln w="1270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100" name="Straight Connector 99"/>
                <p:cNvCxnSpPr>
                  <a:stCxn id="99" idx="3"/>
                </p:cNvCxnSpPr>
                <p:nvPr/>
              </p:nvCxnSpPr>
              <p:spPr>
                <a:xfrm flipV="1">
                  <a:off x="3482236" y="2536053"/>
                  <a:ext cx="842114" cy="2"/>
                </a:xfrm>
                <a:prstGeom prst="line">
                  <a:avLst/>
                </a:prstGeom>
                <a:grpFill/>
                <a:ln w="1270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Straight Connector 100"/>
                <p:cNvCxnSpPr>
                  <a:stCxn id="99" idx="5"/>
                </p:cNvCxnSpPr>
                <p:nvPr/>
              </p:nvCxnSpPr>
              <p:spPr>
                <a:xfrm flipH="1">
                  <a:off x="4324350" y="1916181"/>
                  <a:ext cx="286056" cy="619872"/>
                </a:xfrm>
                <a:prstGeom prst="line">
                  <a:avLst/>
                </a:prstGeom>
                <a:grpFill/>
                <a:ln w="1270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Straight Connector 101"/>
                <p:cNvCxnSpPr>
                  <a:stCxn id="99" idx="1"/>
                </p:cNvCxnSpPr>
                <p:nvPr/>
              </p:nvCxnSpPr>
              <p:spPr>
                <a:xfrm flipH="1" flipV="1">
                  <a:off x="4324350" y="2536054"/>
                  <a:ext cx="286056" cy="619874"/>
                </a:xfrm>
                <a:prstGeom prst="line">
                  <a:avLst/>
                </a:prstGeom>
                <a:grpFill/>
                <a:ln w="1270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9" name="Group 78"/>
              <p:cNvGrpSpPr/>
              <p:nvPr/>
            </p:nvGrpSpPr>
            <p:grpSpPr>
              <a:xfrm>
                <a:off x="1347351" y="5059995"/>
                <a:ext cx="341122" cy="294070"/>
                <a:chOff x="3482236" y="1916181"/>
                <a:chExt cx="1438107" cy="1239747"/>
              </a:xfrm>
              <a:grpFill/>
            </p:grpSpPr>
            <p:sp>
              <p:nvSpPr>
                <p:cNvPr id="95" name="Hexagon 94"/>
                <p:cNvSpPr/>
                <p:nvPr/>
              </p:nvSpPr>
              <p:spPr>
                <a:xfrm>
                  <a:off x="3482236" y="1916181"/>
                  <a:ext cx="1438107" cy="1239747"/>
                </a:xfrm>
                <a:prstGeom prst="hexagon">
                  <a:avLst/>
                </a:prstGeom>
                <a:grpFill/>
                <a:ln w="1270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96" name="Straight Connector 95"/>
                <p:cNvCxnSpPr>
                  <a:stCxn id="95" idx="3"/>
                </p:cNvCxnSpPr>
                <p:nvPr/>
              </p:nvCxnSpPr>
              <p:spPr>
                <a:xfrm flipV="1">
                  <a:off x="3482236" y="2536053"/>
                  <a:ext cx="842114" cy="2"/>
                </a:xfrm>
                <a:prstGeom prst="line">
                  <a:avLst/>
                </a:prstGeom>
                <a:grpFill/>
                <a:ln w="1270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traight Connector 96"/>
                <p:cNvCxnSpPr>
                  <a:stCxn id="95" idx="5"/>
                </p:cNvCxnSpPr>
                <p:nvPr/>
              </p:nvCxnSpPr>
              <p:spPr>
                <a:xfrm flipH="1">
                  <a:off x="4324350" y="1916181"/>
                  <a:ext cx="286056" cy="619872"/>
                </a:xfrm>
                <a:prstGeom prst="line">
                  <a:avLst/>
                </a:prstGeom>
                <a:grpFill/>
                <a:ln w="1270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Straight Connector 97"/>
                <p:cNvCxnSpPr>
                  <a:stCxn id="95" idx="1"/>
                </p:cNvCxnSpPr>
                <p:nvPr/>
              </p:nvCxnSpPr>
              <p:spPr>
                <a:xfrm flipH="1" flipV="1">
                  <a:off x="4324350" y="2536054"/>
                  <a:ext cx="286056" cy="619874"/>
                </a:xfrm>
                <a:prstGeom prst="line">
                  <a:avLst/>
                </a:prstGeom>
                <a:grpFill/>
                <a:ln w="1270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0" name="Group 79"/>
              <p:cNvGrpSpPr/>
              <p:nvPr/>
            </p:nvGrpSpPr>
            <p:grpSpPr>
              <a:xfrm>
                <a:off x="1944201" y="5258272"/>
                <a:ext cx="379488" cy="327145"/>
                <a:chOff x="3482236" y="1916181"/>
                <a:chExt cx="1438107" cy="1239747"/>
              </a:xfrm>
              <a:grpFill/>
            </p:grpSpPr>
            <p:sp>
              <p:nvSpPr>
                <p:cNvPr id="91" name="Hexagon 90"/>
                <p:cNvSpPr/>
                <p:nvPr/>
              </p:nvSpPr>
              <p:spPr>
                <a:xfrm>
                  <a:off x="3482236" y="1916181"/>
                  <a:ext cx="1438107" cy="1239747"/>
                </a:xfrm>
                <a:prstGeom prst="hexagon">
                  <a:avLst/>
                </a:prstGeom>
                <a:grpFill/>
                <a:ln w="1270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92" name="Straight Connector 91"/>
                <p:cNvCxnSpPr>
                  <a:stCxn id="91" idx="3"/>
                </p:cNvCxnSpPr>
                <p:nvPr/>
              </p:nvCxnSpPr>
              <p:spPr>
                <a:xfrm flipV="1">
                  <a:off x="3482236" y="2536053"/>
                  <a:ext cx="842114" cy="2"/>
                </a:xfrm>
                <a:prstGeom prst="line">
                  <a:avLst/>
                </a:prstGeom>
                <a:grpFill/>
                <a:ln w="1270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Connector 92"/>
                <p:cNvCxnSpPr>
                  <a:stCxn id="91" idx="5"/>
                </p:cNvCxnSpPr>
                <p:nvPr/>
              </p:nvCxnSpPr>
              <p:spPr>
                <a:xfrm flipH="1">
                  <a:off x="4324350" y="1916181"/>
                  <a:ext cx="286056" cy="619872"/>
                </a:xfrm>
                <a:prstGeom prst="line">
                  <a:avLst/>
                </a:prstGeom>
                <a:grpFill/>
                <a:ln w="1270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/>
                <p:cNvCxnSpPr>
                  <a:stCxn id="91" idx="1"/>
                </p:cNvCxnSpPr>
                <p:nvPr/>
              </p:nvCxnSpPr>
              <p:spPr>
                <a:xfrm flipH="1" flipV="1">
                  <a:off x="4324350" y="2536054"/>
                  <a:ext cx="286056" cy="619874"/>
                </a:xfrm>
                <a:prstGeom prst="line">
                  <a:avLst/>
                </a:prstGeom>
                <a:grpFill/>
                <a:ln w="1270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1" name="Group 80"/>
              <p:cNvGrpSpPr/>
              <p:nvPr/>
            </p:nvGrpSpPr>
            <p:grpSpPr>
              <a:xfrm>
                <a:off x="2264864" y="5321756"/>
                <a:ext cx="299943" cy="258571"/>
                <a:chOff x="3482236" y="1916181"/>
                <a:chExt cx="1438107" cy="1239747"/>
              </a:xfrm>
              <a:grpFill/>
            </p:grpSpPr>
            <p:sp>
              <p:nvSpPr>
                <p:cNvPr id="87" name="Hexagon 86"/>
                <p:cNvSpPr/>
                <p:nvPr/>
              </p:nvSpPr>
              <p:spPr>
                <a:xfrm>
                  <a:off x="3482236" y="1916181"/>
                  <a:ext cx="1438107" cy="1239747"/>
                </a:xfrm>
                <a:prstGeom prst="hexagon">
                  <a:avLst/>
                </a:prstGeom>
                <a:grpFill/>
                <a:ln w="1270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88" name="Straight Connector 87"/>
                <p:cNvCxnSpPr>
                  <a:stCxn id="87" idx="3"/>
                </p:cNvCxnSpPr>
                <p:nvPr/>
              </p:nvCxnSpPr>
              <p:spPr>
                <a:xfrm flipV="1">
                  <a:off x="3482236" y="2536053"/>
                  <a:ext cx="842114" cy="2"/>
                </a:xfrm>
                <a:prstGeom prst="line">
                  <a:avLst/>
                </a:prstGeom>
                <a:grpFill/>
                <a:ln w="1270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Connector 88"/>
                <p:cNvCxnSpPr>
                  <a:stCxn id="87" idx="5"/>
                </p:cNvCxnSpPr>
                <p:nvPr/>
              </p:nvCxnSpPr>
              <p:spPr>
                <a:xfrm flipH="1">
                  <a:off x="4324350" y="1916181"/>
                  <a:ext cx="286056" cy="619872"/>
                </a:xfrm>
                <a:prstGeom prst="line">
                  <a:avLst/>
                </a:prstGeom>
                <a:grpFill/>
                <a:ln w="1270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Straight Connector 89"/>
                <p:cNvCxnSpPr>
                  <a:stCxn id="87" idx="1"/>
                </p:cNvCxnSpPr>
                <p:nvPr/>
              </p:nvCxnSpPr>
              <p:spPr>
                <a:xfrm flipH="1" flipV="1">
                  <a:off x="4324350" y="2536054"/>
                  <a:ext cx="286056" cy="619874"/>
                </a:xfrm>
                <a:prstGeom prst="line">
                  <a:avLst/>
                </a:prstGeom>
                <a:grpFill/>
                <a:ln w="1270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2" name="Group 81"/>
              <p:cNvGrpSpPr/>
              <p:nvPr/>
            </p:nvGrpSpPr>
            <p:grpSpPr>
              <a:xfrm>
                <a:off x="2524848" y="5376517"/>
                <a:ext cx="208042" cy="179346"/>
                <a:chOff x="3482236" y="1916181"/>
                <a:chExt cx="1438107" cy="1239747"/>
              </a:xfrm>
              <a:grpFill/>
            </p:grpSpPr>
            <p:sp>
              <p:nvSpPr>
                <p:cNvPr id="83" name="Hexagon 82"/>
                <p:cNvSpPr/>
                <p:nvPr/>
              </p:nvSpPr>
              <p:spPr>
                <a:xfrm>
                  <a:off x="3482236" y="1916181"/>
                  <a:ext cx="1438107" cy="1239747"/>
                </a:xfrm>
                <a:prstGeom prst="hexagon">
                  <a:avLst/>
                </a:prstGeom>
                <a:grpFill/>
                <a:ln w="1270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84" name="Straight Connector 83"/>
                <p:cNvCxnSpPr>
                  <a:stCxn id="83" idx="3"/>
                </p:cNvCxnSpPr>
                <p:nvPr/>
              </p:nvCxnSpPr>
              <p:spPr>
                <a:xfrm flipV="1">
                  <a:off x="3482236" y="2536053"/>
                  <a:ext cx="842114" cy="2"/>
                </a:xfrm>
                <a:prstGeom prst="line">
                  <a:avLst/>
                </a:prstGeom>
                <a:grpFill/>
                <a:ln w="1270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Connector 84"/>
                <p:cNvCxnSpPr>
                  <a:stCxn id="83" idx="5"/>
                </p:cNvCxnSpPr>
                <p:nvPr/>
              </p:nvCxnSpPr>
              <p:spPr>
                <a:xfrm flipH="1">
                  <a:off x="4324350" y="1916181"/>
                  <a:ext cx="286056" cy="619872"/>
                </a:xfrm>
                <a:prstGeom prst="line">
                  <a:avLst/>
                </a:prstGeom>
                <a:grpFill/>
                <a:ln w="1270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Connector 85"/>
                <p:cNvCxnSpPr>
                  <a:stCxn id="83" idx="1"/>
                </p:cNvCxnSpPr>
                <p:nvPr/>
              </p:nvCxnSpPr>
              <p:spPr>
                <a:xfrm flipH="1" flipV="1">
                  <a:off x="4324350" y="2536054"/>
                  <a:ext cx="286056" cy="619874"/>
                </a:xfrm>
                <a:prstGeom prst="line">
                  <a:avLst/>
                </a:prstGeom>
                <a:grpFill/>
                <a:ln w="1270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cxnSp>
        <p:nvCxnSpPr>
          <p:cNvPr id="128" name="Straight Connector 127"/>
          <p:cNvCxnSpPr/>
          <p:nvPr userDrawn="1"/>
        </p:nvCxnSpPr>
        <p:spPr>
          <a:xfrm>
            <a:off x="0" y="1057275"/>
            <a:ext cx="9144001" cy="0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itle 3"/>
          <p:cNvSpPr>
            <a:spLocks noGrp="1"/>
          </p:cNvSpPr>
          <p:nvPr userDrawn="1">
            <p:ph type="title" hasCustomPrompt="1"/>
          </p:nvPr>
        </p:nvSpPr>
        <p:spPr>
          <a:xfrm>
            <a:off x="1" y="325102"/>
            <a:ext cx="9144000" cy="567783"/>
          </a:xfrm>
          <a:prstGeom prst="rect">
            <a:avLst/>
          </a:prstGeom>
        </p:spPr>
        <p:txBody>
          <a:bodyPr/>
          <a:lstStyle>
            <a:lvl1pPr>
              <a:defRPr sz="4000" b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Topic 4</a:t>
            </a:r>
            <a:endParaRPr lang="en-CA" dirty="0"/>
          </a:p>
        </p:txBody>
      </p:sp>
      <p:sp>
        <p:nvSpPr>
          <p:cNvPr id="66" name="Rectangle 5"/>
          <p:cNvSpPr>
            <a:spLocks noChangeArrowheads="1"/>
          </p:cNvSpPr>
          <p:nvPr userDrawn="1"/>
        </p:nvSpPr>
        <p:spPr bwMode="auto">
          <a:xfrm>
            <a:off x="0" y="6601759"/>
            <a:ext cx="2173673" cy="197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20000"/>
              </a:spcBef>
              <a:buFontTx/>
              <a:buNone/>
              <a:defRPr/>
            </a:pPr>
            <a:r>
              <a:rPr lang="en-US" altLang="en-US" sz="700" dirty="0">
                <a:latin typeface="Arial" pitchFamily="34" charset="0"/>
                <a:cs typeface="Arial" panose="020B0604020202020204" pitchFamily="34" charset="0"/>
              </a:rPr>
              <a:t>Copyright © 2016 Accenture All Rights Reserved. </a:t>
            </a:r>
          </a:p>
        </p:txBody>
      </p:sp>
      <p:sp>
        <p:nvSpPr>
          <p:cNvPr id="65" name="Rectangle 64"/>
          <p:cNvSpPr/>
          <p:nvPr userDrawn="1"/>
        </p:nvSpPr>
        <p:spPr>
          <a:xfrm>
            <a:off x="-1861073" y="4889351"/>
            <a:ext cx="1849377" cy="2173045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4784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ic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Straight Connector 69"/>
          <p:cNvCxnSpPr/>
          <p:nvPr userDrawn="1"/>
        </p:nvCxnSpPr>
        <p:spPr>
          <a:xfrm>
            <a:off x="0" y="1057275"/>
            <a:ext cx="9144001" cy="0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itle 3"/>
          <p:cNvSpPr>
            <a:spLocks noGrp="1"/>
          </p:cNvSpPr>
          <p:nvPr userDrawn="1">
            <p:ph type="title" hasCustomPrompt="1"/>
          </p:nvPr>
        </p:nvSpPr>
        <p:spPr>
          <a:xfrm>
            <a:off x="1" y="325102"/>
            <a:ext cx="9144000" cy="567783"/>
          </a:xfrm>
          <a:prstGeom prst="rect">
            <a:avLst/>
          </a:prstGeom>
        </p:spPr>
        <p:txBody>
          <a:bodyPr/>
          <a:lstStyle>
            <a:lvl1pPr>
              <a:defRPr sz="4000" b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Topic 4- Content</a:t>
            </a:r>
            <a:endParaRPr lang="en-CA" dirty="0"/>
          </a:p>
        </p:txBody>
      </p:sp>
      <p:grpSp>
        <p:nvGrpSpPr>
          <p:cNvPr id="3" name="Group 2"/>
          <p:cNvGrpSpPr/>
          <p:nvPr userDrawn="1"/>
        </p:nvGrpSpPr>
        <p:grpSpPr>
          <a:xfrm flipH="1">
            <a:off x="0" y="6350448"/>
            <a:ext cx="9144000" cy="504785"/>
            <a:chOff x="0" y="6350448"/>
            <a:chExt cx="9144000" cy="504785"/>
          </a:xfrm>
        </p:grpSpPr>
        <p:sp>
          <p:nvSpPr>
            <p:cNvPr id="72" name="Snip Same Side Corner Rectangle 71"/>
            <p:cNvSpPr/>
            <p:nvPr userDrawn="1"/>
          </p:nvSpPr>
          <p:spPr>
            <a:xfrm>
              <a:off x="0" y="6468184"/>
              <a:ext cx="9144000" cy="387049"/>
            </a:xfrm>
            <a:prstGeom prst="snip2SameRect">
              <a:avLst>
                <a:gd name="adj1" fmla="val 38226"/>
                <a:gd name="adj2" fmla="val 0"/>
              </a:avLst>
            </a:prstGeom>
            <a:solidFill>
              <a:srgbClr val="EAB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" name="Group 1"/>
            <p:cNvGrpSpPr/>
            <p:nvPr userDrawn="1"/>
          </p:nvGrpSpPr>
          <p:grpSpPr>
            <a:xfrm>
              <a:off x="193963" y="6350448"/>
              <a:ext cx="2524836" cy="487178"/>
              <a:chOff x="193963" y="6350448"/>
              <a:chExt cx="2524836" cy="487178"/>
            </a:xfrm>
            <a:solidFill>
              <a:srgbClr val="FFC737"/>
            </a:solidFill>
          </p:grpSpPr>
          <p:grpSp>
            <p:nvGrpSpPr>
              <p:cNvPr id="19" name="Group 18"/>
              <p:cNvGrpSpPr/>
              <p:nvPr/>
            </p:nvGrpSpPr>
            <p:grpSpPr>
              <a:xfrm>
                <a:off x="193963" y="6350448"/>
                <a:ext cx="565127" cy="487178"/>
                <a:chOff x="3482236" y="1916181"/>
                <a:chExt cx="1438107" cy="1239747"/>
              </a:xfrm>
              <a:grpFill/>
            </p:grpSpPr>
            <p:sp>
              <p:nvSpPr>
                <p:cNvPr id="40" name="Hexagon 39"/>
                <p:cNvSpPr/>
                <p:nvPr/>
              </p:nvSpPr>
              <p:spPr>
                <a:xfrm>
                  <a:off x="3482236" y="1916181"/>
                  <a:ext cx="1438107" cy="1239747"/>
                </a:xfrm>
                <a:prstGeom prst="hexagon">
                  <a:avLst/>
                </a:prstGeom>
                <a:grpFill/>
                <a:ln w="1270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41" name="Straight Connector 40"/>
                <p:cNvCxnSpPr>
                  <a:stCxn id="40" idx="3"/>
                </p:cNvCxnSpPr>
                <p:nvPr/>
              </p:nvCxnSpPr>
              <p:spPr>
                <a:xfrm flipV="1">
                  <a:off x="3482236" y="2536053"/>
                  <a:ext cx="842114" cy="2"/>
                </a:xfrm>
                <a:prstGeom prst="line">
                  <a:avLst/>
                </a:prstGeom>
                <a:grpFill/>
                <a:ln w="1270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>
                  <a:stCxn id="40" idx="5"/>
                </p:cNvCxnSpPr>
                <p:nvPr/>
              </p:nvCxnSpPr>
              <p:spPr>
                <a:xfrm flipH="1">
                  <a:off x="4324350" y="1916181"/>
                  <a:ext cx="286056" cy="619872"/>
                </a:xfrm>
                <a:prstGeom prst="line">
                  <a:avLst/>
                </a:prstGeom>
                <a:grpFill/>
                <a:ln w="1270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>
                  <a:stCxn id="40" idx="1"/>
                </p:cNvCxnSpPr>
                <p:nvPr/>
              </p:nvCxnSpPr>
              <p:spPr>
                <a:xfrm flipH="1" flipV="1">
                  <a:off x="4324350" y="2536054"/>
                  <a:ext cx="286056" cy="619874"/>
                </a:xfrm>
                <a:prstGeom prst="line">
                  <a:avLst/>
                </a:prstGeom>
                <a:grpFill/>
                <a:ln w="1270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4" name="Group 73"/>
              <p:cNvGrpSpPr/>
              <p:nvPr userDrawn="1"/>
            </p:nvGrpSpPr>
            <p:grpSpPr>
              <a:xfrm>
                <a:off x="640863" y="6415872"/>
                <a:ext cx="489234" cy="421753"/>
                <a:chOff x="3482236" y="1916181"/>
                <a:chExt cx="1438107" cy="1239747"/>
              </a:xfrm>
              <a:grpFill/>
            </p:grpSpPr>
            <p:sp>
              <p:nvSpPr>
                <p:cNvPr id="75" name="Hexagon 74"/>
                <p:cNvSpPr/>
                <p:nvPr/>
              </p:nvSpPr>
              <p:spPr>
                <a:xfrm>
                  <a:off x="3482236" y="1916181"/>
                  <a:ext cx="1438107" cy="1239747"/>
                </a:xfrm>
                <a:prstGeom prst="hexagon">
                  <a:avLst/>
                </a:prstGeom>
                <a:grpFill/>
                <a:ln w="1270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76" name="Straight Connector 75"/>
                <p:cNvCxnSpPr>
                  <a:stCxn id="75" idx="3"/>
                </p:cNvCxnSpPr>
                <p:nvPr/>
              </p:nvCxnSpPr>
              <p:spPr>
                <a:xfrm flipV="1">
                  <a:off x="3482236" y="2536053"/>
                  <a:ext cx="842114" cy="2"/>
                </a:xfrm>
                <a:prstGeom prst="line">
                  <a:avLst/>
                </a:prstGeom>
                <a:grpFill/>
                <a:ln w="1270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/>
                <p:cNvCxnSpPr>
                  <a:stCxn id="75" idx="5"/>
                </p:cNvCxnSpPr>
                <p:nvPr/>
              </p:nvCxnSpPr>
              <p:spPr>
                <a:xfrm flipH="1">
                  <a:off x="4324350" y="1916181"/>
                  <a:ext cx="286056" cy="619872"/>
                </a:xfrm>
                <a:prstGeom prst="line">
                  <a:avLst/>
                </a:prstGeom>
                <a:grpFill/>
                <a:ln w="1270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Connector 77"/>
                <p:cNvCxnSpPr>
                  <a:stCxn id="75" idx="1"/>
                </p:cNvCxnSpPr>
                <p:nvPr/>
              </p:nvCxnSpPr>
              <p:spPr>
                <a:xfrm flipH="1" flipV="1">
                  <a:off x="4324350" y="2536054"/>
                  <a:ext cx="286056" cy="619874"/>
                </a:xfrm>
                <a:prstGeom prst="line">
                  <a:avLst/>
                </a:prstGeom>
                <a:grpFill/>
                <a:ln w="1270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9" name="Group 78"/>
              <p:cNvGrpSpPr/>
              <p:nvPr userDrawn="1"/>
            </p:nvGrpSpPr>
            <p:grpSpPr>
              <a:xfrm>
                <a:off x="1018352" y="6459072"/>
                <a:ext cx="439122" cy="378553"/>
                <a:chOff x="3482236" y="1916181"/>
                <a:chExt cx="1438107" cy="1239747"/>
              </a:xfrm>
              <a:grpFill/>
            </p:grpSpPr>
            <p:sp>
              <p:nvSpPr>
                <p:cNvPr id="80" name="Hexagon 79"/>
                <p:cNvSpPr/>
                <p:nvPr/>
              </p:nvSpPr>
              <p:spPr>
                <a:xfrm>
                  <a:off x="3482236" y="1916181"/>
                  <a:ext cx="1438107" cy="1239747"/>
                </a:xfrm>
                <a:prstGeom prst="hexagon">
                  <a:avLst/>
                </a:prstGeom>
                <a:grpFill/>
                <a:ln w="1270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81" name="Straight Connector 80"/>
                <p:cNvCxnSpPr>
                  <a:stCxn id="80" idx="3"/>
                </p:cNvCxnSpPr>
                <p:nvPr/>
              </p:nvCxnSpPr>
              <p:spPr>
                <a:xfrm flipV="1">
                  <a:off x="3482236" y="2536053"/>
                  <a:ext cx="842114" cy="2"/>
                </a:xfrm>
                <a:prstGeom prst="line">
                  <a:avLst/>
                </a:prstGeom>
                <a:grpFill/>
                <a:ln w="1270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Connector 81"/>
                <p:cNvCxnSpPr>
                  <a:stCxn id="80" idx="5"/>
                </p:cNvCxnSpPr>
                <p:nvPr/>
              </p:nvCxnSpPr>
              <p:spPr>
                <a:xfrm flipH="1">
                  <a:off x="4324350" y="1916181"/>
                  <a:ext cx="286056" cy="619872"/>
                </a:xfrm>
                <a:prstGeom prst="line">
                  <a:avLst/>
                </a:prstGeom>
                <a:grpFill/>
                <a:ln w="1270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/>
                <p:cNvCxnSpPr>
                  <a:stCxn id="80" idx="1"/>
                </p:cNvCxnSpPr>
                <p:nvPr/>
              </p:nvCxnSpPr>
              <p:spPr>
                <a:xfrm flipH="1" flipV="1">
                  <a:off x="4324350" y="2536054"/>
                  <a:ext cx="286056" cy="619874"/>
                </a:xfrm>
                <a:prstGeom prst="line">
                  <a:avLst/>
                </a:prstGeom>
                <a:grpFill/>
                <a:ln w="1270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4" name="Group 83"/>
              <p:cNvGrpSpPr/>
              <p:nvPr userDrawn="1"/>
            </p:nvGrpSpPr>
            <p:grpSpPr>
              <a:xfrm>
                <a:off x="1395165" y="6501284"/>
                <a:ext cx="390156" cy="336341"/>
                <a:chOff x="3482236" y="1916181"/>
                <a:chExt cx="1438107" cy="1239747"/>
              </a:xfrm>
              <a:grpFill/>
            </p:grpSpPr>
            <p:sp>
              <p:nvSpPr>
                <p:cNvPr id="85" name="Hexagon 84"/>
                <p:cNvSpPr/>
                <p:nvPr/>
              </p:nvSpPr>
              <p:spPr>
                <a:xfrm>
                  <a:off x="3482236" y="1916181"/>
                  <a:ext cx="1438107" cy="1239747"/>
                </a:xfrm>
                <a:prstGeom prst="hexagon">
                  <a:avLst/>
                </a:prstGeom>
                <a:grpFill/>
                <a:ln w="1270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86" name="Straight Connector 85"/>
                <p:cNvCxnSpPr>
                  <a:stCxn id="85" idx="3"/>
                </p:cNvCxnSpPr>
                <p:nvPr/>
              </p:nvCxnSpPr>
              <p:spPr>
                <a:xfrm flipV="1">
                  <a:off x="3482236" y="2536053"/>
                  <a:ext cx="842114" cy="2"/>
                </a:xfrm>
                <a:prstGeom prst="line">
                  <a:avLst/>
                </a:prstGeom>
                <a:grpFill/>
                <a:ln w="1270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Connector 86"/>
                <p:cNvCxnSpPr>
                  <a:stCxn id="85" idx="5"/>
                </p:cNvCxnSpPr>
                <p:nvPr/>
              </p:nvCxnSpPr>
              <p:spPr>
                <a:xfrm flipH="1">
                  <a:off x="4324350" y="1916181"/>
                  <a:ext cx="286056" cy="619872"/>
                </a:xfrm>
                <a:prstGeom prst="line">
                  <a:avLst/>
                </a:prstGeom>
                <a:grpFill/>
                <a:ln w="1270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Connector 87"/>
                <p:cNvCxnSpPr>
                  <a:stCxn id="85" idx="1"/>
                </p:cNvCxnSpPr>
                <p:nvPr/>
              </p:nvCxnSpPr>
              <p:spPr>
                <a:xfrm flipH="1" flipV="1">
                  <a:off x="4324350" y="2536054"/>
                  <a:ext cx="286056" cy="619874"/>
                </a:xfrm>
                <a:prstGeom prst="line">
                  <a:avLst/>
                </a:prstGeom>
                <a:grpFill/>
                <a:ln w="1270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9" name="Group 88"/>
              <p:cNvGrpSpPr/>
              <p:nvPr userDrawn="1"/>
            </p:nvGrpSpPr>
            <p:grpSpPr>
              <a:xfrm>
                <a:off x="1731784" y="6546501"/>
                <a:ext cx="337704" cy="291124"/>
                <a:chOff x="3482236" y="1916181"/>
                <a:chExt cx="1438107" cy="1239747"/>
              </a:xfrm>
              <a:grpFill/>
            </p:grpSpPr>
            <p:sp>
              <p:nvSpPr>
                <p:cNvPr id="90" name="Hexagon 89"/>
                <p:cNvSpPr/>
                <p:nvPr/>
              </p:nvSpPr>
              <p:spPr>
                <a:xfrm>
                  <a:off x="3482236" y="1916181"/>
                  <a:ext cx="1438107" cy="1239747"/>
                </a:xfrm>
                <a:prstGeom prst="hexagon">
                  <a:avLst/>
                </a:prstGeom>
                <a:grpFill/>
                <a:ln w="1270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91" name="Straight Connector 90"/>
                <p:cNvCxnSpPr>
                  <a:stCxn id="90" idx="3"/>
                </p:cNvCxnSpPr>
                <p:nvPr/>
              </p:nvCxnSpPr>
              <p:spPr>
                <a:xfrm flipV="1">
                  <a:off x="3482236" y="2536053"/>
                  <a:ext cx="842114" cy="2"/>
                </a:xfrm>
                <a:prstGeom prst="line">
                  <a:avLst/>
                </a:prstGeom>
                <a:grpFill/>
                <a:ln w="1270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Straight Connector 91"/>
                <p:cNvCxnSpPr>
                  <a:stCxn id="90" idx="5"/>
                </p:cNvCxnSpPr>
                <p:nvPr/>
              </p:nvCxnSpPr>
              <p:spPr>
                <a:xfrm flipH="1">
                  <a:off x="4324350" y="1916181"/>
                  <a:ext cx="286056" cy="619872"/>
                </a:xfrm>
                <a:prstGeom prst="line">
                  <a:avLst/>
                </a:prstGeom>
                <a:grpFill/>
                <a:ln w="1270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Connector 92"/>
                <p:cNvCxnSpPr>
                  <a:stCxn id="90" idx="1"/>
                </p:cNvCxnSpPr>
                <p:nvPr/>
              </p:nvCxnSpPr>
              <p:spPr>
                <a:xfrm flipH="1" flipV="1">
                  <a:off x="4324350" y="2536054"/>
                  <a:ext cx="286056" cy="619874"/>
                </a:xfrm>
                <a:prstGeom prst="line">
                  <a:avLst/>
                </a:prstGeom>
                <a:grpFill/>
                <a:ln w="1270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4" name="Group 93"/>
              <p:cNvGrpSpPr/>
              <p:nvPr userDrawn="1"/>
            </p:nvGrpSpPr>
            <p:grpSpPr>
              <a:xfrm>
                <a:off x="2038259" y="6585073"/>
                <a:ext cx="292959" cy="252551"/>
                <a:chOff x="3482236" y="1916181"/>
                <a:chExt cx="1438107" cy="1239747"/>
              </a:xfrm>
              <a:grpFill/>
            </p:grpSpPr>
            <p:sp>
              <p:nvSpPr>
                <p:cNvPr id="95" name="Hexagon 94"/>
                <p:cNvSpPr/>
                <p:nvPr/>
              </p:nvSpPr>
              <p:spPr>
                <a:xfrm>
                  <a:off x="3482236" y="1916181"/>
                  <a:ext cx="1438107" cy="1239747"/>
                </a:xfrm>
                <a:prstGeom prst="hexagon">
                  <a:avLst/>
                </a:prstGeom>
                <a:grpFill/>
                <a:ln w="1270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96" name="Straight Connector 95"/>
                <p:cNvCxnSpPr>
                  <a:stCxn id="95" idx="3"/>
                </p:cNvCxnSpPr>
                <p:nvPr/>
              </p:nvCxnSpPr>
              <p:spPr>
                <a:xfrm flipV="1">
                  <a:off x="3482236" y="2536053"/>
                  <a:ext cx="842114" cy="2"/>
                </a:xfrm>
                <a:prstGeom prst="line">
                  <a:avLst/>
                </a:prstGeom>
                <a:grpFill/>
                <a:ln w="1270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traight Connector 96"/>
                <p:cNvCxnSpPr>
                  <a:stCxn id="95" idx="5"/>
                </p:cNvCxnSpPr>
                <p:nvPr/>
              </p:nvCxnSpPr>
              <p:spPr>
                <a:xfrm flipH="1">
                  <a:off x="4324350" y="1916181"/>
                  <a:ext cx="286056" cy="619872"/>
                </a:xfrm>
                <a:prstGeom prst="line">
                  <a:avLst/>
                </a:prstGeom>
                <a:grpFill/>
                <a:ln w="1270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Straight Connector 97"/>
                <p:cNvCxnSpPr>
                  <a:stCxn id="95" idx="1"/>
                </p:cNvCxnSpPr>
                <p:nvPr/>
              </p:nvCxnSpPr>
              <p:spPr>
                <a:xfrm flipH="1" flipV="1">
                  <a:off x="4324350" y="2536054"/>
                  <a:ext cx="286056" cy="619874"/>
                </a:xfrm>
                <a:prstGeom prst="line">
                  <a:avLst/>
                </a:prstGeom>
                <a:grpFill/>
                <a:ln w="1270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9" name="Group 98"/>
              <p:cNvGrpSpPr/>
              <p:nvPr userDrawn="1"/>
            </p:nvGrpSpPr>
            <p:grpSpPr>
              <a:xfrm>
                <a:off x="2312707" y="6622431"/>
                <a:ext cx="249624" cy="215193"/>
                <a:chOff x="3482236" y="1916181"/>
                <a:chExt cx="1438107" cy="1239747"/>
              </a:xfrm>
              <a:grpFill/>
            </p:grpSpPr>
            <p:sp>
              <p:nvSpPr>
                <p:cNvPr id="100" name="Hexagon 99"/>
                <p:cNvSpPr/>
                <p:nvPr/>
              </p:nvSpPr>
              <p:spPr>
                <a:xfrm>
                  <a:off x="3482236" y="1916181"/>
                  <a:ext cx="1438107" cy="1239747"/>
                </a:xfrm>
                <a:prstGeom prst="hexagon">
                  <a:avLst/>
                </a:prstGeom>
                <a:grpFill/>
                <a:ln w="1270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101" name="Straight Connector 100"/>
                <p:cNvCxnSpPr>
                  <a:stCxn id="100" idx="3"/>
                </p:cNvCxnSpPr>
                <p:nvPr/>
              </p:nvCxnSpPr>
              <p:spPr>
                <a:xfrm flipV="1">
                  <a:off x="3482236" y="2536053"/>
                  <a:ext cx="842114" cy="2"/>
                </a:xfrm>
                <a:prstGeom prst="line">
                  <a:avLst/>
                </a:prstGeom>
                <a:grpFill/>
                <a:ln w="1270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Straight Connector 101"/>
                <p:cNvCxnSpPr>
                  <a:stCxn id="100" idx="5"/>
                </p:cNvCxnSpPr>
                <p:nvPr/>
              </p:nvCxnSpPr>
              <p:spPr>
                <a:xfrm flipH="1">
                  <a:off x="4324350" y="1916181"/>
                  <a:ext cx="286056" cy="619872"/>
                </a:xfrm>
                <a:prstGeom prst="line">
                  <a:avLst/>
                </a:prstGeom>
                <a:grpFill/>
                <a:ln w="1270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Straight Connector 102"/>
                <p:cNvCxnSpPr>
                  <a:stCxn id="100" idx="1"/>
                </p:cNvCxnSpPr>
                <p:nvPr/>
              </p:nvCxnSpPr>
              <p:spPr>
                <a:xfrm flipH="1" flipV="1">
                  <a:off x="4324350" y="2536054"/>
                  <a:ext cx="286056" cy="619874"/>
                </a:xfrm>
                <a:prstGeom prst="line">
                  <a:avLst/>
                </a:prstGeom>
                <a:grpFill/>
                <a:ln w="1270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4" name="Group 103"/>
              <p:cNvGrpSpPr/>
              <p:nvPr userDrawn="1"/>
            </p:nvGrpSpPr>
            <p:grpSpPr>
              <a:xfrm>
                <a:off x="2523722" y="6669454"/>
                <a:ext cx="195077" cy="168170"/>
                <a:chOff x="3482236" y="1916181"/>
                <a:chExt cx="1438107" cy="1239747"/>
              </a:xfrm>
              <a:grpFill/>
            </p:grpSpPr>
            <p:sp>
              <p:nvSpPr>
                <p:cNvPr id="105" name="Hexagon 104"/>
                <p:cNvSpPr/>
                <p:nvPr/>
              </p:nvSpPr>
              <p:spPr>
                <a:xfrm>
                  <a:off x="3482236" y="1916181"/>
                  <a:ext cx="1438107" cy="1239747"/>
                </a:xfrm>
                <a:prstGeom prst="hexagon">
                  <a:avLst/>
                </a:prstGeom>
                <a:grpFill/>
                <a:ln w="1270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106" name="Straight Connector 105"/>
                <p:cNvCxnSpPr>
                  <a:stCxn id="105" idx="3"/>
                </p:cNvCxnSpPr>
                <p:nvPr/>
              </p:nvCxnSpPr>
              <p:spPr>
                <a:xfrm flipV="1">
                  <a:off x="3482236" y="2536053"/>
                  <a:ext cx="842114" cy="2"/>
                </a:xfrm>
                <a:prstGeom prst="line">
                  <a:avLst/>
                </a:prstGeom>
                <a:grpFill/>
                <a:ln w="1270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Straight Connector 106"/>
                <p:cNvCxnSpPr>
                  <a:stCxn id="105" idx="5"/>
                </p:cNvCxnSpPr>
                <p:nvPr/>
              </p:nvCxnSpPr>
              <p:spPr>
                <a:xfrm flipH="1">
                  <a:off x="4324350" y="1916181"/>
                  <a:ext cx="286056" cy="619872"/>
                </a:xfrm>
                <a:prstGeom prst="line">
                  <a:avLst/>
                </a:prstGeom>
                <a:grpFill/>
                <a:ln w="1270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Connector 107"/>
                <p:cNvCxnSpPr>
                  <a:stCxn id="105" idx="1"/>
                </p:cNvCxnSpPr>
                <p:nvPr/>
              </p:nvCxnSpPr>
              <p:spPr>
                <a:xfrm flipH="1" flipV="1">
                  <a:off x="4324350" y="2536054"/>
                  <a:ext cx="286056" cy="619874"/>
                </a:xfrm>
                <a:prstGeom prst="line">
                  <a:avLst/>
                </a:prstGeom>
                <a:grpFill/>
                <a:ln w="1270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49" name="Rectangle 5"/>
          <p:cNvSpPr>
            <a:spLocks noChangeArrowheads="1"/>
          </p:cNvSpPr>
          <p:nvPr userDrawn="1"/>
        </p:nvSpPr>
        <p:spPr bwMode="auto">
          <a:xfrm>
            <a:off x="0" y="6601759"/>
            <a:ext cx="2173673" cy="197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20000"/>
              </a:spcBef>
              <a:buFontTx/>
              <a:buNone/>
              <a:defRPr/>
            </a:pPr>
            <a:r>
              <a:rPr lang="en-US" altLang="en-US" sz="700" dirty="0">
                <a:latin typeface="Arial" pitchFamily="34" charset="0"/>
                <a:cs typeface="Arial" panose="020B0604020202020204" pitchFamily="34" charset="0"/>
              </a:rPr>
              <a:t>Copyright © 2016 Accenture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351138483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tiv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 userDrawn="1"/>
        </p:nvCxnSpPr>
        <p:spPr>
          <a:xfrm>
            <a:off x="0" y="1057275"/>
            <a:ext cx="9144001" cy="0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3"/>
          <p:cNvSpPr>
            <a:spLocks noGrp="1"/>
          </p:cNvSpPr>
          <p:nvPr>
            <p:ph type="title" hasCustomPrompt="1"/>
          </p:nvPr>
        </p:nvSpPr>
        <p:spPr>
          <a:xfrm>
            <a:off x="1" y="325102"/>
            <a:ext cx="9144000" cy="567783"/>
          </a:xfrm>
          <a:prstGeom prst="rect">
            <a:avLst/>
          </a:prstGeom>
        </p:spPr>
        <p:txBody>
          <a:bodyPr/>
          <a:lstStyle>
            <a:lvl1pPr>
              <a:defRPr sz="4000" b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General</a:t>
            </a:r>
            <a:endParaRPr lang="en-CA" dirty="0"/>
          </a:p>
        </p:txBody>
      </p:sp>
      <p:sp>
        <p:nvSpPr>
          <p:cNvPr id="12" name="Snip Same Side Corner Rectangle 11"/>
          <p:cNvSpPr/>
          <p:nvPr userDrawn="1"/>
        </p:nvSpPr>
        <p:spPr>
          <a:xfrm>
            <a:off x="0" y="6468184"/>
            <a:ext cx="9144000" cy="387049"/>
          </a:xfrm>
          <a:prstGeom prst="snip2SameRect">
            <a:avLst>
              <a:gd name="adj1" fmla="val 38226"/>
              <a:gd name="adj2" fmla="val 0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 userDrawn="1"/>
        </p:nvSpPr>
        <p:spPr bwMode="auto">
          <a:xfrm>
            <a:off x="0" y="6601759"/>
            <a:ext cx="2173673" cy="197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20000"/>
              </a:spcBef>
              <a:buFontTx/>
              <a:buNone/>
              <a:defRPr/>
            </a:pPr>
            <a:r>
              <a:rPr lang="en-US" altLang="en-US" sz="700" dirty="0">
                <a:latin typeface="Arial" pitchFamily="34" charset="0"/>
                <a:cs typeface="Arial" panose="020B0604020202020204" pitchFamily="34" charset="0"/>
              </a:rPr>
              <a:t>Copyright © 2016 Accenture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234975382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tivity- Knowledge Che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 userDrawn="1"/>
        </p:nvCxnSpPr>
        <p:spPr>
          <a:xfrm>
            <a:off x="0" y="1057275"/>
            <a:ext cx="9144001" cy="0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3"/>
          <p:cNvSpPr>
            <a:spLocks noGrp="1"/>
          </p:cNvSpPr>
          <p:nvPr>
            <p:ph type="title" hasCustomPrompt="1"/>
          </p:nvPr>
        </p:nvSpPr>
        <p:spPr>
          <a:xfrm>
            <a:off x="1" y="325102"/>
            <a:ext cx="9144000" cy="567783"/>
          </a:xfrm>
          <a:prstGeom prst="rect">
            <a:avLst/>
          </a:prstGeom>
        </p:spPr>
        <p:txBody>
          <a:bodyPr/>
          <a:lstStyle>
            <a:lvl1pPr>
              <a:defRPr sz="4000" b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CA" dirty="0"/>
              <a:t>Knowledge Checks</a:t>
            </a:r>
          </a:p>
        </p:txBody>
      </p:sp>
      <p:sp>
        <p:nvSpPr>
          <p:cNvPr id="12" name="Snip Same Side Corner Rectangle 11"/>
          <p:cNvSpPr/>
          <p:nvPr userDrawn="1"/>
        </p:nvSpPr>
        <p:spPr>
          <a:xfrm>
            <a:off x="0" y="6468184"/>
            <a:ext cx="9144000" cy="387049"/>
          </a:xfrm>
          <a:prstGeom prst="snip2SameRect">
            <a:avLst>
              <a:gd name="adj1" fmla="val 38226"/>
              <a:gd name="adj2" fmla="val 0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8119786" y="1221666"/>
            <a:ext cx="733757" cy="1405510"/>
            <a:chOff x="8033725" y="1162759"/>
            <a:chExt cx="913268" cy="1749363"/>
          </a:xfrm>
        </p:grpSpPr>
        <p:pic>
          <p:nvPicPr>
            <p:cNvPr id="20" name="Picture 19" descr="Light Bulb_PC [Converted]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33725" y="1162759"/>
              <a:ext cx="884468" cy="1426204"/>
            </a:xfrm>
            <a:prstGeom prst="rect">
              <a:avLst/>
            </a:prstGeom>
            <a:solidFill>
              <a:schemeClr val="bg1"/>
            </a:solidFill>
          </p:spPr>
        </p:pic>
        <p:pic>
          <p:nvPicPr>
            <p:cNvPr id="21" name="Picture 19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44742" y="2629280"/>
              <a:ext cx="902251" cy="2828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4" name="Rectangle 5"/>
          <p:cNvSpPr>
            <a:spLocks noChangeArrowheads="1"/>
          </p:cNvSpPr>
          <p:nvPr userDrawn="1"/>
        </p:nvSpPr>
        <p:spPr bwMode="auto">
          <a:xfrm>
            <a:off x="0" y="6601759"/>
            <a:ext cx="2173673" cy="197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20000"/>
              </a:spcBef>
              <a:buFontTx/>
              <a:buNone/>
              <a:defRPr/>
            </a:pPr>
            <a:r>
              <a:rPr lang="en-US" altLang="en-US" sz="700" dirty="0">
                <a:latin typeface="Arial" pitchFamily="34" charset="0"/>
                <a:cs typeface="Arial" panose="020B0604020202020204" pitchFamily="34" charset="0"/>
              </a:rPr>
              <a:t>Copyright © 2016 Accenture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374996397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tivity- Discu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 userDrawn="1"/>
        </p:nvCxnSpPr>
        <p:spPr>
          <a:xfrm>
            <a:off x="0" y="1057275"/>
            <a:ext cx="9144001" cy="0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3"/>
          <p:cNvSpPr>
            <a:spLocks noGrp="1"/>
          </p:cNvSpPr>
          <p:nvPr>
            <p:ph type="title" hasCustomPrompt="1"/>
          </p:nvPr>
        </p:nvSpPr>
        <p:spPr>
          <a:xfrm>
            <a:off x="1" y="325102"/>
            <a:ext cx="9144000" cy="567783"/>
          </a:xfrm>
          <a:prstGeom prst="rect">
            <a:avLst/>
          </a:prstGeom>
        </p:spPr>
        <p:txBody>
          <a:bodyPr/>
          <a:lstStyle>
            <a:lvl1pPr>
              <a:defRPr sz="4000" b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Discussion</a:t>
            </a:r>
            <a:endParaRPr lang="en-CA" dirty="0"/>
          </a:p>
        </p:txBody>
      </p:sp>
      <p:sp>
        <p:nvSpPr>
          <p:cNvPr id="12" name="Snip Same Side Corner Rectangle 11"/>
          <p:cNvSpPr/>
          <p:nvPr userDrawn="1"/>
        </p:nvSpPr>
        <p:spPr>
          <a:xfrm>
            <a:off x="0" y="6468184"/>
            <a:ext cx="9144000" cy="387049"/>
          </a:xfrm>
          <a:prstGeom prst="snip2SameRect">
            <a:avLst>
              <a:gd name="adj1" fmla="val 38226"/>
              <a:gd name="adj2" fmla="val 0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Group 1"/>
          <p:cNvGrpSpPr/>
          <p:nvPr userDrawn="1"/>
        </p:nvGrpSpPr>
        <p:grpSpPr>
          <a:xfrm>
            <a:off x="7376281" y="1181326"/>
            <a:ext cx="1513372" cy="1718939"/>
            <a:chOff x="7376281" y="1181326"/>
            <a:chExt cx="1513372" cy="1718939"/>
          </a:xfrm>
        </p:grpSpPr>
        <p:grpSp>
          <p:nvGrpSpPr>
            <p:cNvPr id="6" name="Group 5"/>
            <p:cNvGrpSpPr/>
            <p:nvPr userDrawn="1"/>
          </p:nvGrpSpPr>
          <p:grpSpPr>
            <a:xfrm>
              <a:off x="7376281" y="1181326"/>
              <a:ext cx="1412717" cy="1383577"/>
              <a:chOff x="3194051" y="1312863"/>
              <a:chExt cx="681038" cy="708025"/>
            </a:xfrm>
          </p:grpSpPr>
          <p:sp>
            <p:nvSpPr>
              <p:cNvPr id="7" name="Freeform 34"/>
              <p:cNvSpPr>
                <a:spLocks noEditPoints="1"/>
              </p:cNvSpPr>
              <p:nvPr/>
            </p:nvSpPr>
            <p:spPr bwMode="auto">
              <a:xfrm>
                <a:off x="3376613" y="1312863"/>
                <a:ext cx="325438" cy="385763"/>
              </a:xfrm>
              <a:custGeom>
                <a:avLst/>
                <a:gdLst>
                  <a:gd name="T0" fmla="*/ 293 w 478"/>
                  <a:gd name="T1" fmla="*/ 361 h 565"/>
                  <a:gd name="T2" fmla="*/ 297 w 478"/>
                  <a:gd name="T3" fmla="*/ 359 h 565"/>
                  <a:gd name="T4" fmla="*/ 372 w 478"/>
                  <a:gd name="T5" fmla="*/ 239 h 565"/>
                  <a:gd name="T6" fmla="*/ 239 w 478"/>
                  <a:gd name="T7" fmla="*/ 106 h 565"/>
                  <a:gd name="T8" fmla="*/ 106 w 478"/>
                  <a:gd name="T9" fmla="*/ 239 h 565"/>
                  <a:gd name="T10" fmla="*/ 181 w 478"/>
                  <a:gd name="T11" fmla="*/ 358 h 565"/>
                  <a:gd name="T12" fmla="*/ 190 w 478"/>
                  <a:gd name="T13" fmla="*/ 399 h 565"/>
                  <a:gd name="T14" fmla="*/ 231 w 478"/>
                  <a:gd name="T15" fmla="*/ 296 h 565"/>
                  <a:gd name="T16" fmla="*/ 260 w 478"/>
                  <a:gd name="T17" fmla="*/ 137 h 565"/>
                  <a:gd name="T18" fmla="*/ 295 w 478"/>
                  <a:gd name="T19" fmla="*/ 241 h 565"/>
                  <a:gd name="T20" fmla="*/ 288 w 478"/>
                  <a:gd name="T21" fmla="*/ 399 h 565"/>
                  <a:gd name="T22" fmla="*/ 288 w 478"/>
                  <a:gd name="T23" fmla="*/ 372 h 565"/>
                  <a:gd name="T24" fmla="*/ 361 w 478"/>
                  <a:gd name="T25" fmla="*/ 103 h 565"/>
                  <a:gd name="T26" fmla="*/ 375 w 478"/>
                  <a:gd name="T27" fmla="*/ 117 h 565"/>
                  <a:gd name="T28" fmla="*/ 415 w 478"/>
                  <a:gd name="T29" fmla="*/ 77 h 565"/>
                  <a:gd name="T30" fmla="*/ 391 w 478"/>
                  <a:gd name="T31" fmla="*/ 62 h 565"/>
                  <a:gd name="T32" fmla="*/ 103 w 478"/>
                  <a:gd name="T33" fmla="*/ 361 h 565"/>
                  <a:gd name="T34" fmla="*/ 117 w 478"/>
                  <a:gd name="T35" fmla="*/ 375 h 565"/>
                  <a:gd name="T36" fmla="*/ 77 w 478"/>
                  <a:gd name="T37" fmla="*/ 415 h 565"/>
                  <a:gd name="T38" fmla="*/ 62 w 478"/>
                  <a:gd name="T39" fmla="*/ 391 h 565"/>
                  <a:gd name="T40" fmla="*/ 375 w 478"/>
                  <a:gd name="T41" fmla="*/ 361 h 565"/>
                  <a:gd name="T42" fmla="*/ 361 w 478"/>
                  <a:gd name="T43" fmla="*/ 375 h 565"/>
                  <a:gd name="T44" fmla="*/ 401 w 478"/>
                  <a:gd name="T45" fmla="*/ 415 h 565"/>
                  <a:gd name="T46" fmla="*/ 416 w 478"/>
                  <a:gd name="T47" fmla="*/ 391 h 565"/>
                  <a:gd name="T48" fmla="*/ 117 w 478"/>
                  <a:gd name="T49" fmla="*/ 103 h 565"/>
                  <a:gd name="T50" fmla="*/ 103 w 478"/>
                  <a:gd name="T51" fmla="*/ 117 h 565"/>
                  <a:gd name="T52" fmla="*/ 63 w 478"/>
                  <a:gd name="T53" fmla="*/ 77 h 565"/>
                  <a:gd name="T54" fmla="*/ 87 w 478"/>
                  <a:gd name="T55" fmla="*/ 62 h 565"/>
                  <a:gd name="T56" fmla="*/ 181 w 478"/>
                  <a:gd name="T57" fmla="*/ 482 h 565"/>
                  <a:gd name="T58" fmla="*/ 297 w 478"/>
                  <a:gd name="T59" fmla="*/ 443 h 565"/>
                  <a:gd name="T60" fmla="*/ 181 w 478"/>
                  <a:gd name="T61" fmla="*/ 482 h 565"/>
                  <a:gd name="T62" fmla="*/ 185 w 478"/>
                  <a:gd name="T63" fmla="*/ 499 h 565"/>
                  <a:gd name="T64" fmla="*/ 283 w 478"/>
                  <a:gd name="T65" fmla="*/ 510 h 565"/>
                  <a:gd name="T66" fmla="*/ 297 w 478"/>
                  <a:gd name="T67" fmla="*/ 483 h 565"/>
                  <a:gd name="T68" fmla="*/ 297 w 478"/>
                  <a:gd name="T69" fmla="*/ 425 h 565"/>
                  <a:gd name="T70" fmla="*/ 181 w 478"/>
                  <a:gd name="T71" fmla="*/ 417 h 565"/>
                  <a:gd name="T72" fmla="*/ 248 w 478"/>
                  <a:gd name="T73" fmla="*/ 57 h 565"/>
                  <a:gd name="T74" fmla="*/ 230 w 478"/>
                  <a:gd name="T75" fmla="*/ 57 h 565"/>
                  <a:gd name="T76" fmla="*/ 229 w 478"/>
                  <a:gd name="T77" fmla="*/ 0 h 565"/>
                  <a:gd name="T78" fmla="*/ 257 w 478"/>
                  <a:gd name="T79" fmla="*/ 7 h 565"/>
                  <a:gd name="T80" fmla="*/ 421 w 478"/>
                  <a:gd name="T81" fmla="*/ 230 h 565"/>
                  <a:gd name="T82" fmla="*/ 421 w 478"/>
                  <a:gd name="T83" fmla="*/ 248 h 565"/>
                  <a:gd name="T84" fmla="*/ 478 w 478"/>
                  <a:gd name="T85" fmla="*/ 249 h 565"/>
                  <a:gd name="T86" fmla="*/ 471 w 478"/>
                  <a:gd name="T87" fmla="*/ 221 h 565"/>
                  <a:gd name="T88" fmla="*/ 57 w 478"/>
                  <a:gd name="T89" fmla="*/ 230 h 565"/>
                  <a:gd name="T90" fmla="*/ 57 w 478"/>
                  <a:gd name="T91" fmla="*/ 248 h 565"/>
                  <a:gd name="T92" fmla="*/ 0 w 478"/>
                  <a:gd name="T93" fmla="*/ 249 h 565"/>
                  <a:gd name="T94" fmla="*/ 7 w 478"/>
                  <a:gd name="T95" fmla="*/ 221 h 565"/>
                  <a:gd name="T96" fmla="*/ 274 w 478"/>
                  <a:gd name="T97" fmla="*/ 539 h 565"/>
                  <a:gd name="T98" fmla="*/ 231 w 478"/>
                  <a:gd name="T99" fmla="*/ 565 h 565"/>
                  <a:gd name="T100" fmla="*/ 189 w 478"/>
                  <a:gd name="T101" fmla="*/ 539 h 565"/>
                  <a:gd name="T102" fmla="*/ 156 w 478"/>
                  <a:gd name="T103" fmla="*/ 512 h 565"/>
                  <a:gd name="T104" fmla="*/ 152 w 478"/>
                  <a:gd name="T105" fmla="*/ 502 h 565"/>
                  <a:gd name="T106" fmla="*/ 161 w 478"/>
                  <a:gd name="T107" fmla="*/ 391 h 565"/>
                  <a:gd name="T108" fmla="*/ 103 w 478"/>
                  <a:gd name="T109" fmla="*/ 331 h 565"/>
                  <a:gd name="T110" fmla="*/ 128 w 478"/>
                  <a:gd name="T111" fmla="*/ 126 h 565"/>
                  <a:gd name="T112" fmla="*/ 350 w 478"/>
                  <a:gd name="T113" fmla="*/ 126 h 565"/>
                  <a:gd name="T114" fmla="*/ 375 w 478"/>
                  <a:gd name="T115" fmla="*/ 331 h 565"/>
                  <a:gd name="T116" fmla="*/ 317 w 478"/>
                  <a:gd name="T117" fmla="*/ 391 h 565"/>
                  <a:gd name="T118" fmla="*/ 326 w 478"/>
                  <a:gd name="T119" fmla="*/ 502 h 565"/>
                  <a:gd name="T120" fmla="*/ 299 w 478"/>
                  <a:gd name="T121" fmla="*/ 534 h 565"/>
                  <a:gd name="T122" fmla="*/ 289 w 478"/>
                  <a:gd name="T123" fmla="*/ 539 h 5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78" h="565">
                    <a:moveTo>
                      <a:pt x="293" y="361"/>
                    </a:moveTo>
                    <a:cubicBezTo>
                      <a:pt x="293" y="361"/>
                      <a:pt x="293" y="361"/>
                      <a:pt x="293" y="361"/>
                    </a:cubicBezTo>
                    <a:cubicBezTo>
                      <a:pt x="293" y="361"/>
                      <a:pt x="293" y="361"/>
                      <a:pt x="293" y="361"/>
                    </a:cubicBezTo>
                    <a:cubicBezTo>
                      <a:pt x="294" y="360"/>
                      <a:pt x="295" y="359"/>
                      <a:pt x="297" y="359"/>
                    </a:cubicBezTo>
                    <a:cubicBezTo>
                      <a:pt x="319" y="348"/>
                      <a:pt x="338" y="334"/>
                      <a:pt x="351" y="314"/>
                    </a:cubicBezTo>
                    <a:cubicBezTo>
                      <a:pt x="364" y="295"/>
                      <a:pt x="372" y="271"/>
                      <a:pt x="372" y="239"/>
                    </a:cubicBezTo>
                    <a:cubicBezTo>
                      <a:pt x="372" y="207"/>
                      <a:pt x="356" y="172"/>
                      <a:pt x="330" y="146"/>
                    </a:cubicBezTo>
                    <a:cubicBezTo>
                      <a:pt x="306" y="122"/>
                      <a:pt x="274" y="106"/>
                      <a:pt x="239" y="106"/>
                    </a:cubicBezTo>
                    <a:cubicBezTo>
                      <a:pt x="204" y="106"/>
                      <a:pt x="172" y="122"/>
                      <a:pt x="148" y="146"/>
                    </a:cubicBezTo>
                    <a:cubicBezTo>
                      <a:pt x="122" y="172"/>
                      <a:pt x="106" y="207"/>
                      <a:pt x="106" y="239"/>
                    </a:cubicBezTo>
                    <a:cubicBezTo>
                      <a:pt x="106" y="271"/>
                      <a:pt x="114" y="295"/>
                      <a:pt x="127" y="314"/>
                    </a:cubicBezTo>
                    <a:cubicBezTo>
                      <a:pt x="140" y="333"/>
                      <a:pt x="158" y="347"/>
                      <a:pt x="181" y="358"/>
                    </a:cubicBezTo>
                    <a:cubicBezTo>
                      <a:pt x="186" y="360"/>
                      <a:pt x="190" y="366"/>
                      <a:pt x="190" y="372"/>
                    </a:cubicBezTo>
                    <a:cubicBezTo>
                      <a:pt x="190" y="399"/>
                      <a:pt x="190" y="399"/>
                      <a:pt x="190" y="399"/>
                    </a:cubicBezTo>
                    <a:cubicBezTo>
                      <a:pt x="224" y="399"/>
                      <a:pt x="224" y="399"/>
                      <a:pt x="224" y="399"/>
                    </a:cubicBezTo>
                    <a:cubicBezTo>
                      <a:pt x="231" y="296"/>
                      <a:pt x="231" y="296"/>
                      <a:pt x="231" y="296"/>
                    </a:cubicBezTo>
                    <a:cubicBezTo>
                      <a:pt x="173" y="305"/>
                      <a:pt x="173" y="305"/>
                      <a:pt x="173" y="305"/>
                    </a:cubicBezTo>
                    <a:cubicBezTo>
                      <a:pt x="260" y="137"/>
                      <a:pt x="260" y="137"/>
                      <a:pt x="260" y="137"/>
                    </a:cubicBezTo>
                    <a:cubicBezTo>
                      <a:pt x="243" y="251"/>
                      <a:pt x="243" y="251"/>
                      <a:pt x="243" y="251"/>
                    </a:cubicBezTo>
                    <a:cubicBezTo>
                      <a:pt x="295" y="241"/>
                      <a:pt x="295" y="241"/>
                      <a:pt x="295" y="241"/>
                    </a:cubicBezTo>
                    <a:cubicBezTo>
                      <a:pt x="254" y="399"/>
                      <a:pt x="254" y="399"/>
                      <a:pt x="254" y="399"/>
                    </a:cubicBezTo>
                    <a:cubicBezTo>
                      <a:pt x="288" y="399"/>
                      <a:pt x="288" y="399"/>
                      <a:pt x="288" y="399"/>
                    </a:cubicBezTo>
                    <a:cubicBezTo>
                      <a:pt x="288" y="372"/>
                      <a:pt x="288" y="372"/>
                      <a:pt x="288" y="372"/>
                    </a:cubicBezTo>
                    <a:cubicBezTo>
                      <a:pt x="288" y="372"/>
                      <a:pt x="288" y="372"/>
                      <a:pt x="288" y="372"/>
                    </a:cubicBezTo>
                    <a:cubicBezTo>
                      <a:pt x="288" y="368"/>
                      <a:pt x="290" y="364"/>
                      <a:pt x="293" y="361"/>
                    </a:cubicBezTo>
                    <a:close/>
                    <a:moveTo>
                      <a:pt x="361" y="103"/>
                    </a:moveTo>
                    <a:cubicBezTo>
                      <a:pt x="359" y="106"/>
                      <a:pt x="360" y="111"/>
                      <a:pt x="364" y="114"/>
                    </a:cubicBezTo>
                    <a:cubicBezTo>
                      <a:pt x="367" y="118"/>
                      <a:pt x="372" y="119"/>
                      <a:pt x="375" y="117"/>
                    </a:cubicBezTo>
                    <a:cubicBezTo>
                      <a:pt x="416" y="87"/>
                      <a:pt x="416" y="87"/>
                      <a:pt x="416" y="87"/>
                    </a:cubicBezTo>
                    <a:cubicBezTo>
                      <a:pt x="419" y="85"/>
                      <a:pt x="419" y="81"/>
                      <a:pt x="415" y="77"/>
                    </a:cubicBezTo>
                    <a:cubicBezTo>
                      <a:pt x="401" y="63"/>
                      <a:pt x="401" y="63"/>
                      <a:pt x="401" y="63"/>
                    </a:cubicBezTo>
                    <a:cubicBezTo>
                      <a:pt x="397" y="59"/>
                      <a:pt x="393" y="59"/>
                      <a:pt x="391" y="62"/>
                    </a:cubicBezTo>
                    <a:cubicBezTo>
                      <a:pt x="361" y="103"/>
                      <a:pt x="361" y="103"/>
                      <a:pt x="361" y="103"/>
                    </a:cubicBezTo>
                    <a:close/>
                    <a:moveTo>
                      <a:pt x="103" y="361"/>
                    </a:moveTo>
                    <a:cubicBezTo>
                      <a:pt x="106" y="359"/>
                      <a:pt x="111" y="360"/>
                      <a:pt x="114" y="364"/>
                    </a:cubicBezTo>
                    <a:cubicBezTo>
                      <a:pt x="118" y="367"/>
                      <a:pt x="119" y="372"/>
                      <a:pt x="117" y="375"/>
                    </a:cubicBezTo>
                    <a:cubicBezTo>
                      <a:pt x="87" y="416"/>
                      <a:pt x="87" y="416"/>
                      <a:pt x="87" y="416"/>
                    </a:cubicBezTo>
                    <a:cubicBezTo>
                      <a:pt x="85" y="419"/>
                      <a:pt x="81" y="419"/>
                      <a:pt x="77" y="415"/>
                    </a:cubicBezTo>
                    <a:cubicBezTo>
                      <a:pt x="63" y="401"/>
                      <a:pt x="63" y="401"/>
                      <a:pt x="63" y="401"/>
                    </a:cubicBezTo>
                    <a:cubicBezTo>
                      <a:pt x="59" y="397"/>
                      <a:pt x="59" y="393"/>
                      <a:pt x="62" y="391"/>
                    </a:cubicBezTo>
                    <a:cubicBezTo>
                      <a:pt x="103" y="361"/>
                      <a:pt x="103" y="361"/>
                      <a:pt x="103" y="361"/>
                    </a:cubicBezTo>
                    <a:close/>
                    <a:moveTo>
                      <a:pt x="375" y="361"/>
                    </a:moveTo>
                    <a:cubicBezTo>
                      <a:pt x="372" y="359"/>
                      <a:pt x="367" y="360"/>
                      <a:pt x="364" y="364"/>
                    </a:cubicBezTo>
                    <a:cubicBezTo>
                      <a:pt x="360" y="367"/>
                      <a:pt x="359" y="372"/>
                      <a:pt x="361" y="375"/>
                    </a:cubicBezTo>
                    <a:cubicBezTo>
                      <a:pt x="391" y="416"/>
                      <a:pt x="391" y="416"/>
                      <a:pt x="391" y="416"/>
                    </a:cubicBezTo>
                    <a:cubicBezTo>
                      <a:pt x="393" y="419"/>
                      <a:pt x="397" y="419"/>
                      <a:pt x="401" y="415"/>
                    </a:cubicBezTo>
                    <a:cubicBezTo>
                      <a:pt x="415" y="401"/>
                      <a:pt x="415" y="401"/>
                      <a:pt x="415" y="401"/>
                    </a:cubicBezTo>
                    <a:cubicBezTo>
                      <a:pt x="419" y="397"/>
                      <a:pt x="419" y="393"/>
                      <a:pt x="416" y="391"/>
                    </a:cubicBezTo>
                    <a:cubicBezTo>
                      <a:pt x="375" y="361"/>
                      <a:pt x="375" y="361"/>
                      <a:pt x="375" y="361"/>
                    </a:cubicBezTo>
                    <a:close/>
                    <a:moveTo>
                      <a:pt x="117" y="103"/>
                    </a:moveTo>
                    <a:cubicBezTo>
                      <a:pt x="119" y="106"/>
                      <a:pt x="118" y="111"/>
                      <a:pt x="114" y="114"/>
                    </a:cubicBezTo>
                    <a:cubicBezTo>
                      <a:pt x="111" y="118"/>
                      <a:pt x="106" y="119"/>
                      <a:pt x="103" y="117"/>
                    </a:cubicBezTo>
                    <a:cubicBezTo>
                      <a:pt x="62" y="87"/>
                      <a:pt x="62" y="87"/>
                      <a:pt x="62" y="87"/>
                    </a:cubicBezTo>
                    <a:cubicBezTo>
                      <a:pt x="59" y="85"/>
                      <a:pt x="59" y="81"/>
                      <a:pt x="63" y="77"/>
                    </a:cubicBezTo>
                    <a:cubicBezTo>
                      <a:pt x="77" y="63"/>
                      <a:pt x="77" y="63"/>
                      <a:pt x="77" y="63"/>
                    </a:cubicBezTo>
                    <a:cubicBezTo>
                      <a:pt x="81" y="59"/>
                      <a:pt x="85" y="59"/>
                      <a:pt x="87" y="62"/>
                    </a:cubicBezTo>
                    <a:cubicBezTo>
                      <a:pt x="117" y="103"/>
                      <a:pt x="117" y="103"/>
                      <a:pt x="117" y="103"/>
                    </a:cubicBezTo>
                    <a:close/>
                    <a:moveTo>
                      <a:pt x="181" y="482"/>
                    </a:moveTo>
                    <a:cubicBezTo>
                      <a:pt x="297" y="465"/>
                      <a:pt x="297" y="465"/>
                      <a:pt x="297" y="465"/>
                    </a:cubicBezTo>
                    <a:cubicBezTo>
                      <a:pt x="297" y="443"/>
                      <a:pt x="297" y="443"/>
                      <a:pt x="297" y="443"/>
                    </a:cubicBezTo>
                    <a:cubicBezTo>
                      <a:pt x="181" y="460"/>
                      <a:pt x="181" y="460"/>
                      <a:pt x="181" y="460"/>
                    </a:cubicBezTo>
                    <a:cubicBezTo>
                      <a:pt x="181" y="482"/>
                      <a:pt x="181" y="482"/>
                      <a:pt x="181" y="482"/>
                    </a:cubicBezTo>
                    <a:close/>
                    <a:moveTo>
                      <a:pt x="297" y="483"/>
                    </a:moveTo>
                    <a:cubicBezTo>
                      <a:pt x="185" y="499"/>
                      <a:pt x="185" y="499"/>
                      <a:pt x="185" y="499"/>
                    </a:cubicBezTo>
                    <a:cubicBezTo>
                      <a:pt x="195" y="510"/>
                      <a:pt x="195" y="510"/>
                      <a:pt x="195" y="510"/>
                    </a:cubicBezTo>
                    <a:cubicBezTo>
                      <a:pt x="283" y="510"/>
                      <a:pt x="283" y="510"/>
                      <a:pt x="283" y="510"/>
                    </a:cubicBezTo>
                    <a:cubicBezTo>
                      <a:pt x="297" y="496"/>
                      <a:pt x="297" y="496"/>
                      <a:pt x="297" y="496"/>
                    </a:cubicBezTo>
                    <a:cubicBezTo>
                      <a:pt x="297" y="483"/>
                      <a:pt x="297" y="483"/>
                      <a:pt x="297" y="483"/>
                    </a:cubicBezTo>
                    <a:close/>
                    <a:moveTo>
                      <a:pt x="181" y="442"/>
                    </a:moveTo>
                    <a:cubicBezTo>
                      <a:pt x="297" y="425"/>
                      <a:pt x="297" y="425"/>
                      <a:pt x="297" y="425"/>
                    </a:cubicBezTo>
                    <a:cubicBezTo>
                      <a:pt x="297" y="417"/>
                      <a:pt x="297" y="417"/>
                      <a:pt x="297" y="417"/>
                    </a:cubicBezTo>
                    <a:cubicBezTo>
                      <a:pt x="181" y="417"/>
                      <a:pt x="181" y="417"/>
                      <a:pt x="181" y="417"/>
                    </a:cubicBezTo>
                    <a:cubicBezTo>
                      <a:pt x="181" y="442"/>
                      <a:pt x="181" y="442"/>
                      <a:pt x="181" y="442"/>
                    </a:cubicBezTo>
                    <a:close/>
                    <a:moveTo>
                      <a:pt x="248" y="57"/>
                    </a:moveTo>
                    <a:cubicBezTo>
                      <a:pt x="248" y="60"/>
                      <a:pt x="244" y="62"/>
                      <a:pt x="239" y="62"/>
                    </a:cubicBezTo>
                    <a:cubicBezTo>
                      <a:pt x="234" y="62"/>
                      <a:pt x="230" y="60"/>
                      <a:pt x="230" y="57"/>
                    </a:cubicBezTo>
                    <a:cubicBezTo>
                      <a:pt x="221" y="7"/>
                      <a:pt x="221" y="7"/>
                      <a:pt x="221" y="7"/>
                    </a:cubicBezTo>
                    <a:cubicBezTo>
                      <a:pt x="220" y="3"/>
                      <a:pt x="224" y="0"/>
                      <a:pt x="229" y="0"/>
                    </a:cubicBezTo>
                    <a:cubicBezTo>
                      <a:pt x="249" y="0"/>
                      <a:pt x="249" y="0"/>
                      <a:pt x="249" y="0"/>
                    </a:cubicBezTo>
                    <a:cubicBezTo>
                      <a:pt x="254" y="0"/>
                      <a:pt x="258" y="3"/>
                      <a:pt x="257" y="7"/>
                    </a:cubicBezTo>
                    <a:cubicBezTo>
                      <a:pt x="248" y="57"/>
                      <a:pt x="248" y="57"/>
                      <a:pt x="248" y="57"/>
                    </a:cubicBezTo>
                    <a:close/>
                    <a:moveTo>
                      <a:pt x="421" y="230"/>
                    </a:moveTo>
                    <a:cubicBezTo>
                      <a:pt x="418" y="230"/>
                      <a:pt x="416" y="234"/>
                      <a:pt x="416" y="239"/>
                    </a:cubicBezTo>
                    <a:cubicBezTo>
                      <a:pt x="416" y="244"/>
                      <a:pt x="418" y="248"/>
                      <a:pt x="421" y="248"/>
                    </a:cubicBezTo>
                    <a:cubicBezTo>
                      <a:pt x="471" y="257"/>
                      <a:pt x="471" y="257"/>
                      <a:pt x="471" y="257"/>
                    </a:cubicBezTo>
                    <a:cubicBezTo>
                      <a:pt x="475" y="258"/>
                      <a:pt x="478" y="254"/>
                      <a:pt x="478" y="249"/>
                    </a:cubicBezTo>
                    <a:cubicBezTo>
                      <a:pt x="478" y="229"/>
                      <a:pt x="478" y="229"/>
                      <a:pt x="478" y="229"/>
                    </a:cubicBezTo>
                    <a:cubicBezTo>
                      <a:pt x="478" y="224"/>
                      <a:pt x="475" y="220"/>
                      <a:pt x="471" y="221"/>
                    </a:cubicBezTo>
                    <a:cubicBezTo>
                      <a:pt x="421" y="230"/>
                      <a:pt x="421" y="230"/>
                      <a:pt x="421" y="230"/>
                    </a:cubicBezTo>
                    <a:close/>
                    <a:moveTo>
                      <a:pt x="57" y="230"/>
                    </a:moveTo>
                    <a:cubicBezTo>
                      <a:pt x="60" y="230"/>
                      <a:pt x="62" y="234"/>
                      <a:pt x="62" y="239"/>
                    </a:cubicBezTo>
                    <a:cubicBezTo>
                      <a:pt x="62" y="244"/>
                      <a:pt x="60" y="248"/>
                      <a:pt x="57" y="248"/>
                    </a:cubicBezTo>
                    <a:cubicBezTo>
                      <a:pt x="7" y="257"/>
                      <a:pt x="7" y="257"/>
                      <a:pt x="7" y="257"/>
                    </a:cubicBezTo>
                    <a:cubicBezTo>
                      <a:pt x="3" y="258"/>
                      <a:pt x="0" y="254"/>
                      <a:pt x="0" y="249"/>
                    </a:cubicBezTo>
                    <a:cubicBezTo>
                      <a:pt x="0" y="229"/>
                      <a:pt x="0" y="229"/>
                      <a:pt x="0" y="229"/>
                    </a:cubicBezTo>
                    <a:cubicBezTo>
                      <a:pt x="0" y="224"/>
                      <a:pt x="3" y="220"/>
                      <a:pt x="7" y="221"/>
                    </a:cubicBezTo>
                    <a:cubicBezTo>
                      <a:pt x="57" y="230"/>
                      <a:pt x="57" y="230"/>
                      <a:pt x="57" y="230"/>
                    </a:cubicBezTo>
                    <a:close/>
                    <a:moveTo>
                      <a:pt x="274" y="539"/>
                    </a:moveTo>
                    <a:cubicBezTo>
                      <a:pt x="274" y="553"/>
                      <a:pt x="262" y="565"/>
                      <a:pt x="247" y="565"/>
                    </a:cubicBezTo>
                    <a:cubicBezTo>
                      <a:pt x="231" y="565"/>
                      <a:pt x="231" y="565"/>
                      <a:pt x="231" y="565"/>
                    </a:cubicBezTo>
                    <a:cubicBezTo>
                      <a:pt x="216" y="565"/>
                      <a:pt x="204" y="553"/>
                      <a:pt x="204" y="539"/>
                    </a:cubicBezTo>
                    <a:cubicBezTo>
                      <a:pt x="189" y="539"/>
                      <a:pt x="189" y="539"/>
                      <a:pt x="189" y="539"/>
                    </a:cubicBezTo>
                    <a:cubicBezTo>
                      <a:pt x="184" y="539"/>
                      <a:pt x="181" y="537"/>
                      <a:pt x="178" y="534"/>
                    </a:cubicBezTo>
                    <a:cubicBezTo>
                      <a:pt x="156" y="512"/>
                      <a:pt x="156" y="512"/>
                      <a:pt x="156" y="512"/>
                    </a:cubicBezTo>
                    <a:cubicBezTo>
                      <a:pt x="154" y="509"/>
                      <a:pt x="152" y="505"/>
                      <a:pt x="152" y="502"/>
                    </a:cubicBezTo>
                    <a:cubicBezTo>
                      <a:pt x="152" y="502"/>
                      <a:pt x="152" y="502"/>
                      <a:pt x="152" y="502"/>
                    </a:cubicBezTo>
                    <a:cubicBezTo>
                      <a:pt x="152" y="404"/>
                      <a:pt x="152" y="404"/>
                      <a:pt x="152" y="404"/>
                    </a:cubicBezTo>
                    <a:cubicBezTo>
                      <a:pt x="152" y="398"/>
                      <a:pt x="156" y="393"/>
                      <a:pt x="161" y="391"/>
                    </a:cubicBezTo>
                    <a:cubicBezTo>
                      <a:pt x="161" y="380"/>
                      <a:pt x="161" y="380"/>
                      <a:pt x="161" y="380"/>
                    </a:cubicBezTo>
                    <a:cubicBezTo>
                      <a:pt x="137" y="368"/>
                      <a:pt x="118" y="352"/>
                      <a:pt x="103" y="331"/>
                    </a:cubicBezTo>
                    <a:cubicBezTo>
                      <a:pt x="87" y="307"/>
                      <a:pt x="77" y="277"/>
                      <a:pt x="77" y="239"/>
                    </a:cubicBezTo>
                    <a:cubicBezTo>
                      <a:pt x="77" y="199"/>
                      <a:pt x="97" y="157"/>
                      <a:pt x="128" y="126"/>
                    </a:cubicBezTo>
                    <a:cubicBezTo>
                      <a:pt x="157" y="97"/>
                      <a:pt x="196" y="77"/>
                      <a:pt x="239" y="77"/>
                    </a:cubicBezTo>
                    <a:cubicBezTo>
                      <a:pt x="282" y="77"/>
                      <a:pt x="321" y="97"/>
                      <a:pt x="350" y="126"/>
                    </a:cubicBezTo>
                    <a:cubicBezTo>
                      <a:pt x="381" y="157"/>
                      <a:pt x="401" y="199"/>
                      <a:pt x="401" y="239"/>
                    </a:cubicBezTo>
                    <a:cubicBezTo>
                      <a:pt x="401" y="277"/>
                      <a:pt x="391" y="307"/>
                      <a:pt x="375" y="331"/>
                    </a:cubicBezTo>
                    <a:cubicBezTo>
                      <a:pt x="360" y="352"/>
                      <a:pt x="341" y="368"/>
                      <a:pt x="317" y="380"/>
                    </a:cubicBezTo>
                    <a:cubicBezTo>
                      <a:pt x="317" y="391"/>
                      <a:pt x="317" y="391"/>
                      <a:pt x="317" y="391"/>
                    </a:cubicBezTo>
                    <a:cubicBezTo>
                      <a:pt x="322" y="393"/>
                      <a:pt x="326" y="398"/>
                      <a:pt x="326" y="404"/>
                    </a:cubicBezTo>
                    <a:cubicBezTo>
                      <a:pt x="326" y="502"/>
                      <a:pt x="326" y="502"/>
                      <a:pt x="326" y="502"/>
                    </a:cubicBezTo>
                    <a:cubicBezTo>
                      <a:pt x="326" y="506"/>
                      <a:pt x="324" y="510"/>
                      <a:pt x="321" y="513"/>
                    </a:cubicBezTo>
                    <a:cubicBezTo>
                      <a:pt x="299" y="534"/>
                      <a:pt x="299" y="534"/>
                      <a:pt x="299" y="534"/>
                    </a:cubicBezTo>
                    <a:cubicBezTo>
                      <a:pt x="297" y="537"/>
                      <a:pt x="293" y="539"/>
                      <a:pt x="289" y="539"/>
                    </a:cubicBezTo>
                    <a:cubicBezTo>
                      <a:pt x="289" y="539"/>
                      <a:pt x="289" y="539"/>
                      <a:pt x="289" y="539"/>
                    </a:cubicBezTo>
                    <a:cubicBezTo>
                      <a:pt x="274" y="539"/>
                      <a:pt x="274" y="539"/>
                      <a:pt x="274" y="539"/>
                    </a:cubicBezTo>
                    <a:close/>
                  </a:path>
                </a:pathLst>
              </a:custGeom>
              <a:solidFill>
                <a:srgbClr val="7030A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E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" name="Freeform 35"/>
              <p:cNvSpPr>
                <a:spLocks/>
              </p:cNvSpPr>
              <p:nvPr/>
            </p:nvSpPr>
            <p:spPr bwMode="auto">
              <a:xfrm>
                <a:off x="3257551" y="1589088"/>
                <a:ext cx="125413" cy="157163"/>
              </a:xfrm>
              <a:custGeom>
                <a:avLst/>
                <a:gdLst>
                  <a:gd name="T0" fmla="*/ 93 w 186"/>
                  <a:gd name="T1" fmla="*/ 0 h 230"/>
                  <a:gd name="T2" fmla="*/ 0 w 186"/>
                  <a:gd name="T3" fmla="*/ 90 h 230"/>
                  <a:gd name="T4" fmla="*/ 93 w 186"/>
                  <a:gd name="T5" fmla="*/ 230 h 230"/>
                  <a:gd name="T6" fmla="*/ 186 w 186"/>
                  <a:gd name="T7" fmla="*/ 90 h 230"/>
                  <a:gd name="T8" fmla="*/ 93 w 186"/>
                  <a:gd name="T9" fmla="*/ 0 h 2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6" h="230">
                    <a:moveTo>
                      <a:pt x="93" y="0"/>
                    </a:moveTo>
                    <a:cubicBezTo>
                      <a:pt x="42" y="0"/>
                      <a:pt x="0" y="40"/>
                      <a:pt x="0" y="90"/>
                    </a:cubicBezTo>
                    <a:cubicBezTo>
                      <a:pt x="0" y="137"/>
                      <a:pt x="35" y="230"/>
                      <a:pt x="93" y="230"/>
                    </a:cubicBezTo>
                    <a:cubicBezTo>
                      <a:pt x="151" y="230"/>
                      <a:pt x="186" y="137"/>
                      <a:pt x="186" y="90"/>
                    </a:cubicBezTo>
                    <a:cubicBezTo>
                      <a:pt x="186" y="40"/>
                      <a:pt x="144" y="0"/>
                      <a:pt x="93" y="0"/>
                    </a:cubicBezTo>
                    <a:close/>
                  </a:path>
                </a:pathLst>
              </a:custGeom>
              <a:solidFill>
                <a:srgbClr val="3B455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E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" name="Freeform 36"/>
              <p:cNvSpPr>
                <a:spLocks/>
              </p:cNvSpPr>
              <p:nvPr/>
            </p:nvSpPr>
            <p:spPr bwMode="auto">
              <a:xfrm>
                <a:off x="3194051" y="1771650"/>
                <a:ext cx="230188" cy="249238"/>
              </a:xfrm>
              <a:custGeom>
                <a:avLst/>
                <a:gdLst>
                  <a:gd name="T0" fmla="*/ 119 w 338"/>
                  <a:gd name="T1" fmla="*/ 4 h 366"/>
                  <a:gd name="T2" fmla="*/ 183 w 338"/>
                  <a:gd name="T3" fmla="*/ 49 h 366"/>
                  <a:gd name="T4" fmla="*/ 200 w 338"/>
                  <a:gd name="T5" fmla="*/ 73 h 366"/>
                  <a:gd name="T6" fmla="*/ 214 w 338"/>
                  <a:gd name="T7" fmla="*/ 143 h 366"/>
                  <a:gd name="T8" fmla="*/ 237 w 338"/>
                  <a:gd name="T9" fmla="*/ 138 h 366"/>
                  <a:gd name="T10" fmla="*/ 223 w 338"/>
                  <a:gd name="T11" fmla="*/ 67 h 366"/>
                  <a:gd name="T12" fmla="*/ 228 w 338"/>
                  <a:gd name="T13" fmla="*/ 39 h 366"/>
                  <a:gd name="T14" fmla="*/ 247 w 338"/>
                  <a:gd name="T15" fmla="*/ 9 h 366"/>
                  <a:gd name="T16" fmla="*/ 259 w 338"/>
                  <a:gd name="T17" fmla="*/ 4 h 366"/>
                  <a:gd name="T18" fmla="*/ 301 w 338"/>
                  <a:gd name="T19" fmla="*/ 57 h 366"/>
                  <a:gd name="T20" fmla="*/ 335 w 338"/>
                  <a:gd name="T21" fmla="*/ 308 h 366"/>
                  <a:gd name="T22" fmla="*/ 337 w 338"/>
                  <a:gd name="T23" fmla="*/ 346 h 366"/>
                  <a:gd name="T24" fmla="*/ 315 w 338"/>
                  <a:gd name="T25" fmla="*/ 366 h 366"/>
                  <a:gd name="T26" fmla="*/ 37 w 338"/>
                  <a:gd name="T27" fmla="*/ 366 h 366"/>
                  <a:gd name="T28" fmla="*/ 1 w 338"/>
                  <a:gd name="T29" fmla="*/ 331 h 366"/>
                  <a:gd name="T30" fmla="*/ 11 w 338"/>
                  <a:gd name="T31" fmla="*/ 170 h 366"/>
                  <a:gd name="T32" fmla="*/ 34 w 338"/>
                  <a:gd name="T33" fmla="*/ 71 h 366"/>
                  <a:gd name="T34" fmla="*/ 61 w 338"/>
                  <a:gd name="T35" fmla="*/ 22 h 366"/>
                  <a:gd name="T36" fmla="*/ 110 w 338"/>
                  <a:gd name="T37" fmla="*/ 1 h 366"/>
                  <a:gd name="T38" fmla="*/ 119 w 338"/>
                  <a:gd name="T39" fmla="*/ 4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38" h="366">
                    <a:moveTo>
                      <a:pt x="119" y="4"/>
                    </a:moveTo>
                    <a:cubicBezTo>
                      <a:pt x="129" y="15"/>
                      <a:pt x="162" y="36"/>
                      <a:pt x="183" y="49"/>
                    </a:cubicBezTo>
                    <a:cubicBezTo>
                      <a:pt x="192" y="54"/>
                      <a:pt x="198" y="63"/>
                      <a:pt x="200" y="73"/>
                    </a:cubicBezTo>
                    <a:cubicBezTo>
                      <a:pt x="214" y="143"/>
                      <a:pt x="214" y="143"/>
                      <a:pt x="214" y="143"/>
                    </a:cubicBezTo>
                    <a:cubicBezTo>
                      <a:pt x="217" y="158"/>
                      <a:pt x="240" y="154"/>
                      <a:pt x="237" y="138"/>
                    </a:cubicBezTo>
                    <a:cubicBezTo>
                      <a:pt x="223" y="67"/>
                      <a:pt x="223" y="67"/>
                      <a:pt x="223" y="67"/>
                    </a:cubicBezTo>
                    <a:cubicBezTo>
                      <a:pt x="221" y="57"/>
                      <a:pt x="223" y="48"/>
                      <a:pt x="228" y="39"/>
                    </a:cubicBezTo>
                    <a:cubicBezTo>
                      <a:pt x="234" y="29"/>
                      <a:pt x="242" y="17"/>
                      <a:pt x="247" y="9"/>
                    </a:cubicBezTo>
                    <a:cubicBezTo>
                      <a:pt x="249" y="4"/>
                      <a:pt x="254" y="2"/>
                      <a:pt x="259" y="4"/>
                    </a:cubicBezTo>
                    <a:cubicBezTo>
                      <a:pt x="283" y="15"/>
                      <a:pt x="291" y="30"/>
                      <a:pt x="301" y="57"/>
                    </a:cubicBezTo>
                    <a:cubicBezTo>
                      <a:pt x="324" y="118"/>
                      <a:pt x="329" y="205"/>
                      <a:pt x="335" y="308"/>
                    </a:cubicBezTo>
                    <a:cubicBezTo>
                      <a:pt x="336" y="320"/>
                      <a:pt x="336" y="331"/>
                      <a:pt x="337" y="346"/>
                    </a:cubicBezTo>
                    <a:cubicBezTo>
                      <a:pt x="338" y="360"/>
                      <a:pt x="327" y="366"/>
                      <a:pt x="315" y="366"/>
                    </a:cubicBezTo>
                    <a:cubicBezTo>
                      <a:pt x="37" y="366"/>
                      <a:pt x="37" y="366"/>
                      <a:pt x="37" y="366"/>
                    </a:cubicBezTo>
                    <a:cubicBezTo>
                      <a:pt x="18" y="366"/>
                      <a:pt x="2" y="351"/>
                      <a:pt x="1" y="331"/>
                    </a:cubicBezTo>
                    <a:cubicBezTo>
                      <a:pt x="0" y="276"/>
                      <a:pt x="4" y="220"/>
                      <a:pt x="11" y="170"/>
                    </a:cubicBezTo>
                    <a:cubicBezTo>
                      <a:pt x="16" y="135"/>
                      <a:pt x="24" y="102"/>
                      <a:pt x="34" y="71"/>
                    </a:cubicBezTo>
                    <a:cubicBezTo>
                      <a:pt x="41" y="53"/>
                      <a:pt x="45" y="34"/>
                      <a:pt x="61" y="22"/>
                    </a:cubicBezTo>
                    <a:cubicBezTo>
                      <a:pt x="75" y="11"/>
                      <a:pt x="95" y="4"/>
                      <a:pt x="110" y="1"/>
                    </a:cubicBezTo>
                    <a:cubicBezTo>
                      <a:pt x="113" y="0"/>
                      <a:pt x="117" y="1"/>
                      <a:pt x="119" y="4"/>
                    </a:cubicBezTo>
                    <a:close/>
                  </a:path>
                </a:pathLst>
              </a:custGeom>
              <a:solidFill>
                <a:srgbClr val="3B455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E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" name="Freeform 37"/>
              <p:cNvSpPr>
                <a:spLocks/>
              </p:cNvSpPr>
              <p:nvPr/>
            </p:nvSpPr>
            <p:spPr bwMode="auto">
              <a:xfrm>
                <a:off x="3692526" y="1589088"/>
                <a:ext cx="127000" cy="157163"/>
              </a:xfrm>
              <a:custGeom>
                <a:avLst/>
                <a:gdLst>
                  <a:gd name="T0" fmla="*/ 92 w 185"/>
                  <a:gd name="T1" fmla="*/ 0 h 230"/>
                  <a:gd name="T2" fmla="*/ 185 w 185"/>
                  <a:gd name="T3" fmla="*/ 90 h 230"/>
                  <a:gd name="T4" fmla="*/ 92 w 185"/>
                  <a:gd name="T5" fmla="*/ 230 h 230"/>
                  <a:gd name="T6" fmla="*/ 0 w 185"/>
                  <a:gd name="T7" fmla="*/ 90 h 230"/>
                  <a:gd name="T8" fmla="*/ 92 w 185"/>
                  <a:gd name="T9" fmla="*/ 0 h 2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5" h="230">
                    <a:moveTo>
                      <a:pt x="92" y="0"/>
                    </a:moveTo>
                    <a:cubicBezTo>
                      <a:pt x="144" y="0"/>
                      <a:pt x="185" y="40"/>
                      <a:pt x="185" y="90"/>
                    </a:cubicBezTo>
                    <a:cubicBezTo>
                      <a:pt x="185" y="137"/>
                      <a:pt x="151" y="230"/>
                      <a:pt x="92" y="230"/>
                    </a:cubicBezTo>
                    <a:cubicBezTo>
                      <a:pt x="34" y="230"/>
                      <a:pt x="0" y="137"/>
                      <a:pt x="0" y="90"/>
                    </a:cubicBezTo>
                    <a:cubicBezTo>
                      <a:pt x="0" y="40"/>
                      <a:pt x="41" y="0"/>
                      <a:pt x="92" y="0"/>
                    </a:cubicBezTo>
                    <a:close/>
                  </a:path>
                </a:pathLst>
              </a:custGeom>
              <a:solidFill>
                <a:srgbClr val="3B455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E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" name="Freeform 38"/>
              <p:cNvSpPr>
                <a:spLocks/>
              </p:cNvSpPr>
              <p:nvPr/>
            </p:nvSpPr>
            <p:spPr bwMode="auto">
              <a:xfrm>
                <a:off x="3651251" y="1770063"/>
                <a:ext cx="223838" cy="250825"/>
              </a:xfrm>
              <a:custGeom>
                <a:avLst/>
                <a:gdLst>
                  <a:gd name="T0" fmla="*/ 291 w 329"/>
                  <a:gd name="T1" fmla="*/ 367 h 367"/>
                  <a:gd name="T2" fmla="*/ 19 w 329"/>
                  <a:gd name="T3" fmla="*/ 367 h 367"/>
                  <a:gd name="T4" fmla="*/ 0 w 329"/>
                  <a:gd name="T5" fmla="*/ 348 h 367"/>
                  <a:gd name="T6" fmla="*/ 64 w 329"/>
                  <a:gd name="T7" fmla="*/ 27 h 367"/>
                  <a:gd name="T8" fmla="*/ 68 w 329"/>
                  <a:gd name="T9" fmla="*/ 22 h 367"/>
                  <a:gd name="T10" fmla="*/ 109 w 329"/>
                  <a:gd name="T11" fmla="*/ 1 h 367"/>
                  <a:gd name="T12" fmla="*/ 114 w 329"/>
                  <a:gd name="T13" fmla="*/ 7 h 367"/>
                  <a:gd name="T14" fmla="*/ 102 w 329"/>
                  <a:gd name="T15" fmla="*/ 94 h 367"/>
                  <a:gd name="T16" fmla="*/ 125 w 329"/>
                  <a:gd name="T17" fmla="*/ 99 h 367"/>
                  <a:gd name="T18" fmla="*/ 136 w 329"/>
                  <a:gd name="T19" fmla="*/ 18 h 367"/>
                  <a:gd name="T20" fmla="*/ 171 w 329"/>
                  <a:gd name="T21" fmla="*/ 18 h 367"/>
                  <a:gd name="T22" fmla="*/ 147 w 329"/>
                  <a:gd name="T23" fmla="*/ 92 h 367"/>
                  <a:gd name="T24" fmla="*/ 169 w 329"/>
                  <a:gd name="T25" fmla="*/ 101 h 367"/>
                  <a:gd name="T26" fmla="*/ 200 w 329"/>
                  <a:gd name="T27" fmla="*/ 7 h 367"/>
                  <a:gd name="T28" fmla="*/ 206 w 329"/>
                  <a:gd name="T29" fmla="*/ 3 h 367"/>
                  <a:gd name="T30" fmla="*/ 284 w 329"/>
                  <a:gd name="T31" fmla="*/ 42 h 367"/>
                  <a:gd name="T32" fmla="*/ 319 w 329"/>
                  <a:gd name="T33" fmla="*/ 171 h 367"/>
                  <a:gd name="T34" fmla="*/ 328 w 329"/>
                  <a:gd name="T35" fmla="*/ 330 h 367"/>
                  <a:gd name="T36" fmla="*/ 291 w 329"/>
                  <a:gd name="T37" fmla="*/ 367 h 3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29" h="367">
                    <a:moveTo>
                      <a:pt x="291" y="367"/>
                    </a:moveTo>
                    <a:cubicBezTo>
                      <a:pt x="19" y="367"/>
                      <a:pt x="19" y="367"/>
                      <a:pt x="19" y="367"/>
                    </a:cubicBezTo>
                    <a:cubicBezTo>
                      <a:pt x="8" y="367"/>
                      <a:pt x="0" y="358"/>
                      <a:pt x="0" y="348"/>
                    </a:cubicBezTo>
                    <a:cubicBezTo>
                      <a:pt x="0" y="269"/>
                      <a:pt x="19" y="92"/>
                      <a:pt x="64" y="27"/>
                    </a:cubicBezTo>
                    <a:cubicBezTo>
                      <a:pt x="66" y="25"/>
                      <a:pt x="67" y="24"/>
                      <a:pt x="68" y="22"/>
                    </a:cubicBezTo>
                    <a:cubicBezTo>
                      <a:pt x="79" y="13"/>
                      <a:pt x="93" y="6"/>
                      <a:pt x="109" y="1"/>
                    </a:cubicBezTo>
                    <a:cubicBezTo>
                      <a:pt x="112" y="0"/>
                      <a:pt x="115" y="4"/>
                      <a:pt x="114" y="7"/>
                    </a:cubicBezTo>
                    <a:cubicBezTo>
                      <a:pt x="109" y="29"/>
                      <a:pt x="104" y="84"/>
                      <a:pt x="102" y="94"/>
                    </a:cubicBezTo>
                    <a:cubicBezTo>
                      <a:pt x="99" y="109"/>
                      <a:pt x="122" y="114"/>
                      <a:pt x="125" y="99"/>
                    </a:cubicBezTo>
                    <a:cubicBezTo>
                      <a:pt x="136" y="18"/>
                      <a:pt x="136" y="18"/>
                      <a:pt x="136" y="18"/>
                    </a:cubicBezTo>
                    <a:cubicBezTo>
                      <a:pt x="171" y="18"/>
                      <a:pt x="171" y="18"/>
                      <a:pt x="171" y="18"/>
                    </a:cubicBezTo>
                    <a:cubicBezTo>
                      <a:pt x="147" y="92"/>
                      <a:pt x="147" y="92"/>
                      <a:pt x="147" y="92"/>
                    </a:cubicBezTo>
                    <a:cubicBezTo>
                      <a:pt x="141" y="106"/>
                      <a:pt x="163" y="116"/>
                      <a:pt x="169" y="101"/>
                    </a:cubicBezTo>
                    <a:cubicBezTo>
                      <a:pt x="174" y="88"/>
                      <a:pt x="197" y="27"/>
                      <a:pt x="200" y="7"/>
                    </a:cubicBezTo>
                    <a:cubicBezTo>
                      <a:pt x="201" y="4"/>
                      <a:pt x="203" y="3"/>
                      <a:pt x="206" y="3"/>
                    </a:cubicBezTo>
                    <a:cubicBezTo>
                      <a:pt x="228" y="9"/>
                      <a:pt x="275" y="21"/>
                      <a:pt x="284" y="42"/>
                    </a:cubicBezTo>
                    <a:cubicBezTo>
                      <a:pt x="301" y="81"/>
                      <a:pt x="312" y="125"/>
                      <a:pt x="319" y="171"/>
                    </a:cubicBezTo>
                    <a:cubicBezTo>
                      <a:pt x="326" y="221"/>
                      <a:pt x="329" y="275"/>
                      <a:pt x="328" y="330"/>
                    </a:cubicBezTo>
                    <a:cubicBezTo>
                      <a:pt x="327" y="350"/>
                      <a:pt x="311" y="367"/>
                      <a:pt x="291" y="367"/>
                    </a:cubicBezTo>
                    <a:close/>
                  </a:path>
                </a:pathLst>
              </a:custGeom>
              <a:solidFill>
                <a:srgbClr val="3B455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E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16" name="Picture 19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76281" y="2564903"/>
              <a:ext cx="1513372" cy="335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7" name="Rectangle 16"/>
          <p:cNvSpPr/>
          <p:nvPr userDrawn="1"/>
        </p:nvSpPr>
        <p:spPr>
          <a:xfrm>
            <a:off x="127239" y="1308902"/>
            <a:ext cx="656353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As a class, discuss and share your experiences!</a:t>
            </a:r>
          </a:p>
          <a:p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 5"/>
          <p:cNvSpPr>
            <a:spLocks noChangeArrowheads="1"/>
          </p:cNvSpPr>
          <p:nvPr userDrawn="1"/>
        </p:nvSpPr>
        <p:spPr bwMode="auto">
          <a:xfrm>
            <a:off x="0" y="6601759"/>
            <a:ext cx="2173673" cy="197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20000"/>
              </a:spcBef>
              <a:buFontTx/>
              <a:buNone/>
              <a:defRPr/>
            </a:pPr>
            <a:r>
              <a:rPr lang="en-US" altLang="en-US" sz="700" dirty="0">
                <a:latin typeface="Arial" pitchFamily="34" charset="0"/>
                <a:cs typeface="Arial" panose="020B0604020202020204" pitchFamily="34" charset="0"/>
              </a:rPr>
              <a:t>Copyright © 2016 Accenture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177148741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tivity- 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 userDrawn="1"/>
        </p:nvCxnSpPr>
        <p:spPr>
          <a:xfrm>
            <a:off x="0" y="1057275"/>
            <a:ext cx="9144001" cy="0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3"/>
          <p:cNvSpPr>
            <a:spLocks noGrp="1"/>
          </p:cNvSpPr>
          <p:nvPr>
            <p:ph type="title" hasCustomPrompt="1"/>
          </p:nvPr>
        </p:nvSpPr>
        <p:spPr>
          <a:xfrm>
            <a:off x="1" y="325102"/>
            <a:ext cx="9144000" cy="567783"/>
          </a:xfrm>
          <a:prstGeom prst="rect">
            <a:avLst/>
          </a:prstGeom>
        </p:spPr>
        <p:txBody>
          <a:bodyPr/>
          <a:lstStyle>
            <a:lvl1pPr>
              <a:defRPr sz="4000" b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Demo</a:t>
            </a:r>
            <a:endParaRPr lang="en-CA" dirty="0"/>
          </a:p>
        </p:txBody>
      </p:sp>
      <p:sp>
        <p:nvSpPr>
          <p:cNvPr id="12" name="Snip Same Side Corner Rectangle 11"/>
          <p:cNvSpPr/>
          <p:nvPr userDrawn="1"/>
        </p:nvSpPr>
        <p:spPr>
          <a:xfrm>
            <a:off x="0" y="6468184"/>
            <a:ext cx="9144000" cy="387049"/>
          </a:xfrm>
          <a:prstGeom prst="snip2SameRect">
            <a:avLst>
              <a:gd name="adj1" fmla="val 38226"/>
              <a:gd name="adj2" fmla="val 0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7484075" y="1752595"/>
            <a:ext cx="1430519" cy="1205721"/>
            <a:chOff x="7484075" y="1752595"/>
            <a:chExt cx="1430519" cy="1205721"/>
          </a:xfrm>
        </p:grpSpPr>
        <p:pic>
          <p:nvPicPr>
            <p:cNvPr id="15" name="Picture 19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84075" y="2700058"/>
              <a:ext cx="1106063" cy="258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0" name="Group 19"/>
            <p:cNvGrpSpPr/>
            <p:nvPr userDrawn="1"/>
          </p:nvGrpSpPr>
          <p:grpSpPr>
            <a:xfrm>
              <a:off x="7602161" y="1752595"/>
              <a:ext cx="1312433" cy="875426"/>
              <a:chOff x="1914861" y="3040471"/>
              <a:chExt cx="1172372" cy="782002"/>
            </a:xfrm>
          </p:grpSpPr>
          <p:sp>
            <p:nvSpPr>
              <p:cNvPr id="3" name="Oval 2"/>
              <p:cNvSpPr/>
              <p:nvPr userDrawn="1"/>
            </p:nvSpPr>
            <p:spPr>
              <a:xfrm>
                <a:off x="1914861" y="3040471"/>
                <a:ext cx="777059" cy="777059"/>
              </a:xfrm>
              <a:prstGeom prst="ellipse">
                <a:avLst/>
              </a:prstGeom>
              <a:noFill/>
              <a:ln w="28575">
                <a:solidFill>
                  <a:srgbClr val="333F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" name="Oval 15"/>
              <p:cNvSpPr/>
              <p:nvPr userDrawn="1"/>
            </p:nvSpPr>
            <p:spPr>
              <a:xfrm>
                <a:off x="2029769" y="3155379"/>
                <a:ext cx="547243" cy="547243"/>
              </a:xfrm>
              <a:prstGeom prst="ellipse">
                <a:avLst/>
              </a:prstGeom>
              <a:noFill/>
              <a:ln w="28575">
                <a:solidFill>
                  <a:srgbClr val="333F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" name="Oval 17"/>
              <p:cNvSpPr/>
              <p:nvPr userDrawn="1"/>
            </p:nvSpPr>
            <p:spPr>
              <a:xfrm>
                <a:off x="2139169" y="3263901"/>
                <a:ext cx="330198" cy="330198"/>
              </a:xfrm>
              <a:prstGeom prst="ellipse">
                <a:avLst/>
              </a:prstGeom>
              <a:noFill/>
              <a:ln w="28575">
                <a:solidFill>
                  <a:srgbClr val="333F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" name="Right Arrow 4"/>
              <p:cNvSpPr/>
              <p:nvPr userDrawn="1"/>
            </p:nvSpPr>
            <p:spPr>
              <a:xfrm rot="12613136">
                <a:off x="2231300" y="3397519"/>
                <a:ext cx="855933" cy="424954"/>
              </a:xfrm>
              <a:prstGeom prst="rightArrow">
                <a:avLst>
                  <a:gd name="adj1" fmla="val 34943"/>
                  <a:gd name="adj2" fmla="val 107979"/>
                </a:avLst>
              </a:prstGeom>
              <a:solidFill>
                <a:srgbClr val="00B050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17" name="Rectangle 5"/>
          <p:cNvSpPr>
            <a:spLocks noChangeArrowheads="1"/>
          </p:cNvSpPr>
          <p:nvPr userDrawn="1"/>
        </p:nvSpPr>
        <p:spPr bwMode="auto">
          <a:xfrm>
            <a:off x="0" y="6601759"/>
            <a:ext cx="2173673" cy="197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20000"/>
              </a:spcBef>
              <a:buFontTx/>
              <a:buNone/>
              <a:defRPr/>
            </a:pPr>
            <a:r>
              <a:rPr lang="en-US" altLang="en-US" sz="700" dirty="0">
                <a:latin typeface="Arial" pitchFamily="34" charset="0"/>
                <a:cs typeface="Arial" panose="020B0604020202020204" pitchFamily="34" charset="0"/>
              </a:rPr>
              <a:t>Copyright © 2016 Accenture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362919470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tivity- Qui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 userDrawn="1"/>
        </p:nvCxnSpPr>
        <p:spPr>
          <a:xfrm>
            <a:off x="0" y="1057275"/>
            <a:ext cx="9144001" cy="0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3"/>
          <p:cNvSpPr>
            <a:spLocks noGrp="1"/>
          </p:cNvSpPr>
          <p:nvPr>
            <p:ph type="title" hasCustomPrompt="1"/>
          </p:nvPr>
        </p:nvSpPr>
        <p:spPr>
          <a:xfrm>
            <a:off x="1" y="325102"/>
            <a:ext cx="9144000" cy="567783"/>
          </a:xfrm>
          <a:prstGeom prst="rect">
            <a:avLst/>
          </a:prstGeom>
        </p:spPr>
        <p:txBody>
          <a:bodyPr/>
          <a:lstStyle>
            <a:lvl1pPr>
              <a:defRPr sz="4000" b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Quiz</a:t>
            </a:r>
            <a:endParaRPr lang="en-CA" dirty="0"/>
          </a:p>
        </p:txBody>
      </p:sp>
      <p:sp>
        <p:nvSpPr>
          <p:cNvPr id="12" name="Snip Same Side Corner Rectangle 11"/>
          <p:cNvSpPr/>
          <p:nvPr userDrawn="1"/>
        </p:nvSpPr>
        <p:spPr>
          <a:xfrm>
            <a:off x="0" y="6468184"/>
            <a:ext cx="9144000" cy="387049"/>
          </a:xfrm>
          <a:prstGeom prst="snip2SameRect">
            <a:avLst>
              <a:gd name="adj1" fmla="val 38226"/>
              <a:gd name="adj2" fmla="val 0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" name="Group 5"/>
          <p:cNvGrpSpPr/>
          <p:nvPr userDrawn="1"/>
        </p:nvGrpSpPr>
        <p:grpSpPr>
          <a:xfrm>
            <a:off x="7689774" y="1349325"/>
            <a:ext cx="1272001" cy="1510852"/>
            <a:chOff x="7689774" y="1349325"/>
            <a:chExt cx="1272001" cy="1510852"/>
          </a:xfrm>
        </p:grpSpPr>
        <p:grpSp>
          <p:nvGrpSpPr>
            <p:cNvPr id="7" name="Group 6"/>
            <p:cNvGrpSpPr/>
            <p:nvPr/>
          </p:nvGrpSpPr>
          <p:grpSpPr>
            <a:xfrm>
              <a:off x="7689774" y="1349325"/>
              <a:ext cx="1272001" cy="1047003"/>
              <a:chOff x="6400800" y="1856101"/>
              <a:chExt cx="1272001" cy="1047003"/>
            </a:xfrm>
          </p:grpSpPr>
          <p:grpSp>
            <p:nvGrpSpPr>
              <p:cNvPr id="9" name="Group 8"/>
              <p:cNvGrpSpPr/>
              <p:nvPr/>
            </p:nvGrpSpPr>
            <p:grpSpPr>
              <a:xfrm rot="20240561">
                <a:off x="6732529" y="1887201"/>
                <a:ext cx="940272" cy="940272"/>
                <a:chOff x="7090036" y="1856101"/>
                <a:chExt cx="940272" cy="940272"/>
              </a:xfrm>
            </p:grpSpPr>
            <p:sp>
              <p:nvSpPr>
                <p:cNvPr id="20" name="Freeform 112"/>
                <p:cNvSpPr>
                  <a:spLocks/>
                </p:cNvSpPr>
                <p:nvPr/>
              </p:nvSpPr>
              <p:spPr bwMode="auto">
                <a:xfrm>
                  <a:off x="7455978" y="1856101"/>
                  <a:ext cx="574330" cy="579409"/>
                </a:xfrm>
                <a:custGeom>
                  <a:avLst/>
                  <a:gdLst>
                    <a:gd name="T0" fmla="*/ 491 w 574"/>
                    <a:gd name="T1" fmla="*/ 83 h 580"/>
                    <a:gd name="T2" fmla="*/ 346 w 574"/>
                    <a:gd name="T3" fmla="*/ 0 h 580"/>
                    <a:gd name="T4" fmla="*/ 186 w 574"/>
                    <a:gd name="T5" fmla="*/ 171 h 580"/>
                    <a:gd name="T6" fmla="*/ 122 w 574"/>
                    <a:gd name="T7" fmla="*/ 238 h 580"/>
                    <a:gd name="T8" fmla="*/ 35 w 574"/>
                    <a:gd name="T9" fmla="*/ 332 h 580"/>
                    <a:gd name="T10" fmla="*/ 6 w 574"/>
                    <a:gd name="T11" fmla="*/ 387 h 580"/>
                    <a:gd name="T12" fmla="*/ 35 w 574"/>
                    <a:gd name="T13" fmla="*/ 480 h 580"/>
                    <a:gd name="T14" fmla="*/ 59 w 574"/>
                    <a:gd name="T15" fmla="*/ 504 h 580"/>
                    <a:gd name="T16" fmla="*/ 94 w 574"/>
                    <a:gd name="T17" fmla="*/ 540 h 580"/>
                    <a:gd name="T18" fmla="*/ 242 w 574"/>
                    <a:gd name="T19" fmla="*/ 540 h 580"/>
                    <a:gd name="T20" fmla="*/ 265 w 574"/>
                    <a:gd name="T21" fmla="*/ 518 h 580"/>
                    <a:gd name="T22" fmla="*/ 333 w 574"/>
                    <a:gd name="T23" fmla="*/ 455 h 580"/>
                    <a:gd name="T24" fmla="*/ 393 w 574"/>
                    <a:gd name="T25" fmla="*/ 399 h 580"/>
                    <a:gd name="T26" fmla="*/ 405 w 574"/>
                    <a:gd name="T27" fmla="*/ 387 h 580"/>
                    <a:gd name="T28" fmla="*/ 424 w 574"/>
                    <a:gd name="T29" fmla="*/ 369 h 580"/>
                    <a:gd name="T30" fmla="*/ 574 w 574"/>
                    <a:gd name="T31" fmla="*/ 228 h 580"/>
                    <a:gd name="T32" fmla="*/ 491 w 574"/>
                    <a:gd name="T33" fmla="*/ 83 h 5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574" h="580">
                      <a:moveTo>
                        <a:pt x="491" y="83"/>
                      </a:moveTo>
                      <a:cubicBezTo>
                        <a:pt x="448" y="40"/>
                        <a:pt x="397" y="12"/>
                        <a:pt x="346" y="0"/>
                      </a:cubicBezTo>
                      <a:cubicBezTo>
                        <a:pt x="186" y="171"/>
                        <a:pt x="186" y="171"/>
                        <a:pt x="186" y="171"/>
                      </a:cubicBezTo>
                      <a:cubicBezTo>
                        <a:pt x="122" y="238"/>
                        <a:pt x="122" y="238"/>
                        <a:pt x="122" y="238"/>
                      </a:cubicBezTo>
                      <a:cubicBezTo>
                        <a:pt x="35" y="332"/>
                        <a:pt x="35" y="332"/>
                        <a:pt x="35" y="332"/>
                      </a:cubicBezTo>
                      <a:cubicBezTo>
                        <a:pt x="19" y="348"/>
                        <a:pt x="10" y="367"/>
                        <a:pt x="6" y="387"/>
                      </a:cubicBezTo>
                      <a:cubicBezTo>
                        <a:pt x="0" y="419"/>
                        <a:pt x="9" y="455"/>
                        <a:pt x="35" y="480"/>
                      </a:cubicBezTo>
                      <a:cubicBezTo>
                        <a:pt x="59" y="504"/>
                        <a:pt x="59" y="504"/>
                        <a:pt x="59" y="504"/>
                      </a:cubicBezTo>
                      <a:cubicBezTo>
                        <a:pt x="94" y="540"/>
                        <a:pt x="94" y="540"/>
                        <a:pt x="94" y="540"/>
                      </a:cubicBezTo>
                      <a:cubicBezTo>
                        <a:pt x="135" y="580"/>
                        <a:pt x="201" y="580"/>
                        <a:pt x="242" y="540"/>
                      </a:cubicBezTo>
                      <a:cubicBezTo>
                        <a:pt x="265" y="518"/>
                        <a:pt x="265" y="518"/>
                        <a:pt x="265" y="518"/>
                      </a:cubicBezTo>
                      <a:cubicBezTo>
                        <a:pt x="333" y="455"/>
                        <a:pt x="333" y="455"/>
                        <a:pt x="333" y="455"/>
                      </a:cubicBezTo>
                      <a:cubicBezTo>
                        <a:pt x="393" y="399"/>
                        <a:pt x="393" y="399"/>
                        <a:pt x="393" y="399"/>
                      </a:cubicBezTo>
                      <a:cubicBezTo>
                        <a:pt x="405" y="387"/>
                        <a:pt x="405" y="387"/>
                        <a:pt x="405" y="387"/>
                      </a:cubicBezTo>
                      <a:cubicBezTo>
                        <a:pt x="424" y="369"/>
                        <a:pt x="424" y="369"/>
                        <a:pt x="424" y="369"/>
                      </a:cubicBezTo>
                      <a:cubicBezTo>
                        <a:pt x="574" y="228"/>
                        <a:pt x="574" y="228"/>
                        <a:pt x="574" y="228"/>
                      </a:cubicBezTo>
                      <a:cubicBezTo>
                        <a:pt x="562" y="177"/>
                        <a:pt x="534" y="126"/>
                        <a:pt x="491" y="83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E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1" name="Freeform 113"/>
                <p:cNvSpPr>
                  <a:spLocks/>
                </p:cNvSpPr>
                <p:nvPr/>
              </p:nvSpPr>
              <p:spPr bwMode="auto">
                <a:xfrm>
                  <a:off x="7090036" y="2323695"/>
                  <a:ext cx="467594" cy="472678"/>
                </a:xfrm>
                <a:custGeom>
                  <a:avLst/>
                  <a:gdLst>
                    <a:gd name="T0" fmla="*/ 223 w 472"/>
                    <a:gd name="T1" fmla="*/ 279 h 472"/>
                    <a:gd name="T2" fmla="*/ 23 w 472"/>
                    <a:gd name="T3" fmla="*/ 472 h 472"/>
                    <a:gd name="T4" fmla="*/ 365 w 472"/>
                    <a:gd name="T5" fmla="*/ 366 h 472"/>
                    <a:gd name="T6" fmla="*/ 472 w 472"/>
                    <a:gd name="T7" fmla="*/ 112 h 472"/>
                    <a:gd name="T8" fmla="*/ 449 w 472"/>
                    <a:gd name="T9" fmla="*/ 89 h 472"/>
                    <a:gd name="T10" fmla="*/ 425 w 472"/>
                    <a:gd name="T11" fmla="*/ 65 h 472"/>
                    <a:gd name="T12" fmla="*/ 407 w 472"/>
                    <a:gd name="T13" fmla="*/ 47 h 472"/>
                    <a:gd name="T14" fmla="*/ 405 w 472"/>
                    <a:gd name="T15" fmla="*/ 45 h 472"/>
                    <a:gd name="T16" fmla="*/ 387 w 472"/>
                    <a:gd name="T17" fmla="*/ 27 h 472"/>
                    <a:gd name="T18" fmla="*/ 360 w 472"/>
                    <a:gd name="T19" fmla="*/ 0 h 472"/>
                    <a:gd name="T20" fmla="*/ 106 w 472"/>
                    <a:gd name="T21" fmla="*/ 107 h 472"/>
                    <a:gd name="T22" fmla="*/ 105 w 472"/>
                    <a:gd name="T23" fmla="*/ 115 h 472"/>
                    <a:gd name="T24" fmla="*/ 0 w 472"/>
                    <a:gd name="T25" fmla="*/ 449 h 472"/>
                    <a:gd name="T26" fmla="*/ 193 w 472"/>
                    <a:gd name="T27" fmla="*/ 249 h 472"/>
                    <a:gd name="T28" fmla="*/ 205 w 472"/>
                    <a:gd name="T29" fmla="*/ 183 h 472"/>
                    <a:gd name="T30" fmla="*/ 289 w 472"/>
                    <a:gd name="T31" fmla="*/ 183 h 472"/>
                    <a:gd name="T32" fmla="*/ 289 w 472"/>
                    <a:gd name="T33" fmla="*/ 267 h 472"/>
                    <a:gd name="T34" fmla="*/ 223 w 472"/>
                    <a:gd name="T35" fmla="*/ 279 h 4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472" h="472">
                      <a:moveTo>
                        <a:pt x="223" y="279"/>
                      </a:moveTo>
                      <a:cubicBezTo>
                        <a:pt x="23" y="472"/>
                        <a:pt x="23" y="472"/>
                        <a:pt x="23" y="472"/>
                      </a:cubicBezTo>
                      <a:cubicBezTo>
                        <a:pt x="23" y="472"/>
                        <a:pt x="197" y="367"/>
                        <a:pt x="365" y="366"/>
                      </a:cubicBezTo>
                      <a:cubicBezTo>
                        <a:pt x="422" y="192"/>
                        <a:pt x="472" y="112"/>
                        <a:pt x="472" y="112"/>
                      </a:cubicBezTo>
                      <a:cubicBezTo>
                        <a:pt x="449" y="89"/>
                        <a:pt x="449" y="89"/>
                        <a:pt x="449" y="89"/>
                      </a:cubicBezTo>
                      <a:cubicBezTo>
                        <a:pt x="425" y="65"/>
                        <a:pt x="425" y="65"/>
                        <a:pt x="425" y="65"/>
                      </a:cubicBezTo>
                      <a:cubicBezTo>
                        <a:pt x="407" y="47"/>
                        <a:pt x="407" y="47"/>
                        <a:pt x="407" y="47"/>
                      </a:cubicBezTo>
                      <a:cubicBezTo>
                        <a:pt x="405" y="45"/>
                        <a:pt x="405" y="45"/>
                        <a:pt x="405" y="45"/>
                      </a:cubicBezTo>
                      <a:cubicBezTo>
                        <a:pt x="387" y="27"/>
                        <a:pt x="387" y="27"/>
                        <a:pt x="387" y="27"/>
                      </a:cubicBezTo>
                      <a:cubicBezTo>
                        <a:pt x="360" y="0"/>
                        <a:pt x="360" y="0"/>
                        <a:pt x="360" y="0"/>
                      </a:cubicBezTo>
                      <a:cubicBezTo>
                        <a:pt x="360" y="0"/>
                        <a:pt x="280" y="50"/>
                        <a:pt x="106" y="107"/>
                      </a:cubicBezTo>
                      <a:cubicBezTo>
                        <a:pt x="106" y="110"/>
                        <a:pt x="105" y="113"/>
                        <a:pt x="105" y="115"/>
                      </a:cubicBezTo>
                      <a:cubicBezTo>
                        <a:pt x="102" y="281"/>
                        <a:pt x="0" y="449"/>
                        <a:pt x="0" y="449"/>
                      </a:cubicBezTo>
                      <a:cubicBezTo>
                        <a:pt x="193" y="249"/>
                        <a:pt x="193" y="249"/>
                        <a:pt x="193" y="249"/>
                      </a:cubicBezTo>
                      <a:cubicBezTo>
                        <a:pt x="183" y="227"/>
                        <a:pt x="187" y="201"/>
                        <a:pt x="205" y="183"/>
                      </a:cubicBezTo>
                      <a:cubicBezTo>
                        <a:pt x="228" y="160"/>
                        <a:pt x="266" y="160"/>
                        <a:pt x="289" y="183"/>
                      </a:cubicBezTo>
                      <a:cubicBezTo>
                        <a:pt x="312" y="206"/>
                        <a:pt x="312" y="244"/>
                        <a:pt x="289" y="267"/>
                      </a:cubicBezTo>
                      <a:cubicBezTo>
                        <a:pt x="271" y="285"/>
                        <a:pt x="245" y="289"/>
                        <a:pt x="223" y="279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E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14" name="Oval 13"/>
              <p:cNvSpPr/>
              <p:nvPr/>
            </p:nvSpPr>
            <p:spPr>
              <a:xfrm>
                <a:off x="6400800" y="1856101"/>
                <a:ext cx="467594" cy="467594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6400800" y="2435510"/>
                <a:ext cx="467594" cy="467594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" name="Multiply 15"/>
              <p:cNvSpPr/>
              <p:nvPr/>
            </p:nvSpPr>
            <p:spPr>
              <a:xfrm>
                <a:off x="6423581" y="2458291"/>
                <a:ext cx="422031" cy="422031"/>
              </a:xfrm>
              <a:prstGeom prst="mathMultiply">
                <a:avLst>
                  <a:gd name="adj1" fmla="val 21139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7" name="Group 16"/>
              <p:cNvGrpSpPr/>
              <p:nvPr/>
            </p:nvGrpSpPr>
            <p:grpSpPr>
              <a:xfrm>
                <a:off x="6491173" y="1957969"/>
                <a:ext cx="215648" cy="263857"/>
                <a:chOff x="5549879" y="2539395"/>
                <a:chExt cx="215648" cy="263857"/>
              </a:xfrm>
            </p:grpSpPr>
            <p:sp>
              <p:nvSpPr>
                <p:cNvPr id="18" name="Rectangle 17"/>
                <p:cNvSpPr/>
                <p:nvPr/>
              </p:nvSpPr>
              <p:spPr>
                <a:xfrm rot="2226770">
                  <a:off x="5686551" y="2539395"/>
                  <a:ext cx="78976" cy="263857"/>
                </a:xfrm>
                <a:prstGeom prst="rect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9" name="Rectangle 18"/>
                <p:cNvSpPr/>
                <p:nvPr/>
              </p:nvSpPr>
              <p:spPr>
                <a:xfrm rot="7623068">
                  <a:off x="5585575" y="2638904"/>
                  <a:ext cx="87208" cy="158600"/>
                </a:xfrm>
                <a:prstGeom prst="rect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pic>
          <p:nvPicPr>
            <p:cNvPr id="8" name="Picture 7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5407" y="2577335"/>
              <a:ext cx="1166091" cy="2828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3" name="Rectangle 5"/>
          <p:cNvSpPr>
            <a:spLocks noChangeArrowheads="1"/>
          </p:cNvSpPr>
          <p:nvPr userDrawn="1"/>
        </p:nvSpPr>
        <p:spPr bwMode="auto">
          <a:xfrm>
            <a:off x="0" y="6601759"/>
            <a:ext cx="2173673" cy="197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20000"/>
              </a:spcBef>
              <a:buFontTx/>
              <a:buNone/>
              <a:defRPr/>
            </a:pPr>
            <a:r>
              <a:rPr lang="en-US" altLang="en-US" sz="700" dirty="0">
                <a:latin typeface="Arial" pitchFamily="34" charset="0"/>
                <a:cs typeface="Arial" panose="020B0604020202020204" pitchFamily="34" charset="0"/>
              </a:rPr>
              <a:t>Copyright © 2016 Accenture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261928332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4999703-06A1-4194-8980-CCFFC992A07E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EC32BD9-424A-4706-99CA-A96DB9397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01613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4999703-06A1-4194-8980-CCFFC992A07E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EC32BD9-424A-4706-99CA-A96DB9397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31051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4999703-06A1-4194-8980-CCFFC992A07E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EC32BD9-424A-4706-99CA-A96DB9397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921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0287001" cy="6858000"/>
          </a:xfrm>
          <a:prstGeom prst="rect">
            <a:avLst/>
          </a:prstGeom>
        </p:spPr>
      </p:pic>
      <p:sp>
        <p:nvSpPr>
          <p:cNvPr id="30" name="Rectangle 29"/>
          <p:cNvSpPr/>
          <p:nvPr userDrawn="1"/>
        </p:nvSpPr>
        <p:spPr>
          <a:xfrm>
            <a:off x="0" y="-3232"/>
            <a:ext cx="10287001" cy="6861231"/>
          </a:xfrm>
          <a:prstGeom prst="rect">
            <a:avLst/>
          </a:prstGeom>
          <a:solidFill>
            <a:srgbClr val="15115B">
              <a:alpha val="5098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 userDrawn="1"/>
        </p:nvSpPr>
        <p:spPr>
          <a:xfrm>
            <a:off x="130213" y="3203122"/>
            <a:ext cx="42923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Course title</a:t>
            </a:r>
          </a:p>
        </p:txBody>
      </p:sp>
      <p:sp>
        <p:nvSpPr>
          <p:cNvPr id="32" name="Text Placeholder 3"/>
          <p:cNvSpPr txBox="1">
            <a:spLocks/>
          </p:cNvSpPr>
          <p:nvPr userDrawn="1"/>
        </p:nvSpPr>
        <p:spPr>
          <a:xfrm>
            <a:off x="163394" y="4406041"/>
            <a:ext cx="5607669" cy="4675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4000" dirty="0">
                <a:solidFill>
                  <a:schemeClr val="bg1"/>
                </a:solidFill>
              </a:rPr>
              <a:t>Module 1: Name</a:t>
            </a:r>
          </a:p>
        </p:txBody>
      </p:sp>
      <p:sp>
        <p:nvSpPr>
          <p:cNvPr id="33" name="Rectangle 32"/>
          <p:cNvSpPr/>
          <p:nvPr userDrawn="1"/>
        </p:nvSpPr>
        <p:spPr>
          <a:xfrm>
            <a:off x="30900" y="6615011"/>
            <a:ext cx="398276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1000" dirty="0">
                <a:solidFill>
                  <a:schemeClr val="bg1"/>
                </a:solidFill>
              </a:rPr>
              <a:t>Accenture CSI Confidential Material.  Do not duplicate or distribute</a:t>
            </a:r>
            <a:endParaRPr lang="en-US" sz="1000" dirty="0">
              <a:solidFill>
                <a:schemeClr val="bg1"/>
              </a:solidFill>
            </a:endParaRPr>
          </a:p>
        </p:txBody>
      </p:sp>
      <p:pic>
        <p:nvPicPr>
          <p:cNvPr id="34" name="Picture 3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03" y="118334"/>
            <a:ext cx="4923773" cy="790198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6547868"/>
            <a:ext cx="4328919" cy="210824"/>
          </a:xfrm>
          <a:prstGeom prst="rect">
            <a:avLst/>
          </a:prstGeom>
        </p:spPr>
      </p:pic>
      <p:sp>
        <p:nvSpPr>
          <p:cNvPr id="36" name="Text Placeholder 3"/>
          <p:cNvSpPr txBox="1">
            <a:spLocks/>
          </p:cNvSpPr>
          <p:nvPr userDrawn="1"/>
        </p:nvSpPr>
        <p:spPr>
          <a:xfrm>
            <a:off x="130213" y="835005"/>
            <a:ext cx="4363971" cy="3837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Learning and Knowledge Management</a:t>
            </a:r>
          </a:p>
        </p:txBody>
      </p:sp>
      <p:pic>
        <p:nvPicPr>
          <p:cNvPr id="37" name="Picture 36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0700" y="2334114"/>
            <a:ext cx="3300219" cy="2223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9721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pos="3528" userDrawn="1">
          <p15:clr>
            <a:srgbClr val="FBAE40"/>
          </p15:clr>
        </p15:guide>
        <p15:guide id="4" pos="5664" userDrawn="1">
          <p15:clr>
            <a:srgbClr val="FBAE40"/>
          </p15:clr>
        </p15:guide>
        <p15:guide id="5" pos="5616" userDrawn="1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4999703-06A1-4194-8980-CCFFC992A07E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EC32BD9-424A-4706-99CA-A96DB9397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18730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4999703-06A1-4194-8980-CCFFC992A07E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EC32BD9-424A-4706-99CA-A96DB9397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96557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4999703-06A1-4194-8980-CCFFC992A07E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EC32BD9-424A-4706-99CA-A96DB9397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362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" y="428"/>
            <a:ext cx="9142857" cy="6857143"/>
          </a:xfrm>
          <a:prstGeom prst="rect">
            <a:avLst/>
          </a:prstGeom>
        </p:spPr>
      </p:pic>
      <p:grpSp>
        <p:nvGrpSpPr>
          <p:cNvPr id="5" name="Group 4"/>
          <p:cNvGrpSpPr/>
          <p:nvPr userDrawn="1"/>
        </p:nvGrpSpPr>
        <p:grpSpPr>
          <a:xfrm>
            <a:off x="6268763" y="1509377"/>
            <a:ext cx="2524120" cy="1691650"/>
            <a:chOff x="5701703" y="682760"/>
            <a:chExt cx="3074395" cy="2060440"/>
          </a:xfrm>
        </p:grpSpPr>
        <p:sp>
          <p:nvSpPr>
            <p:cNvPr id="6" name="Freeform 5"/>
            <p:cNvSpPr/>
            <p:nvPr/>
          </p:nvSpPr>
          <p:spPr>
            <a:xfrm>
              <a:off x="6164291" y="682760"/>
              <a:ext cx="2013677" cy="2060440"/>
            </a:xfrm>
            <a:custGeom>
              <a:avLst/>
              <a:gdLst>
                <a:gd name="connsiteX0" fmla="*/ 0 w 4457700"/>
                <a:gd name="connsiteY0" fmla="*/ 0 h 4552950"/>
                <a:gd name="connsiteX1" fmla="*/ 4457700 w 4457700"/>
                <a:gd name="connsiteY1" fmla="*/ 1828800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24037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16893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62462"/>
                <a:gd name="connsiteY0" fmla="*/ 0 h 4552950"/>
                <a:gd name="connsiteX1" fmla="*/ 4462462 w 4462462"/>
                <a:gd name="connsiteY1" fmla="*/ 1819275 h 4552950"/>
                <a:gd name="connsiteX2" fmla="*/ 4457700 w 4462462"/>
                <a:gd name="connsiteY2" fmla="*/ 2743200 h 4552950"/>
                <a:gd name="connsiteX3" fmla="*/ 0 w 4462462"/>
                <a:gd name="connsiteY3" fmla="*/ 4552950 h 4552950"/>
                <a:gd name="connsiteX4" fmla="*/ 0 w 4462462"/>
                <a:gd name="connsiteY4" fmla="*/ 3543300 h 4552950"/>
                <a:gd name="connsiteX5" fmla="*/ 3282950 w 4462462"/>
                <a:gd name="connsiteY5" fmla="*/ 2286000 h 4552950"/>
                <a:gd name="connsiteX6" fmla="*/ 0 w 4462462"/>
                <a:gd name="connsiteY6" fmla="*/ 1016000 h 4552950"/>
                <a:gd name="connsiteX7" fmla="*/ 0 w 4462462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82950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75807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57713"/>
                <a:gd name="connsiteX1" fmla="*/ 4462462 w 4462921"/>
                <a:gd name="connsiteY1" fmla="*/ 1819275 h 4557713"/>
                <a:gd name="connsiteX2" fmla="*/ 4462463 w 4462921"/>
                <a:gd name="connsiteY2" fmla="*/ 2747962 h 4557713"/>
                <a:gd name="connsiteX3" fmla="*/ 2381 w 4462921"/>
                <a:gd name="connsiteY3" fmla="*/ 4557713 h 4557713"/>
                <a:gd name="connsiteX4" fmla="*/ 0 w 4462921"/>
                <a:gd name="connsiteY4" fmla="*/ 3543300 h 4557713"/>
                <a:gd name="connsiteX5" fmla="*/ 3275807 w 4462921"/>
                <a:gd name="connsiteY5" fmla="*/ 2286000 h 4557713"/>
                <a:gd name="connsiteX6" fmla="*/ 0 w 4462921"/>
                <a:gd name="connsiteY6" fmla="*/ 1016000 h 4557713"/>
                <a:gd name="connsiteX7" fmla="*/ 0 w 4462921"/>
                <a:gd name="connsiteY7" fmla="*/ 0 h 4557713"/>
                <a:gd name="connsiteX0" fmla="*/ 0 w 4462921"/>
                <a:gd name="connsiteY0" fmla="*/ 0 h 4562475"/>
                <a:gd name="connsiteX1" fmla="*/ 4462462 w 4462921"/>
                <a:gd name="connsiteY1" fmla="*/ 1819275 h 4562475"/>
                <a:gd name="connsiteX2" fmla="*/ 4462463 w 4462921"/>
                <a:gd name="connsiteY2" fmla="*/ 2747962 h 4562475"/>
                <a:gd name="connsiteX3" fmla="*/ 2381 w 4462921"/>
                <a:gd name="connsiteY3" fmla="*/ 4562475 h 4562475"/>
                <a:gd name="connsiteX4" fmla="*/ 0 w 4462921"/>
                <a:gd name="connsiteY4" fmla="*/ 3543300 h 4562475"/>
                <a:gd name="connsiteX5" fmla="*/ 3275807 w 4462921"/>
                <a:gd name="connsiteY5" fmla="*/ 2286000 h 4562475"/>
                <a:gd name="connsiteX6" fmla="*/ 0 w 4462921"/>
                <a:gd name="connsiteY6" fmla="*/ 1016000 h 4562475"/>
                <a:gd name="connsiteX7" fmla="*/ 0 w 4462921"/>
                <a:gd name="connsiteY7" fmla="*/ 0 h 4562475"/>
                <a:gd name="connsiteX0" fmla="*/ 2486 w 4465407"/>
                <a:gd name="connsiteY0" fmla="*/ 0 h 4564856"/>
                <a:gd name="connsiteX1" fmla="*/ 4464948 w 4465407"/>
                <a:gd name="connsiteY1" fmla="*/ 1819275 h 4564856"/>
                <a:gd name="connsiteX2" fmla="*/ 4464949 w 4465407"/>
                <a:gd name="connsiteY2" fmla="*/ 2747962 h 4564856"/>
                <a:gd name="connsiteX3" fmla="*/ 105 w 4465407"/>
                <a:gd name="connsiteY3" fmla="*/ 4564856 h 4564856"/>
                <a:gd name="connsiteX4" fmla="*/ 2486 w 4465407"/>
                <a:gd name="connsiteY4" fmla="*/ 3543300 h 4564856"/>
                <a:gd name="connsiteX5" fmla="*/ 3278293 w 4465407"/>
                <a:gd name="connsiteY5" fmla="*/ 2286000 h 4564856"/>
                <a:gd name="connsiteX6" fmla="*/ 2486 w 4465407"/>
                <a:gd name="connsiteY6" fmla="*/ 1016000 h 4564856"/>
                <a:gd name="connsiteX7" fmla="*/ 2486 w 4465407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47962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0343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5106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16000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9275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64129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5066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18079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7262"/>
                <a:gd name="connsiteX1" fmla="*/ 4467527 w 4467986"/>
                <a:gd name="connsiteY1" fmla="*/ 1814537 h 4567262"/>
                <a:gd name="connsiteX2" fmla="*/ 4467529 w 4467986"/>
                <a:gd name="connsiteY2" fmla="*/ 2757512 h 4567262"/>
                <a:gd name="connsiteX3" fmla="*/ 2685 w 4467986"/>
                <a:gd name="connsiteY3" fmla="*/ 4567262 h 4567262"/>
                <a:gd name="connsiteX4" fmla="*/ 2684 w 4467986"/>
                <a:gd name="connsiteY4" fmla="*/ 3548087 h 4567262"/>
                <a:gd name="connsiteX5" fmla="*/ 3266585 w 4467986"/>
                <a:gd name="connsiteY5" fmla="*/ 2290788 h 4567262"/>
                <a:gd name="connsiteX6" fmla="*/ 2533 w 4467986"/>
                <a:gd name="connsiteY6" fmla="*/ 1025551 h 4567262"/>
                <a:gd name="connsiteX7" fmla="*/ 0 w 4467986"/>
                <a:gd name="connsiteY7" fmla="*/ 0 h 4567262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50493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57411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65956" h="4569668">
                  <a:moveTo>
                    <a:pt x="377" y="0"/>
                  </a:moveTo>
                  <a:lnTo>
                    <a:pt x="4465497" y="1816943"/>
                  </a:lnTo>
                  <a:cubicBezTo>
                    <a:pt x="4463910" y="2124918"/>
                    <a:pt x="4467086" y="2451943"/>
                    <a:pt x="4465499" y="2759918"/>
                  </a:cubicBezTo>
                  <a:lnTo>
                    <a:pt x="655" y="4569668"/>
                  </a:lnTo>
                  <a:cubicBezTo>
                    <a:pt x="-139" y="4230737"/>
                    <a:pt x="1448" y="3887042"/>
                    <a:pt x="654" y="3548111"/>
                  </a:cubicBezTo>
                  <a:lnTo>
                    <a:pt x="3257411" y="2293194"/>
                  </a:lnTo>
                  <a:lnTo>
                    <a:pt x="503" y="1027957"/>
                  </a:lnTo>
                  <a:cubicBezTo>
                    <a:pt x="-1186" y="686909"/>
                    <a:pt x="2066" y="341048"/>
                    <a:pt x="377" y="0"/>
                  </a:cubicBezTo>
                  <a:close/>
                </a:path>
              </a:pathLst>
            </a:custGeom>
            <a:solidFill>
              <a:srgbClr val="1D3C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01703" y="1523009"/>
              <a:ext cx="3074395" cy="252000"/>
            </a:xfrm>
            <a:prstGeom prst="rect">
              <a:avLst/>
            </a:prstGeom>
          </p:spPr>
        </p:pic>
      </p:grpSp>
      <p:grpSp>
        <p:nvGrpSpPr>
          <p:cNvPr id="8" name="Group 7"/>
          <p:cNvGrpSpPr/>
          <p:nvPr userDrawn="1"/>
        </p:nvGrpSpPr>
        <p:grpSpPr>
          <a:xfrm>
            <a:off x="227903" y="90259"/>
            <a:ext cx="2823933" cy="822099"/>
            <a:chOff x="448031" y="5788818"/>
            <a:chExt cx="2183719" cy="635721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8031" y="6039743"/>
              <a:ext cx="2183719" cy="384796"/>
            </a:xfrm>
            <a:prstGeom prst="rect">
              <a:avLst/>
            </a:prstGeom>
          </p:spPr>
        </p:pic>
        <p:sp>
          <p:nvSpPr>
            <p:cNvPr id="10" name="Freeform 9"/>
            <p:cNvSpPr/>
            <p:nvPr/>
          </p:nvSpPr>
          <p:spPr>
            <a:xfrm>
              <a:off x="1730496" y="5788818"/>
              <a:ext cx="210221" cy="215102"/>
            </a:xfrm>
            <a:custGeom>
              <a:avLst/>
              <a:gdLst>
                <a:gd name="connsiteX0" fmla="*/ 0 w 4457700"/>
                <a:gd name="connsiteY0" fmla="*/ 0 h 4552950"/>
                <a:gd name="connsiteX1" fmla="*/ 4457700 w 4457700"/>
                <a:gd name="connsiteY1" fmla="*/ 1828800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24037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16893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62462"/>
                <a:gd name="connsiteY0" fmla="*/ 0 h 4552950"/>
                <a:gd name="connsiteX1" fmla="*/ 4462462 w 4462462"/>
                <a:gd name="connsiteY1" fmla="*/ 1819275 h 4552950"/>
                <a:gd name="connsiteX2" fmla="*/ 4457700 w 4462462"/>
                <a:gd name="connsiteY2" fmla="*/ 2743200 h 4552950"/>
                <a:gd name="connsiteX3" fmla="*/ 0 w 4462462"/>
                <a:gd name="connsiteY3" fmla="*/ 4552950 h 4552950"/>
                <a:gd name="connsiteX4" fmla="*/ 0 w 4462462"/>
                <a:gd name="connsiteY4" fmla="*/ 3543300 h 4552950"/>
                <a:gd name="connsiteX5" fmla="*/ 3282950 w 4462462"/>
                <a:gd name="connsiteY5" fmla="*/ 2286000 h 4552950"/>
                <a:gd name="connsiteX6" fmla="*/ 0 w 4462462"/>
                <a:gd name="connsiteY6" fmla="*/ 1016000 h 4552950"/>
                <a:gd name="connsiteX7" fmla="*/ 0 w 4462462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82950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75807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57713"/>
                <a:gd name="connsiteX1" fmla="*/ 4462462 w 4462921"/>
                <a:gd name="connsiteY1" fmla="*/ 1819275 h 4557713"/>
                <a:gd name="connsiteX2" fmla="*/ 4462463 w 4462921"/>
                <a:gd name="connsiteY2" fmla="*/ 2747962 h 4557713"/>
                <a:gd name="connsiteX3" fmla="*/ 2381 w 4462921"/>
                <a:gd name="connsiteY3" fmla="*/ 4557713 h 4557713"/>
                <a:gd name="connsiteX4" fmla="*/ 0 w 4462921"/>
                <a:gd name="connsiteY4" fmla="*/ 3543300 h 4557713"/>
                <a:gd name="connsiteX5" fmla="*/ 3275807 w 4462921"/>
                <a:gd name="connsiteY5" fmla="*/ 2286000 h 4557713"/>
                <a:gd name="connsiteX6" fmla="*/ 0 w 4462921"/>
                <a:gd name="connsiteY6" fmla="*/ 1016000 h 4557713"/>
                <a:gd name="connsiteX7" fmla="*/ 0 w 4462921"/>
                <a:gd name="connsiteY7" fmla="*/ 0 h 4557713"/>
                <a:gd name="connsiteX0" fmla="*/ 0 w 4462921"/>
                <a:gd name="connsiteY0" fmla="*/ 0 h 4562475"/>
                <a:gd name="connsiteX1" fmla="*/ 4462462 w 4462921"/>
                <a:gd name="connsiteY1" fmla="*/ 1819275 h 4562475"/>
                <a:gd name="connsiteX2" fmla="*/ 4462463 w 4462921"/>
                <a:gd name="connsiteY2" fmla="*/ 2747962 h 4562475"/>
                <a:gd name="connsiteX3" fmla="*/ 2381 w 4462921"/>
                <a:gd name="connsiteY3" fmla="*/ 4562475 h 4562475"/>
                <a:gd name="connsiteX4" fmla="*/ 0 w 4462921"/>
                <a:gd name="connsiteY4" fmla="*/ 3543300 h 4562475"/>
                <a:gd name="connsiteX5" fmla="*/ 3275807 w 4462921"/>
                <a:gd name="connsiteY5" fmla="*/ 2286000 h 4562475"/>
                <a:gd name="connsiteX6" fmla="*/ 0 w 4462921"/>
                <a:gd name="connsiteY6" fmla="*/ 1016000 h 4562475"/>
                <a:gd name="connsiteX7" fmla="*/ 0 w 4462921"/>
                <a:gd name="connsiteY7" fmla="*/ 0 h 4562475"/>
                <a:gd name="connsiteX0" fmla="*/ 2486 w 4465407"/>
                <a:gd name="connsiteY0" fmla="*/ 0 h 4564856"/>
                <a:gd name="connsiteX1" fmla="*/ 4464948 w 4465407"/>
                <a:gd name="connsiteY1" fmla="*/ 1819275 h 4564856"/>
                <a:gd name="connsiteX2" fmla="*/ 4464949 w 4465407"/>
                <a:gd name="connsiteY2" fmla="*/ 2747962 h 4564856"/>
                <a:gd name="connsiteX3" fmla="*/ 105 w 4465407"/>
                <a:gd name="connsiteY3" fmla="*/ 4564856 h 4564856"/>
                <a:gd name="connsiteX4" fmla="*/ 2486 w 4465407"/>
                <a:gd name="connsiteY4" fmla="*/ 3543300 h 4564856"/>
                <a:gd name="connsiteX5" fmla="*/ 3278293 w 4465407"/>
                <a:gd name="connsiteY5" fmla="*/ 2286000 h 4564856"/>
                <a:gd name="connsiteX6" fmla="*/ 2486 w 4465407"/>
                <a:gd name="connsiteY6" fmla="*/ 1016000 h 4564856"/>
                <a:gd name="connsiteX7" fmla="*/ 2486 w 4465407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47962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0343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5106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16000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9275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64129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5066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18079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7262"/>
                <a:gd name="connsiteX1" fmla="*/ 4467527 w 4467986"/>
                <a:gd name="connsiteY1" fmla="*/ 1814537 h 4567262"/>
                <a:gd name="connsiteX2" fmla="*/ 4467529 w 4467986"/>
                <a:gd name="connsiteY2" fmla="*/ 2757512 h 4567262"/>
                <a:gd name="connsiteX3" fmla="*/ 2685 w 4467986"/>
                <a:gd name="connsiteY3" fmla="*/ 4567262 h 4567262"/>
                <a:gd name="connsiteX4" fmla="*/ 2684 w 4467986"/>
                <a:gd name="connsiteY4" fmla="*/ 3548087 h 4567262"/>
                <a:gd name="connsiteX5" fmla="*/ 3266585 w 4467986"/>
                <a:gd name="connsiteY5" fmla="*/ 2290788 h 4567262"/>
                <a:gd name="connsiteX6" fmla="*/ 2533 w 4467986"/>
                <a:gd name="connsiteY6" fmla="*/ 1025551 h 4567262"/>
                <a:gd name="connsiteX7" fmla="*/ 0 w 4467986"/>
                <a:gd name="connsiteY7" fmla="*/ 0 h 4567262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50493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57411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65956" h="4569668">
                  <a:moveTo>
                    <a:pt x="377" y="0"/>
                  </a:moveTo>
                  <a:lnTo>
                    <a:pt x="4465497" y="1816943"/>
                  </a:lnTo>
                  <a:cubicBezTo>
                    <a:pt x="4463910" y="2124918"/>
                    <a:pt x="4467086" y="2451943"/>
                    <a:pt x="4465499" y="2759918"/>
                  </a:cubicBezTo>
                  <a:lnTo>
                    <a:pt x="655" y="4569668"/>
                  </a:lnTo>
                  <a:cubicBezTo>
                    <a:pt x="-139" y="4230737"/>
                    <a:pt x="1448" y="3887042"/>
                    <a:pt x="654" y="3548111"/>
                  </a:cubicBezTo>
                  <a:lnTo>
                    <a:pt x="3257411" y="2293194"/>
                  </a:lnTo>
                  <a:lnTo>
                    <a:pt x="503" y="1027957"/>
                  </a:lnTo>
                  <a:cubicBezTo>
                    <a:pt x="-1186" y="686909"/>
                    <a:pt x="2066" y="341048"/>
                    <a:pt x="377" y="0"/>
                  </a:cubicBezTo>
                  <a:close/>
                </a:path>
              </a:pathLst>
            </a:custGeom>
            <a:solidFill>
              <a:srgbClr val="1D3C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rgbClr val="002266"/>
                </a:solidFill>
              </a:endParaRPr>
            </a:p>
          </p:txBody>
        </p:sp>
      </p:grpSp>
      <p:pic>
        <p:nvPicPr>
          <p:cNvPr id="11" name="Picture 10" descr="Acc_Strat_Line_5_RGB_Wht.png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03" y="1057958"/>
            <a:ext cx="4693923" cy="228600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5144877" y="3771146"/>
            <a:ext cx="37802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Course title</a:t>
            </a:r>
          </a:p>
        </p:txBody>
      </p:sp>
      <p:sp>
        <p:nvSpPr>
          <p:cNvPr id="13" name="Text Placeholder 3"/>
          <p:cNvSpPr txBox="1">
            <a:spLocks/>
          </p:cNvSpPr>
          <p:nvPr userDrawn="1"/>
        </p:nvSpPr>
        <p:spPr>
          <a:xfrm>
            <a:off x="5178058" y="4974065"/>
            <a:ext cx="3747027" cy="4675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4000" dirty="0">
                <a:solidFill>
                  <a:schemeClr val="bg1"/>
                </a:solidFill>
              </a:rPr>
              <a:t>Module 1: Name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30900" y="6615011"/>
            <a:ext cx="398276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1000" dirty="0">
                <a:solidFill>
                  <a:schemeClr val="bg1"/>
                </a:solidFill>
              </a:rPr>
              <a:t>Accenture CSI Confidential Material.  Do not duplicate or distribute</a:t>
            </a:r>
            <a:endParaRPr 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6865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" y="428"/>
            <a:ext cx="9142857" cy="6857142"/>
          </a:xfrm>
          <a:prstGeom prst="rect">
            <a:avLst/>
          </a:prstGeom>
        </p:spPr>
      </p:pic>
      <p:sp>
        <p:nvSpPr>
          <p:cNvPr id="41" name="TextBox 40"/>
          <p:cNvSpPr txBox="1"/>
          <p:nvPr userDrawn="1"/>
        </p:nvSpPr>
        <p:spPr>
          <a:xfrm>
            <a:off x="1663547" y="5412511"/>
            <a:ext cx="37802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tx1"/>
                </a:solidFill>
              </a:rPr>
              <a:t>Course title</a:t>
            </a:r>
          </a:p>
        </p:txBody>
      </p:sp>
      <p:sp>
        <p:nvSpPr>
          <p:cNvPr id="42" name="Text Placeholder 3"/>
          <p:cNvSpPr txBox="1">
            <a:spLocks/>
          </p:cNvSpPr>
          <p:nvPr userDrawn="1"/>
        </p:nvSpPr>
        <p:spPr>
          <a:xfrm>
            <a:off x="5178059" y="6343273"/>
            <a:ext cx="3747027" cy="4675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4000" dirty="0">
                <a:solidFill>
                  <a:schemeClr val="tx1"/>
                </a:solidFill>
              </a:rPr>
              <a:t>Module 1: Name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149238" y="6606719"/>
            <a:ext cx="398276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1000" dirty="0">
                <a:solidFill>
                  <a:schemeClr val="bg1"/>
                </a:solidFill>
              </a:rPr>
              <a:t>Accenture CSI Confidential Material.  Do not duplicate or distribute</a:t>
            </a:r>
            <a:endParaRPr 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168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0287001" cy="685800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0" y="4583017"/>
            <a:ext cx="10287001" cy="2274982"/>
          </a:xfrm>
          <a:prstGeom prst="rect">
            <a:avLst/>
          </a:prstGeom>
          <a:solidFill>
            <a:schemeClr val="accent1">
              <a:lumMod val="75000"/>
              <a:alpha val="4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7667905" y="90259"/>
            <a:ext cx="2524120" cy="1691650"/>
            <a:chOff x="5701703" y="682760"/>
            <a:chExt cx="3074395" cy="2060440"/>
          </a:xfrm>
        </p:grpSpPr>
        <p:sp>
          <p:nvSpPr>
            <p:cNvPr id="11" name="Freeform 10"/>
            <p:cNvSpPr/>
            <p:nvPr/>
          </p:nvSpPr>
          <p:spPr>
            <a:xfrm>
              <a:off x="6164291" y="682760"/>
              <a:ext cx="2013677" cy="2060440"/>
            </a:xfrm>
            <a:custGeom>
              <a:avLst/>
              <a:gdLst>
                <a:gd name="connsiteX0" fmla="*/ 0 w 4457700"/>
                <a:gd name="connsiteY0" fmla="*/ 0 h 4552950"/>
                <a:gd name="connsiteX1" fmla="*/ 4457700 w 4457700"/>
                <a:gd name="connsiteY1" fmla="*/ 1828800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24037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16893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62462"/>
                <a:gd name="connsiteY0" fmla="*/ 0 h 4552950"/>
                <a:gd name="connsiteX1" fmla="*/ 4462462 w 4462462"/>
                <a:gd name="connsiteY1" fmla="*/ 1819275 h 4552950"/>
                <a:gd name="connsiteX2" fmla="*/ 4457700 w 4462462"/>
                <a:gd name="connsiteY2" fmla="*/ 2743200 h 4552950"/>
                <a:gd name="connsiteX3" fmla="*/ 0 w 4462462"/>
                <a:gd name="connsiteY3" fmla="*/ 4552950 h 4552950"/>
                <a:gd name="connsiteX4" fmla="*/ 0 w 4462462"/>
                <a:gd name="connsiteY4" fmla="*/ 3543300 h 4552950"/>
                <a:gd name="connsiteX5" fmla="*/ 3282950 w 4462462"/>
                <a:gd name="connsiteY5" fmla="*/ 2286000 h 4552950"/>
                <a:gd name="connsiteX6" fmla="*/ 0 w 4462462"/>
                <a:gd name="connsiteY6" fmla="*/ 1016000 h 4552950"/>
                <a:gd name="connsiteX7" fmla="*/ 0 w 4462462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82950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75807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57713"/>
                <a:gd name="connsiteX1" fmla="*/ 4462462 w 4462921"/>
                <a:gd name="connsiteY1" fmla="*/ 1819275 h 4557713"/>
                <a:gd name="connsiteX2" fmla="*/ 4462463 w 4462921"/>
                <a:gd name="connsiteY2" fmla="*/ 2747962 h 4557713"/>
                <a:gd name="connsiteX3" fmla="*/ 2381 w 4462921"/>
                <a:gd name="connsiteY3" fmla="*/ 4557713 h 4557713"/>
                <a:gd name="connsiteX4" fmla="*/ 0 w 4462921"/>
                <a:gd name="connsiteY4" fmla="*/ 3543300 h 4557713"/>
                <a:gd name="connsiteX5" fmla="*/ 3275807 w 4462921"/>
                <a:gd name="connsiteY5" fmla="*/ 2286000 h 4557713"/>
                <a:gd name="connsiteX6" fmla="*/ 0 w 4462921"/>
                <a:gd name="connsiteY6" fmla="*/ 1016000 h 4557713"/>
                <a:gd name="connsiteX7" fmla="*/ 0 w 4462921"/>
                <a:gd name="connsiteY7" fmla="*/ 0 h 4557713"/>
                <a:gd name="connsiteX0" fmla="*/ 0 w 4462921"/>
                <a:gd name="connsiteY0" fmla="*/ 0 h 4562475"/>
                <a:gd name="connsiteX1" fmla="*/ 4462462 w 4462921"/>
                <a:gd name="connsiteY1" fmla="*/ 1819275 h 4562475"/>
                <a:gd name="connsiteX2" fmla="*/ 4462463 w 4462921"/>
                <a:gd name="connsiteY2" fmla="*/ 2747962 h 4562475"/>
                <a:gd name="connsiteX3" fmla="*/ 2381 w 4462921"/>
                <a:gd name="connsiteY3" fmla="*/ 4562475 h 4562475"/>
                <a:gd name="connsiteX4" fmla="*/ 0 w 4462921"/>
                <a:gd name="connsiteY4" fmla="*/ 3543300 h 4562475"/>
                <a:gd name="connsiteX5" fmla="*/ 3275807 w 4462921"/>
                <a:gd name="connsiteY5" fmla="*/ 2286000 h 4562475"/>
                <a:gd name="connsiteX6" fmla="*/ 0 w 4462921"/>
                <a:gd name="connsiteY6" fmla="*/ 1016000 h 4562475"/>
                <a:gd name="connsiteX7" fmla="*/ 0 w 4462921"/>
                <a:gd name="connsiteY7" fmla="*/ 0 h 4562475"/>
                <a:gd name="connsiteX0" fmla="*/ 2486 w 4465407"/>
                <a:gd name="connsiteY0" fmla="*/ 0 h 4564856"/>
                <a:gd name="connsiteX1" fmla="*/ 4464948 w 4465407"/>
                <a:gd name="connsiteY1" fmla="*/ 1819275 h 4564856"/>
                <a:gd name="connsiteX2" fmla="*/ 4464949 w 4465407"/>
                <a:gd name="connsiteY2" fmla="*/ 2747962 h 4564856"/>
                <a:gd name="connsiteX3" fmla="*/ 105 w 4465407"/>
                <a:gd name="connsiteY3" fmla="*/ 4564856 h 4564856"/>
                <a:gd name="connsiteX4" fmla="*/ 2486 w 4465407"/>
                <a:gd name="connsiteY4" fmla="*/ 3543300 h 4564856"/>
                <a:gd name="connsiteX5" fmla="*/ 3278293 w 4465407"/>
                <a:gd name="connsiteY5" fmla="*/ 2286000 h 4564856"/>
                <a:gd name="connsiteX6" fmla="*/ 2486 w 4465407"/>
                <a:gd name="connsiteY6" fmla="*/ 1016000 h 4564856"/>
                <a:gd name="connsiteX7" fmla="*/ 2486 w 4465407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47962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0343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5106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16000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9275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64129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5066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18079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7262"/>
                <a:gd name="connsiteX1" fmla="*/ 4467527 w 4467986"/>
                <a:gd name="connsiteY1" fmla="*/ 1814537 h 4567262"/>
                <a:gd name="connsiteX2" fmla="*/ 4467529 w 4467986"/>
                <a:gd name="connsiteY2" fmla="*/ 2757512 h 4567262"/>
                <a:gd name="connsiteX3" fmla="*/ 2685 w 4467986"/>
                <a:gd name="connsiteY3" fmla="*/ 4567262 h 4567262"/>
                <a:gd name="connsiteX4" fmla="*/ 2684 w 4467986"/>
                <a:gd name="connsiteY4" fmla="*/ 3548087 h 4567262"/>
                <a:gd name="connsiteX5" fmla="*/ 3266585 w 4467986"/>
                <a:gd name="connsiteY5" fmla="*/ 2290788 h 4567262"/>
                <a:gd name="connsiteX6" fmla="*/ 2533 w 4467986"/>
                <a:gd name="connsiteY6" fmla="*/ 1025551 h 4567262"/>
                <a:gd name="connsiteX7" fmla="*/ 0 w 4467986"/>
                <a:gd name="connsiteY7" fmla="*/ 0 h 4567262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50493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57411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65956" h="4569668">
                  <a:moveTo>
                    <a:pt x="377" y="0"/>
                  </a:moveTo>
                  <a:lnTo>
                    <a:pt x="4465497" y="1816943"/>
                  </a:lnTo>
                  <a:cubicBezTo>
                    <a:pt x="4463910" y="2124918"/>
                    <a:pt x="4467086" y="2451943"/>
                    <a:pt x="4465499" y="2759918"/>
                  </a:cubicBezTo>
                  <a:lnTo>
                    <a:pt x="655" y="4569668"/>
                  </a:lnTo>
                  <a:cubicBezTo>
                    <a:pt x="-139" y="4230737"/>
                    <a:pt x="1448" y="3887042"/>
                    <a:pt x="654" y="3548111"/>
                  </a:cubicBezTo>
                  <a:lnTo>
                    <a:pt x="3257411" y="2293194"/>
                  </a:lnTo>
                  <a:lnTo>
                    <a:pt x="503" y="1027957"/>
                  </a:lnTo>
                  <a:cubicBezTo>
                    <a:pt x="-1186" y="686909"/>
                    <a:pt x="2066" y="341048"/>
                    <a:pt x="377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01703" y="1523009"/>
              <a:ext cx="3074395" cy="252000"/>
            </a:xfrm>
            <a:prstGeom prst="rect">
              <a:avLst/>
            </a:prstGeom>
          </p:spPr>
        </p:pic>
      </p:grpSp>
      <p:grpSp>
        <p:nvGrpSpPr>
          <p:cNvPr id="13" name="Group 12"/>
          <p:cNvGrpSpPr/>
          <p:nvPr userDrawn="1"/>
        </p:nvGrpSpPr>
        <p:grpSpPr>
          <a:xfrm>
            <a:off x="227903" y="90259"/>
            <a:ext cx="2823933" cy="822099"/>
            <a:chOff x="448031" y="5788818"/>
            <a:chExt cx="2183719" cy="635721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8031" y="6039743"/>
              <a:ext cx="2183719" cy="384796"/>
            </a:xfrm>
            <a:prstGeom prst="rect">
              <a:avLst/>
            </a:prstGeom>
          </p:spPr>
        </p:pic>
        <p:sp>
          <p:nvSpPr>
            <p:cNvPr id="15" name="Freeform 14"/>
            <p:cNvSpPr/>
            <p:nvPr/>
          </p:nvSpPr>
          <p:spPr>
            <a:xfrm>
              <a:off x="1730496" y="5788818"/>
              <a:ext cx="210221" cy="215102"/>
            </a:xfrm>
            <a:custGeom>
              <a:avLst/>
              <a:gdLst>
                <a:gd name="connsiteX0" fmla="*/ 0 w 4457700"/>
                <a:gd name="connsiteY0" fmla="*/ 0 h 4552950"/>
                <a:gd name="connsiteX1" fmla="*/ 4457700 w 4457700"/>
                <a:gd name="connsiteY1" fmla="*/ 1828800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24037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16893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62462"/>
                <a:gd name="connsiteY0" fmla="*/ 0 h 4552950"/>
                <a:gd name="connsiteX1" fmla="*/ 4462462 w 4462462"/>
                <a:gd name="connsiteY1" fmla="*/ 1819275 h 4552950"/>
                <a:gd name="connsiteX2" fmla="*/ 4457700 w 4462462"/>
                <a:gd name="connsiteY2" fmla="*/ 2743200 h 4552950"/>
                <a:gd name="connsiteX3" fmla="*/ 0 w 4462462"/>
                <a:gd name="connsiteY3" fmla="*/ 4552950 h 4552950"/>
                <a:gd name="connsiteX4" fmla="*/ 0 w 4462462"/>
                <a:gd name="connsiteY4" fmla="*/ 3543300 h 4552950"/>
                <a:gd name="connsiteX5" fmla="*/ 3282950 w 4462462"/>
                <a:gd name="connsiteY5" fmla="*/ 2286000 h 4552950"/>
                <a:gd name="connsiteX6" fmla="*/ 0 w 4462462"/>
                <a:gd name="connsiteY6" fmla="*/ 1016000 h 4552950"/>
                <a:gd name="connsiteX7" fmla="*/ 0 w 4462462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82950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75807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57713"/>
                <a:gd name="connsiteX1" fmla="*/ 4462462 w 4462921"/>
                <a:gd name="connsiteY1" fmla="*/ 1819275 h 4557713"/>
                <a:gd name="connsiteX2" fmla="*/ 4462463 w 4462921"/>
                <a:gd name="connsiteY2" fmla="*/ 2747962 h 4557713"/>
                <a:gd name="connsiteX3" fmla="*/ 2381 w 4462921"/>
                <a:gd name="connsiteY3" fmla="*/ 4557713 h 4557713"/>
                <a:gd name="connsiteX4" fmla="*/ 0 w 4462921"/>
                <a:gd name="connsiteY4" fmla="*/ 3543300 h 4557713"/>
                <a:gd name="connsiteX5" fmla="*/ 3275807 w 4462921"/>
                <a:gd name="connsiteY5" fmla="*/ 2286000 h 4557713"/>
                <a:gd name="connsiteX6" fmla="*/ 0 w 4462921"/>
                <a:gd name="connsiteY6" fmla="*/ 1016000 h 4557713"/>
                <a:gd name="connsiteX7" fmla="*/ 0 w 4462921"/>
                <a:gd name="connsiteY7" fmla="*/ 0 h 4557713"/>
                <a:gd name="connsiteX0" fmla="*/ 0 w 4462921"/>
                <a:gd name="connsiteY0" fmla="*/ 0 h 4562475"/>
                <a:gd name="connsiteX1" fmla="*/ 4462462 w 4462921"/>
                <a:gd name="connsiteY1" fmla="*/ 1819275 h 4562475"/>
                <a:gd name="connsiteX2" fmla="*/ 4462463 w 4462921"/>
                <a:gd name="connsiteY2" fmla="*/ 2747962 h 4562475"/>
                <a:gd name="connsiteX3" fmla="*/ 2381 w 4462921"/>
                <a:gd name="connsiteY3" fmla="*/ 4562475 h 4562475"/>
                <a:gd name="connsiteX4" fmla="*/ 0 w 4462921"/>
                <a:gd name="connsiteY4" fmla="*/ 3543300 h 4562475"/>
                <a:gd name="connsiteX5" fmla="*/ 3275807 w 4462921"/>
                <a:gd name="connsiteY5" fmla="*/ 2286000 h 4562475"/>
                <a:gd name="connsiteX6" fmla="*/ 0 w 4462921"/>
                <a:gd name="connsiteY6" fmla="*/ 1016000 h 4562475"/>
                <a:gd name="connsiteX7" fmla="*/ 0 w 4462921"/>
                <a:gd name="connsiteY7" fmla="*/ 0 h 4562475"/>
                <a:gd name="connsiteX0" fmla="*/ 2486 w 4465407"/>
                <a:gd name="connsiteY0" fmla="*/ 0 h 4564856"/>
                <a:gd name="connsiteX1" fmla="*/ 4464948 w 4465407"/>
                <a:gd name="connsiteY1" fmla="*/ 1819275 h 4564856"/>
                <a:gd name="connsiteX2" fmla="*/ 4464949 w 4465407"/>
                <a:gd name="connsiteY2" fmla="*/ 2747962 h 4564856"/>
                <a:gd name="connsiteX3" fmla="*/ 105 w 4465407"/>
                <a:gd name="connsiteY3" fmla="*/ 4564856 h 4564856"/>
                <a:gd name="connsiteX4" fmla="*/ 2486 w 4465407"/>
                <a:gd name="connsiteY4" fmla="*/ 3543300 h 4564856"/>
                <a:gd name="connsiteX5" fmla="*/ 3278293 w 4465407"/>
                <a:gd name="connsiteY5" fmla="*/ 2286000 h 4564856"/>
                <a:gd name="connsiteX6" fmla="*/ 2486 w 4465407"/>
                <a:gd name="connsiteY6" fmla="*/ 1016000 h 4564856"/>
                <a:gd name="connsiteX7" fmla="*/ 2486 w 4465407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47962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0343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5106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16000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9275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64129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5066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18079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7262"/>
                <a:gd name="connsiteX1" fmla="*/ 4467527 w 4467986"/>
                <a:gd name="connsiteY1" fmla="*/ 1814537 h 4567262"/>
                <a:gd name="connsiteX2" fmla="*/ 4467529 w 4467986"/>
                <a:gd name="connsiteY2" fmla="*/ 2757512 h 4567262"/>
                <a:gd name="connsiteX3" fmla="*/ 2685 w 4467986"/>
                <a:gd name="connsiteY3" fmla="*/ 4567262 h 4567262"/>
                <a:gd name="connsiteX4" fmla="*/ 2684 w 4467986"/>
                <a:gd name="connsiteY4" fmla="*/ 3548087 h 4567262"/>
                <a:gd name="connsiteX5" fmla="*/ 3266585 w 4467986"/>
                <a:gd name="connsiteY5" fmla="*/ 2290788 h 4567262"/>
                <a:gd name="connsiteX6" fmla="*/ 2533 w 4467986"/>
                <a:gd name="connsiteY6" fmla="*/ 1025551 h 4567262"/>
                <a:gd name="connsiteX7" fmla="*/ 0 w 4467986"/>
                <a:gd name="connsiteY7" fmla="*/ 0 h 4567262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50493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57411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65956" h="4569668">
                  <a:moveTo>
                    <a:pt x="377" y="0"/>
                  </a:moveTo>
                  <a:lnTo>
                    <a:pt x="4465497" y="1816943"/>
                  </a:lnTo>
                  <a:cubicBezTo>
                    <a:pt x="4463910" y="2124918"/>
                    <a:pt x="4467086" y="2451943"/>
                    <a:pt x="4465499" y="2759918"/>
                  </a:cubicBezTo>
                  <a:lnTo>
                    <a:pt x="655" y="4569668"/>
                  </a:lnTo>
                  <a:cubicBezTo>
                    <a:pt x="-139" y="4230737"/>
                    <a:pt x="1448" y="3887042"/>
                    <a:pt x="654" y="3548111"/>
                  </a:cubicBezTo>
                  <a:lnTo>
                    <a:pt x="3257411" y="2293194"/>
                  </a:lnTo>
                  <a:lnTo>
                    <a:pt x="503" y="1027957"/>
                  </a:lnTo>
                  <a:cubicBezTo>
                    <a:pt x="-1186" y="686909"/>
                    <a:pt x="2066" y="341048"/>
                    <a:pt x="377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rgbClr val="002266"/>
                </a:solidFill>
              </a:endParaRPr>
            </a:p>
          </p:txBody>
        </p:sp>
      </p:grpSp>
      <p:pic>
        <p:nvPicPr>
          <p:cNvPr id="16" name="Picture 15" descr="Acc_Strat_Line_5_RGB_Wht.png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03" y="1057958"/>
            <a:ext cx="4693923" cy="228600"/>
          </a:xfrm>
          <a:prstGeom prst="rect">
            <a:avLst/>
          </a:prstGeom>
        </p:spPr>
      </p:pic>
      <p:sp>
        <p:nvSpPr>
          <p:cNvPr id="19" name="TextBox 18"/>
          <p:cNvSpPr txBox="1"/>
          <p:nvPr userDrawn="1"/>
        </p:nvSpPr>
        <p:spPr>
          <a:xfrm>
            <a:off x="0" y="4735168"/>
            <a:ext cx="58463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Course title</a:t>
            </a:r>
          </a:p>
        </p:txBody>
      </p:sp>
      <p:sp>
        <p:nvSpPr>
          <p:cNvPr id="20" name="Text Placeholder 3"/>
          <p:cNvSpPr txBox="1">
            <a:spLocks/>
          </p:cNvSpPr>
          <p:nvPr userDrawn="1"/>
        </p:nvSpPr>
        <p:spPr>
          <a:xfrm>
            <a:off x="33181" y="5938087"/>
            <a:ext cx="5607669" cy="4675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4000" dirty="0">
                <a:solidFill>
                  <a:schemeClr val="bg1"/>
                </a:solidFill>
              </a:rPr>
              <a:t>Module 1: Name</a:t>
            </a:r>
          </a:p>
        </p:txBody>
      </p:sp>
      <p:sp>
        <p:nvSpPr>
          <p:cNvPr id="17" name="Rectangle 16"/>
          <p:cNvSpPr/>
          <p:nvPr userDrawn="1"/>
        </p:nvSpPr>
        <p:spPr>
          <a:xfrm>
            <a:off x="30900" y="6615011"/>
            <a:ext cx="398276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1000" dirty="0">
                <a:solidFill>
                  <a:schemeClr val="bg1"/>
                </a:solidFill>
              </a:rPr>
              <a:t>Accenture CSI Confidential Material.  Do not duplicate or distribute</a:t>
            </a:r>
            <a:endParaRPr 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60382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s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nip Same Side Corner Rectangle 65"/>
          <p:cNvSpPr/>
          <p:nvPr userDrawn="1"/>
        </p:nvSpPr>
        <p:spPr>
          <a:xfrm>
            <a:off x="0" y="6468184"/>
            <a:ext cx="9144000" cy="387049"/>
          </a:xfrm>
          <a:prstGeom prst="snip2SameRect">
            <a:avLst>
              <a:gd name="adj1" fmla="val 38226"/>
              <a:gd name="adj2" fmla="val 0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1057275"/>
            <a:ext cx="9144001" cy="0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3"/>
          <p:cNvSpPr>
            <a:spLocks noGrp="1"/>
          </p:cNvSpPr>
          <p:nvPr>
            <p:ph type="title" hasCustomPrompt="1"/>
          </p:nvPr>
        </p:nvSpPr>
        <p:spPr>
          <a:xfrm>
            <a:off x="1" y="325102"/>
            <a:ext cx="9144000" cy="567783"/>
          </a:xfrm>
          <a:prstGeom prst="rect">
            <a:avLst/>
          </a:prstGeom>
        </p:spPr>
        <p:txBody>
          <a:bodyPr/>
          <a:lstStyle>
            <a:lvl1pPr>
              <a:defRPr sz="4000" b="1" baseline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Master Slide Title</a:t>
            </a:r>
            <a:endParaRPr lang="en-CA" dirty="0"/>
          </a:p>
        </p:txBody>
      </p:sp>
      <p:sp>
        <p:nvSpPr>
          <p:cNvPr id="4" name="Rectangle 5"/>
          <p:cNvSpPr>
            <a:spLocks noChangeArrowheads="1"/>
          </p:cNvSpPr>
          <p:nvPr userDrawn="1"/>
        </p:nvSpPr>
        <p:spPr bwMode="auto">
          <a:xfrm>
            <a:off x="0" y="6601759"/>
            <a:ext cx="2173673" cy="197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20000"/>
              </a:spcBef>
              <a:buFontTx/>
              <a:buNone/>
              <a:defRPr/>
            </a:pPr>
            <a:r>
              <a:rPr lang="en-US" altLang="en-US" sz="700" dirty="0">
                <a:latin typeface="Arial" pitchFamily="34" charset="0"/>
                <a:cs typeface="Arial" panose="020B0604020202020204" pitchFamily="34" charset="0"/>
              </a:rPr>
              <a:t>Copyright © 2016 Accenture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2685896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rseMap_Modul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nip Same Side Corner Rectangle 65"/>
          <p:cNvSpPr/>
          <p:nvPr userDrawn="1"/>
        </p:nvSpPr>
        <p:spPr>
          <a:xfrm>
            <a:off x="0" y="6468184"/>
            <a:ext cx="9144000" cy="387049"/>
          </a:xfrm>
          <a:prstGeom prst="snip2SameRect">
            <a:avLst>
              <a:gd name="adj1" fmla="val 38226"/>
              <a:gd name="adj2" fmla="val 0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1057275"/>
            <a:ext cx="9144001" cy="0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/>
          <p:cNvSpPr txBox="1">
            <a:spLocks/>
          </p:cNvSpPr>
          <p:nvPr userDrawn="1"/>
        </p:nvSpPr>
        <p:spPr>
          <a:xfrm>
            <a:off x="1" y="325102"/>
            <a:ext cx="9144000" cy="567783"/>
          </a:xfrm>
          <a:prstGeom prst="rect">
            <a:avLst/>
          </a:prstGeom>
          <a:noFill/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Course Map/Module Map</a:t>
            </a:r>
          </a:p>
        </p:txBody>
      </p:sp>
      <p:sp>
        <p:nvSpPr>
          <p:cNvPr id="9" name="Rounded Rectangle 8"/>
          <p:cNvSpPr/>
          <p:nvPr userDrawn="1"/>
        </p:nvSpPr>
        <p:spPr>
          <a:xfrm>
            <a:off x="210608" y="2463313"/>
            <a:ext cx="1972638" cy="5715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333F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Module 1</a:t>
            </a:r>
          </a:p>
        </p:txBody>
      </p:sp>
      <p:sp>
        <p:nvSpPr>
          <p:cNvPr id="10" name="Rounded Rectangle 9"/>
          <p:cNvSpPr/>
          <p:nvPr userDrawn="1"/>
        </p:nvSpPr>
        <p:spPr>
          <a:xfrm>
            <a:off x="2441090" y="2177563"/>
            <a:ext cx="1972638" cy="571500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333F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Module 2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4671572" y="1888588"/>
            <a:ext cx="1972638" cy="571500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333F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Module 3</a:t>
            </a:r>
          </a:p>
        </p:txBody>
      </p:sp>
      <p:sp>
        <p:nvSpPr>
          <p:cNvPr id="12" name="Rounded Rectangle 11"/>
          <p:cNvSpPr/>
          <p:nvPr userDrawn="1"/>
        </p:nvSpPr>
        <p:spPr>
          <a:xfrm>
            <a:off x="6902054" y="1523513"/>
            <a:ext cx="1972638" cy="571500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333F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Module 4</a:t>
            </a:r>
          </a:p>
        </p:txBody>
      </p:sp>
      <p:cxnSp>
        <p:nvCxnSpPr>
          <p:cNvPr id="13" name="Elbow Connector 12"/>
          <p:cNvCxnSpPr>
            <a:stCxn id="9" idx="3"/>
            <a:endCxn id="10" idx="1"/>
          </p:cNvCxnSpPr>
          <p:nvPr userDrawn="1"/>
        </p:nvCxnSpPr>
        <p:spPr>
          <a:xfrm flipV="1">
            <a:off x="2183246" y="2463313"/>
            <a:ext cx="257844" cy="285750"/>
          </a:xfrm>
          <a:prstGeom prst="bentConnector3">
            <a:avLst/>
          </a:prstGeom>
          <a:ln>
            <a:solidFill>
              <a:srgbClr val="333F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10" idx="3"/>
            <a:endCxn id="11" idx="1"/>
          </p:cNvCxnSpPr>
          <p:nvPr userDrawn="1"/>
        </p:nvCxnSpPr>
        <p:spPr>
          <a:xfrm flipV="1">
            <a:off x="4413728" y="2174338"/>
            <a:ext cx="257844" cy="288975"/>
          </a:xfrm>
          <a:prstGeom prst="bentConnector3">
            <a:avLst/>
          </a:prstGeom>
          <a:ln>
            <a:solidFill>
              <a:srgbClr val="333F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11" idx="3"/>
            <a:endCxn id="12" idx="1"/>
          </p:cNvCxnSpPr>
          <p:nvPr userDrawn="1"/>
        </p:nvCxnSpPr>
        <p:spPr>
          <a:xfrm flipV="1">
            <a:off x="6644210" y="1809263"/>
            <a:ext cx="257844" cy="365075"/>
          </a:xfrm>
          <a:prstGeom prst="bentConnector3">
            <a:avLst/>
          </a:prstGeom>
          <a:ln>
            <a:solidFill>
              <a:srgbClr val="333F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Table 15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5154322"/>
              </p:ext>
            </p:extLst>
          </p:nvPr>
        </p:nvGraphicFramePr>
        <p:xfrm>
          <a:off x="146060" y="3341081"/>
          <a:ext cx="2134007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40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074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333F50"/>
                          </a:solidFill>
                        </a:rPr>
                        <a:t>Module Map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0747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rgbClr val="333F50"/>
                          </a:solidFill>
                        </a:rPr>
                        <a:t>Topic 1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074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333F50"/>
                          </a:solidFill>
                        </a:rPr>
                        <a:t>Activity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074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333F50"/>
                          </a:solidFill>
                        </a:rPr>
                        <a:t>Break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074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333F50"/>
                          </a:solidFill>
                        </a:rPr>
                        <a:t>Topic 2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074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333F50"/>
                          </a:solidFill>
                        </a:rPr>
                        <a:t>Topic 3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074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333F50"/>
                          </a:solidFill>
                        </a:rPr>
                        <a:t>Lunch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074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333F50"/>
                          </a:solidFill>
                        </a:rPr>
                        <a:t>Topic 4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074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333F50"/>
                          </a:solidFill>
                        </a:rPr>
                        <a:t>Discussion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074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333F50"/>
                          </a:solidFill>
                        </a:rPr>
                        <a:t>Topic 5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074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333F50"/>
                          </a:solidFill>
                        </a:rPr>
                        <a:t>Module Summary 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cxnSp>
        <p:nvCxnSpPr>
          <p:cNvPr id="17" name="Straight Arrow Connector 16"/>
          <p:cNvCxnSpPr>
            <a:stCxn id="9" idx="2"/>
          </p:cNvCxnSpPr>
          <p:nvPr userDrawn="1"/>
        </p:nvCxnSpPr>
        <p:spPr>
          <a:xfrm>
            <a:off x="1196927" y="3034813"/>
            <a:ext cx="0" cy="306268"/>
          </a:xfrm>
          <a:prstGeom prst="straightConnector1">
            <a:avLst/>
          </a:prstGeom>
          <a:ln>
            <a:solidFill>
              <a:srgbClr val="333F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5"/>
          <p:cNvSpPr>
            <a:spLocks noChangeArrowheads="1"/>
          </p:cNvSpPr>
          <p:nvPr userDrawn="1"/>
        </p:nvSpPr>
        <p:spPr bwMode="auto">
          <a:xfrm>
            <a:off x="0" y="6601759"/>
            <a:ext cx="2173673" cy="197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20000"/>
              </a:spcBef>
              <a:buFontTx/>
              <a:buNone/>
              <a:defRPr/>
            </a:pPr>
            <a:r>
              <a:rPr lang="en-US" altLang="en-US" sz="700" dirty="0">
                <a:latin typeface="Arial" pitchFamily="34" charset="0"/>
                <a:cs typeface="Arial" panose="020B0604020202020204" pitchFamily="34" charset="0"/>
              </a:rPr>
              <a:t>Copyright © 2016 Accenture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3516808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rseMap_Modul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nip Same Side Corner Rectangle 65"/>
          <p:cNvSpPr/>
          <p:nvPr userDrawn="1"/>
        </p:nvSpPr>
        <p:spPr>
          <a:xfrm>
            <a:off x="0" y="6468184"/>
            <a:ext cx="9144000" cy="387049"/>
          </a:xfrm>
          <a:prstGeom prst="snip2SameRect">
            <a:avLst>
              <a:gd name="adj1" fmla="val 38226"/>
              <a:gd name="adj2" fmla="val 0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1057275"/>
            <a:ext cx="9144001" cy="0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/>
          <p:cNvSpPr txBox="1">
            <a:spLocks/>
          </p:cNvSpPr>
          <p:nvPr userDrawn="1"/>
        </p:nvSpPr>
        <p:spPr>
          <a:xfrm>
            <a:off x="1" y="325102"/>
            <a:ext cx="9144000" cy="567783"/>
          </a:xfrm>
          <a:prstGeom prst="rect">
            <a:avLst/>
          </a:prstGeom>
          <a:noFill/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Course Map/Module Map</a:t>
            </a:r>
          </a:p>
        </p:txBody>
      </p:sp>
      <p:sp>
        <p:nvSpPr>
          <p:cNvPr id="9" name="Rounded Rectangle 8"/>
          <p:cNvSpPr/>
          <p:nvPr userDrawn="1"/>
        </p:nvSpPr>
        <p:spPr>
          <a:xfrm>
            <a:off x="210608" y="2463313"/>
            <a:ext cx="1972638" cy="571500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333F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Module 1</a:t>
            </a:r>
          </a:p>
        </p:txBody>
      </p:sp>
      <p:sp>
        <p:nvSpPr>
          <p:cNvPr id="10" name="Rounded Rectangle 9"/>
          <p:cNvSpPr/>
          <p:nvPr userDrawn="1"/>
        </p:nvSpPr>
        <p:spPr>
          <a:xfrm>
            <a:off x="2441090" y="2177563"/>
            <a:ext cx="1972638" cy="5715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333F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Module 2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4671572" y="1888588"/>
            <a:ext cx="1972638" cy="571500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333F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Module 3</a:t>
            </a:r>
          </a:p>
        </p:txBody>
      </p:sp>
      <p:sp>
        <p:nvSpPr>
          <p:cNvPr id="12" name="Rounded Rectangle 11"/>
          <p:cNvSpPr/>
          <p:nvPr userDrawn="1"/>
        </p:nvSpPr>
        <p:spPr>
          <a:xfrm>
            <a:off x="6902054" y="1523513"/>
            <a:ext cx="1972638" cy="571500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333F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Module 4</a:t>
            </a:r>
          </a:p>
        </p:txBody>
      </p:sp>
      <p:cxnSp>
        <p:nvCxnSpPr>
          <p:cNvPr id="13" name="Elbow Connector 12"/>
          <p:cNvCxnSpPr>
            <a:stCxn id="9" idx="3"/>
            <a:endCxn id="10" idx="1"/>
          </p:cNvCxnSpPr>
          <p:nvPr userDrawn="1"/>
        </p:nvCxnSpPr>
        <p:spPr>
          <a:xfrm flipV="1">
            <a:off x="2183246" y="2463313"/>
            <a:ext cx="257844" cy="285750"/>
          </a:xfrm>
          <a:prstGeom prst="bentConnector3">
            <a:avLst/>
          </a:prstGeom>
          <a:ln>
            <a:solidFill>
              <a:srgbClr val="333F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10" idx="3"/>
            <a:endCxn id="11" idx="1"/>
          </p:cNvCxnSpPr>
          <p:nvPr userDrawn="1"/>
        </p:nvCxnSpPr>
        <p:spPr>
          <a:xfrm flipV="1">
            <a:off x="4413728" y="2174338"/>
            <a:ext cx="257844" cy="288975"/>
          </a:xfrm>
          <a:prstGeom prst="bentConnector3">
            <a:avLst/>
          </a:prstGeom>
          <a:ln>
            <a:solidFill>
              <a:srgbClr val="333F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11" idx="3"/>
            <a:endCxn id="12" idx="1"/>
          </p:cNvCxnSpPr>
          <p:nvPr userDrawn="1"/>
        </p:nvCxnSpPr>
        <p:spPr>
          <a:xfrm flipV="1">
            <a:off x="6644210" y="1809263"/>
            <a:ext cx="257844" cy="365075"/>
          </a:xfrm>
          <a:prstGeom prst="bentConnector3">
            <a:avLst/>
          </a:prstGeom>
          <a:ln>
            <a:solidFill>
              <a:srgbClr val="333F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18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076817607"/>
              </p:ext>
            </p:extLst>
          </p:nvPr>
        </p:nvGraphicFramePr>
        <p:xfrm>
          <a:off x="2386953" y="3341081"/>
          <a:ext cx="2134007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40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074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333F50"/>
                          </a:solidFill>
                        </a:rPr>
                        <a:t>Module Map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0747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rgbClr val="333F50"/>
                          </a:solidFill>
                        </a:rPr>
                        <a:t>Topic 1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074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333F50"/>
                          </a:solidFill>
                        </a:rPr>
                        <a:t>Activity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074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333F50"/>
                          </a:solidFill>
                        </a:rPr>
                        <a:t>Break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074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333F50"/>
                          </a:solidFill>
                        </a:rPr>
                        <a:t>Topic 2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074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333F50"/>
                          </a:solidFill>
                        </a:rPr>
                        <a:t>Topic 3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074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333F50"/>
                          </a:solidFill>
                        </a:rPr>
                        <a:t>Lunch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074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333F50"/>
                          </a:solidFill>
                        </a:rPr>
                        <a:t>Topic 4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074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333F50"/>
                          </a:solidFill>
                        </a:rPr>
                        <a:t>Discussion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074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333F50"/>
                          </a:solidFill>
                        </a:rPr>
                        <a:t>Topic 5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074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333F50"/>
                          </a:solidFill>
                        </a:rPr>
                        <a:t>Module Summary 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cxnSp>
        <p:nvCxnSpPr>
          <p:cNvPr id="22" name="Straight Arrow Connector 21"/>
          <p:cNvCxnSpPr/>
          <p:nvPr userDrawn="1"/>
        </p:nvCxnSpPr>
        <p:spPr>
          <a:xfrm>
            <a:off x="3427409" y="2749063"/>
            <a:ext cx="0" cy="592018"/>
          </a:xfrm>
          <a:prstGeom prst="straightConnector1">
            <a:avLst/>
          </a:prstGeom>
          <a:ln>
            <a:solidFill>
              <a:srgbClr val="333F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5"/>
          <p:cNvSpPr>
            <a:spLocks noChangeArrowheads="1"/>
          </p:cNvSpPr>
          <p:nvPr userDrawn="1"/>
        </p:nvSpPr>
        <p:spPr bwMode="auto">
          <a:xfrm>
            <a:off x="0" y="6601759"/>
            <a:ext cx="2173673" cy="197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20000"/>
              </a:spcBef>
              <a:buFontTx/>
              <a:buNone/>
              <a:defRPr/>
            </a:pPr>
            <a:r>
              <a:rPr lang="en-US" altLang="en-US" sz="700" dirty="0">
                <a:latin typeface="Arial" pitchFamily="34" charset="0"/>
                <a:cs typeface="Arial" panose="020B0604020202020204" pitchFamily="34" charset="0"/>
              </a:rPr>
              <a:t>Copyright © 2016 Accenture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373291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83024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6" r:id="rId2"/>
    <p:sldLayoutId id="2147483718" r:id="rId3"/>
    <p:sldLayoutId id="2147483706" r:id="rId4"/>
    <p:sldLayoutId id="2147483685" r:id="rId5"/>
    <p:sldLayoutId id="2147483719" r:id="rId6"/>
    <p:sldLayoutId id="2147483686" r:id="rId7"/>
    <p:sldLayoutId id="2147483712" r:id="rId8"/>
    <p:sldLayoutId id="2147483713" r:id="rId9"/>
    <p:sldLayoutId id="2147483714" r:id="rId10"/>
    <p:sldLayoutId id="2147483715" r:id="rId11"/>
    <p:sldLayoutId id="2147483704" r:id="rId12"/>
    <p:sldLayoutId id="2147483705" r:id="rId13"/>
    <p:sldLayoutId id="2147483687" r:id="rId14"/>
    <p:sldLayoutId id="2147483688" r:id="rId15"/>
    <p:sldLayoutId id="2147483698" r:id="rId16"/>
    <p:sldLayoutId id="2147483699" r:id="rId17"/>
    <p:sldLayoutId id="2147483700" r:id="rId18"/>
    <p:sldLayoutId id="2147483701" r:id="rId19"/>
    <p:sldLayoutId id="2147483702" r:id="rId20"/>
    <p:sldLayoutId id="2147483703" r:id="rId21"/>
    <p:sldLayoutId id="2147483689" r:id="rId22"/>
    <p:sldLayoutId id="2147483708" r:id="rId23"/>
    <p:sldLayoutId id="2147483709" r:id="rId24"/>
    <p:sldLayoutId id="2147483710" r:id="rId25"/>
    <p:sldLayoutId id="2147483711" r:id="rId26"/>
    <p:sldLayoutId id="2147483690" r:id="rId27"/>
    <p:sldLayoutId id="2147483691" r:id="rId28"/>
    <p:sldLayoutId id="2147483692" r:id="rId29"/>
    <p:sldLayoutId id="2147483693" r:id="rId30"/>
    <p:sldLayoutId id="2147483694" r:id="rId31"/>
    <p:sldLayoutId id="2147483695" r:id="rId3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itle 107"/>
          <p:cNvSpPr>
            <a:spLocks noGrp="1"/>
          </p:cNvSpPr>
          <p:nvPr>
            <p:ph type="title"/>
          </p:nvPr>
        </p:nvSpPr>
        <p:spPr>
          <a:xfrm>
            <a:off x="1158950" y="2526037"/>
            <a:ext cx="7028120" cy="1833307"/>
          </a:xfrm>
        </p:spPr>
        <p:txBody>
          <a:bodyPr/>
          <a:lstStyle/>
          <a:p>
            <a:b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dirty="0"/>
            </a:b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Convergent Configuration Management Using Chef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31628" y="1584251"/>
            <a:ext cx="8070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1898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Reset Chef Validator Key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6688" y="1297167"/>
            <a:ext cx="774050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Go to your chef server and click on the Administration -&gt; Organizations  -&gt; </a:t>
            </a:r>
            <a:r>
              <a:rPr lang="en-US" sz="2800" dirty="0" err="1"/>
              <a:t>devops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Reset the validation key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Copy the private key in the block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Click on the "Download" button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Include the header and footer and save it as "</a:t>
            </a:r>
            <a:r>
              <a:rPr lang="en-US" sz="2800" dirty="0" err="1"/>
              <a:t>devops-validator.pem</a:t>
            </a:r>
            <a:r>
              <a:rPr lang="en-US" sz="2800" dirty="0"/>
              <a:t>"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889" y="2655038"/>
            <a:ext cx="6896100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0042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Chef Validator Key To Jenkins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6688" y="1297167"/>
            <a:ext cx="774050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Open a browser and got to  at http://&lt;public IP&gt;/</a:t>
            </a:r>
            <a:r>
              <a:rPr lang="en-US" sz="2800" dirty="0" err="1"/>
              <a:t>jenkins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Click on "Credentials" link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Navigate to the "Jenkins" scope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Then navigate to "Global Credentials" -&gt; "Add Credentials "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Select Kind as "SSH Username with private key "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Leave the Scope as it is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Username should be </a:t>
            </a:r>
            <a:r>
              <a:rPr lang="en-US" sz="2800" dirty="0" err="1"/>
              <a:t>devops</a:t>
            </a:r>
            <a:r>
              <a:rPr lang="en-US" sz="2800" dirty="0"/>
              <a:t>-validator</a:t>
            </a:r>
          </a:p>
        </p:txBody>
      </p:sp>
    </p:spTree>
    <p:extLst>
      <p:ext uri="{BB962C8B-B14F-4D97-AF65-F5344CB8AC3E}">
        <p14:creationId xmlns:p14="http://schemas.microsoft.com/office/powerpoint/2010/main" val="42762699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Chef Validator Key To Jenkins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6688" y="1297167"/>
            <a:ext cx="774050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For the "Private Key" select the "Enter directly" and in the text box you need to add the private key which we copied in the "</a:t>
            </a:r>
            <a:r>
              <a:rPr lang="en-US" sz="2400" b="1" dirty="0"/>
              <a:t>Reset Chef Validator Key</a:t>
            </a:r>
            <a:r>
              <a:rPr lang="en-US" sz="2400" dirty="0"/>
              <a:t>" section.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Leave the passphrase as blank.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Description should be "chef validator"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Click “OK”</a:t>
            </a:r>
          </a:p>
        </p:txBody>
      </p:sp>
    </p:spTree>
    <p:extLst>
      <p:ext uri="{BB962C8B-B14F-4D97-AF65-F5344CB8AC3E}">
        <p14:creationId xmlns:p14="http://schemas.microsoft.com/office/powerpoint/2010/main" val="18029637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Loading Chef CI Pipeline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6688" y="1297167"/>
            <a:ext cx="7740503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Navigate to the DOA/job/Labs/job/Module5_Chef/ job/</a:t>
            </a:r>
            <a:r>
              <a:rPr lang="en-US" sz="2400" dirty="0" err="1"/>
              <a:t>Generate_Chef_Pipeline_Jobs</a:t>
            </a:r>
            <a:r>
              <a:rPr lang="en-US" sz="2400" dirty="0"/>
              <a:t>/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Click "Build with parameters“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Enter following parameters -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CHEF_SERVER_ORGANIZATION_URL :  </a:t>
            </a:r>
          </a:p>
          <a:p>
            <a:pPr lvl="1"/>
            <a:r>
              <a:rPr lang="en-US" sz="2400" dirty="0"/>
              <a:t>	https://EC2-Service-Extension-1.&lt;public-IP&gt;</a:t>
            </a:r>
          </a:p>
          <a:p>
            <a:pPr lvl="1"/>
            <a:r>
              <a:rPr lang="en-US" sz="2400" dirty="0"/>
              <a:t>	.xip.io/organizations/devops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CHEF_SERVER_USERNAME : Select the credential for admin user which we added in last section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CHEF_SERVER_VALIDATOR : Select the credential for </a:t>
            </a:r>
            <a:r>
              <a:rPr lang="en-US" sz="2400" dirty="0" err="1"/>
              <a:t>devops</a:t>
            </a:r>
            <a:r>
              <a:rPr lang="en-US" sz="2400" dirty="0"/>
              <a:t>-validator user which we added in last section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Click "Build". Once the job is finished, it will generate Jenkins jobs and the pipeline view for chef CI</a:t>
            </a:r>
          </a:p>
        </p:txBody>
      </p:sp>
    </p:spTree>
    <p:extLst>
      <p:ext uri="{BB962C8B-B14F-4D97-AF65-F5344CB8AC3E}">
        <p14:creationId xmlns:p14="http://schemas.microsoft.com/office/powerpoint/2010/main" val="14054270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Configuring Workstation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6688" y="1297167"/>
            <a:ext cx="781493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Clone "</a:t>
            </a:r>
            <a:r>
              <a:rPr lang="en-US" sz="2400" dirty="0" err="1"/>
              <a:t>adop</a:t>
            </a:r>
            <a:r>
              <a:rPr lang="en-US" sz="2400" dirty="0"/>
              <a:t>-cartridge-chef-reference-cookbook" from Gerrit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git</a:t>
            </a:r>
            <a:r>
              <a:rPr lang="en-US" sz="2400" dirty="0"/>
              <a:t> clone http://&lt;public-IP&gt;/gerrit/DOA/Labs/Module5</a:t>
            </a:r>
          </a:p>
          <a:p>
            <a:r>
              <a:rPr lang="en-US" sz="2400" dirty="0"/>
              <a:t>	_Chef/</a:t>
            </a:r>
            <a:r>
              <a:rPr lang="en-US" sz="2400" dirty="0" err="1"/>
              <a:t>adop</a:t>
            </a:r>
            <a:r>
              <a:rPr lang="en-US" sz="2400" dirty="0"/>
              <a:t>-cartridge-chef-reference-cookbook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Provide the </a:t>
            </a:r>
            <a:r>
              <a:rPr lang="en-US" sz="2400" dirty="0" err="1"/>
              <a:t>userId</a:t>
            </a:r>
            <a:r>
              <a:rPr lang="en-US" sz="2400" dirty="0"/>
              <a:t> / password you created with stack.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Create a directory ".chef“ in cloned repository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cd  </a:t>
            </a:r>
            <a:r>
              <a:rPr lang="en-US" sz="2400" dirty="0" err="1"/>
              <a:t>adop</a:t>
            </a:r>
            <a:r>
              <a:rPr lang="en-US" sz="2400" dirty="0"/>
              <a:t>-cartridge-chef-reference-cookbook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mkdir</a:t>
            </a:r>
            <a:r>
              <a:rPr lang="en-US" sz="2400" dirty="0"/>
              <a:t> .chef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Create a </a:t>
            </a:r>
            <a:r>
              <a:rPr lang="en-US" sz="2400" dirty="0" err="1"/>
              <a:t>knife.rb</a:t>
            </a:r>
            <a:r>
              <a:rPr lang="en-US" sz="2400" dirty="0"/>
              <a:t> file inside .chef directory</a:t>
            </a:r>
          </a:p>
        </p:txBody>
      </p:sp>
    </p:spTree>
    <p:extLst>
      <p:ext uri="{BB962C8B-B14F-4D97-AF65-F5344CB8AC3E}">
        <p14:creationId xmlns:p14="http://schemas.microsoft.com/office/powerpoint/2010/main" val="41849696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Configuring Workstation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6688" y="1297167"/>
            <a:ext cx="7740503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Copy the following configuration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Update the &lt;</a:t>
            </a:r>
            <a:r>
              <a:rPr lang="en-US" sz="2400" dirty="0" err="1"/>
              <a:t>chef_server_url</a:t>
            </a:r>
            <a:r>
              <a:rPr lang="en-US" sz="2400" dirty="0"/>
              <a:t>&gt; with your chef server </a:t>
            </a:r>
            <a:r>
              <a:rPr lang="en-US" sz="2400" dirty="0" err="1"/>
              <a:t>url</a:t>
            </a:r>
            <a:r>
              <a:rPr lang="en-US" sz="2400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(for example - https://EC2-Service-Extension-1.&lt;public-IP&gt;.xip.io/organizations/devops)</a:t>
            </a:r>
          </a:p>
          <a:p>
            <a:endParaRPr lang="en-US" sz="2400" dirty="0"/>
          </a:p>
          <a:p>
            <a:pPr lvl="3"/>
            <a:r>
              <a:rPr lang="en-US" sz="1400" dirty="0"/>
              <a:t>me(__FILE__)</a:t>
            </a:r>
          </a:p>
          <a:p>
            <a:pPr lvl="3"/>
            <a:r>
              <a:rPr lang="en-US" sz="1400" dirty="0"/>
              <a:t>home   = ENV['HOME']</a:t>
            </a:r>
          </a:p>
          <a:p>
            <a:pPr lvl="3"/>
            <a:r>
              <a:rPr lang="en-US" sz="1400" dirty="0"/>
              <a:t>user   = ENV['OPSCODE_USER'] || 'admin'</a:t>
            </a:r>
          </a:p>
          <a:p>
            <a:pPr lvl="3"/>
            <a:r>
              <a:rPr lang="en-US" sz="1400" dirty="0"/>
              <a:t>org    = ENV['ORGNAME'] || '</a:t>
            </a:r>
            <a:r>
              <a:rPr lang="en-US" sz="1400" dirty="0" err="1"/>
              <a:t>devops</a:t>
            </a:r>
            <a:r>
              <a:rPr lang="en-US" sz="1400" dirty="0"/>
              <a:t>'</a:t>
            </a:r>
          </a:p>
          <a:p>
            <a:pPr lvl="3"/>
            <a:r>
              <a:rPr lang="en-US" sz="1400" dirty="0" err="1"/>
              <a:t>node_name</a:t>
            </a:r>
            <a:r>
              <a:rPr lang="en-US" sz="1400" dirty="0"/>
              <a:t>                user</a:t>
            </a:r>
          </a:p>
          <a:p>
            <a:pPr lvl="3"/>
            <a:r>
              <a:rPr lang="en-US" sz="1400" dirty="0" err="1"/>
              <a:t>client_key</a:t>
            </a:r>
            <a:r>
              <a:rPr lang="en-US" sz="1400" dirty="0"/>
              <a:t>               "#{user}.</a:t>
            </a:r>
            <a:r>
              <a:rPr lang="en-US" sz="1400" dirty="0" err="1"/>
              <a:t>pem</a:t>
            </a:r>
            <a:r>
              <a:rPr lang="en-US" sz="1400" dirty="0"/>
              <a:t>"</a:t>
            </a:r>
          </a:p>
          <a:p>
            <a:pPr lvl="3"/>
            <a:r>
              <a:rPr lang="en-US" sz="1400" dirty="0" err="1"/>
              <a:t>validation_client_name</a:t>
            </a:r>
            <a:r>
              <a:rPr lang="en-US" sz="1400" dirty="0"/>
              <a:t>   "#{org}-validator"</a:t>
            </a:r>
          </a:p>
          <a:p>
            <a:pPr lvl="3"/>
            <a:r>
              <a:rPr lang="en-US" sz="1400" dirty="0" err="1"/>
              <a:t>validation_key</a:t>
            </a:r>
            <a:r>
              <a:rPr lang="en-US" sz="1400" dirty="0"/>
              <a:t>           "#{org}-</a:t>
            </a:r>
            <a:r>
              <a:rPr lang="en-US" sz="1400" dirty="0" err="1"/>
              <a:t>validator.pem</a:t>
            </a:r>
            <a:r>
              <a:rPr lang="en-US" sz="1400" dirty="0"/>
              <a:t>"</a:t>
            </a:r>
          </a:p>
          <a:p>
            <a:pPr lvl="3"/>
            <a:r>
              <a:rPr lang="en-US" sz="1400" dirty="0" err="1"/>
              <a:t>chef_server_url</a:t>
            </a:r>
            <a:r>
              <a:rPr lang="en-US" sz="1400" dirty="0"/>
              <a:t>          "https://&lt;</a:t>
            </a:r>
            <a:r>
              <a:rPr lang="en-US" sz="1400" dirty="0" err="1"/>
              <a:t>chef_server_url</a:t>
            </a:r>
            <a:r>
              <a:rPr lang="en-US" sz="1400" dirty="0"/>
              <a:t>&gt;/organizations/#{org}"</a:t>
            </a:r>
          </a:p>
          <a:p>
            <a:pPr lvl="3"/>
            <a:r>
              <a:rPr lang="en-US" sz="1400" dirty="0" err="1"/>
              <a:t>syntax_check_cache_path</a:t>
            </a:r>
            <a:r>
              <a:rPr lang="en-US" sz="1400" dirty="0"/>
              <a:t>  "</a:t>
            </a:r>
            <a:r>
              <a:rPr lang="en-US" sz="1400" dirty="0" err="1"/>
              <a:t>syntax_check_cache</a:t>
            </a:r>
            <a:r>
              <a:rPr lang="en-US" sz="1400" dirty="0"/>
              <a:t>"</a:t>
            </a:r>
          </a:p>
          <a:p>
            <a:pPr lvl="3"/>
            <a:r>
              <a:rPr lang="en-US" sz="1400" dirty="0" err="1"/>
              <a:t>ssl_verify_mode</a:t>
            </a:r>
            <a:r>
              <a:rPr lang="en-US" sz="1400" dirty="0"/>
              <a:t>    :</a:t>
            </a:r>
            <a:r>
              <a:rPr lang="en-US" sz="1400" dirty="0" err="1"/>
              <a:t>verify_none</a:t>
            </a:r>
            <a:endParaRPr lang="en-US" sz="1400" dirty="0"/>
          </a:p>
          <a:p>
            <a:pPr lvl="3"/>
            <a:r>
              <a:rPr lang="en-US" sz="1400" dirty="0" err="1"/>
              <a:t>cookbook_copyright</a:t>
            </a:r>
            <a:r>
              <a:rPr lang="en-US" sz="1400" dirty="0"/>
              <a:t> 'Accenture'</a:t>
            </a:r>
          </a:p>
          <a:p>
            <a:pPr lvl="3"/>
            <a:r>
              <a:rPr lang="en-US" sz="1400" dirty="0" err="1"/>
              <a:t>cookbook_license</a:t>
            </a:r>
            <a:r>
              <a:rPr lang="en-US" sz="1400" dirty="0"/>
              <a:t>   ''</a:t>
            </a:r>
          </a:p>
          <a:p>
            <a:pPr lvl="3"/>
            <a:r>
              <a:rPr lang="en-US" sz="1400" dirty="0" err="1"/>
              <a:t>cookbook_email</a:t>
            </a:r>
            <a:r>
              <a:rPr lang="en-US" sz="1400" dirty="0"/>
              <a:t>     'youremail@accenture.com'</a:t>
            </a:r>
          </a:p>
        </p:txBody>
      </p:sp>
    </p:spTree>
    <p:extLst>
      <p:ext uri="{BB962C8B-B14F-4D97-AF65-F5344CB8AC3E}">
        <p14:creationId xmlns:p14="http://schemas.microsoft.com/office/powerpoint/2010/main" val="29103020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Configuring Workstation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6688" y="1297167"/>
            <a:ext cx="8165805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Copy the </a:t>
            </a:r>
            <a:r>
              <a:rPr lang="en-US" sz="2400" dirty="0" err="1"/>
              <a:t>admin.pem</a:t>
            </a:r>
            <a:r>
              <a:rPr lang="en-US" sz="2400" dirty="0"/>
              <a:t> and </a:t>
            </a:r>
            <a:r>
              <a:rPr lang="en-US" sz="2400" dirty="0" err="1"/>
              <a:t>devops-validator.pem</a:t>
            </a:r>
            <a:r>
              <a:rPr lang="en-US" sz="2400" dirty="0"/>
              <a:t> files downloaded earlier in this exercise to .chef directory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This completes the chef setup on your workstation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Push changes made</a:t>
            </a:r>
          </a:p>
          <a:p>
            <a:pPr lvl="1"/>
            <a:r>
              <a:rPr lang="en-US" sz="2400"/>
              <a:t>git </a:t>
            </a:r>
            <a:r>
              <a:rPr lang="en-US" sz="2400" dirty="0"/>
              <a:t>add .</a:t>
            </a:r>
          </a:p>
          <a:p>
            <a:pPr lvl="1"/>
            <a:r>
              <a:rPr lang="en-US" sz="2400" dirty="0" err="1"/>
              <a:t>git</a:t>
            </a:r>
            <a:r>
              <a:rPr lang="en-US" sz="2400" dirty="0"/>
              <a:t> commit -m "Added knife configuration"</a:t>
            </a:r>
          </a:p>
          <a:p>
            <a:pPr lvl="1"/>
            <a:r>
              <a:rPr lang="en-US" sz="2400" dirty="0" err="1"/>
              <a:t>git</a:t>
            </a:r>
            <a:r>
              <a:rPr lang="en-US" sz="2400" dirty="0"/>
              <a:t> push origin master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This automatically trigger the </a:t>
            </a:r>
            <a:r>
              <a:rPr lang="en-US" sz="2400" dirty="0" err="1"/>
              <a:t>Get_Cookbooks</a:t>
            </a:r>
            <a:r>
              <a:rPr lang="en-US" sz="2400" dirty="0"/>
              <a:t> job in Jenkins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Access the cookbooks available on your chef server</a:t>
            </a:r>
          </a:p>
          <a:p>
            <a:r>
              <a:rPr lang="en-US" u="sng" dirty="0"/>
              <a:t>https://EC2-Service-Extension-1.&lt;public-IP&gt;.xip.io/organizations/devops/cookbooks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92969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Pre-requisite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16688" y="1297167"/>
            <a:ext cx="774050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If you completed day 1 and didn't delete your stack, you don't need to do anything and can continue with yesterday's environment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If you did delete the stack yesterday follow the create stack part of this page only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50518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Chef server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6688" y="1297167"/>
            <a:ext cx="774050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To load your chef platform extension, access Jenkins once your DevOps Academy stack is up and running through the public IP in the stack outputs: http://&lt;public-IP&gt;/jenkins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Go into the Platform Management folder and access the </a:t>
            </a:r>
            <a:r>
              <a:rPr lang="en-US" sz="2400" dirty="0" err="1"/>
              <a:t>Load_Platform_Extension</a:t>
            </a:r>
            <a:r>
              <a:rPr lang="en-US" sz="2400" dirty="0"/>
              <a:t> job: </a:t>
            </a:r>
          </a:p>
          <a:p>
            <a:r>
              <a:rPr lang="en-US" sz="2400" dirty="0"/>
              <a:t>	http://&lt;publicIP&gt;/jenkins/job/Platform_Management</a:t>
            </a:r>
          </a:p>
          <a:p>
            <a:r>
              <a:rPr lang="en-US" sz="2400" dirty="0"/>
              <a:t>	/job/</a:t>
            </a:r>
            <a:r>
              <a:rPr lang="en-US" sz="2400" dirty="0" err="1"/>
              <a:t>Load_Platform_Extension</a:t>
            </a:r>
            <a:r>
              <a:rPr lang="en-US" sz="2400" dirty="0"/>
              <a:t>/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Click on "Build with parameters"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Enter the following URL in the GIT_URL parameter: </a:t>
            </a:r>
          </a:p>
          <a:p>
            <a:r>
              <a:rPr lang="en-US" sz="2400" dirty="0"/>
              <a:t>https://github.com/Accenture/adop-platform-extension-chef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Leave the GIT_REF as the default value (master)</a:t>
            </a:r>
          </a:p>
        </p:txBody>
      </p:sp>
    </p:spTree>
    <p:extLst>
      <p:ext uri="{BB962C8B-B14F-4D97-AF65-F5344CB8AC3E}">
        <p14:creationId xmlns:p14="http://schemas.microsoft.com/office/powerpoint/2010/main" val="729126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Chef server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6688" y="1297167"/>
            <a:ext cx="774050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For the AWS_CREDENTIALS parameter, use the Add dropdown box to enter a new username and password credential 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For Username, enter the Access Key ID given which you entered during the DevOps Academy stack creation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For Password, enter the Secret Access Key which you were given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</a:rPr>
              <a:t>In case it is already in the list, select 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Click on the “Build” button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chef server takes approximately 30 minutes to load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New stack will get created for this activity</a:t>
            </a:r>
          </a:p>
        </p:txBody>
      </p:sp>
    </p:spTree>
    <p:extLst>
      <p:ext uri="{BB962C8B-B14F-4D97-AF65-F5344CB8AC3E}">
        <p14:creationId xmlns:p14="http://schemas.microsoft.com/office/powerpoint/2010/main" val="1759114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 To Chef Server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6688" y="1297167"/>
            <a:ext cx="7740503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Click on the console output of your build of the </a:t>
            </a:r>
            <a:r>
              <a:rPr lang="en-US" sz="2400" dirty="0" err="1"/>
              <a:t>Load_Platform_Extension</a:t>
            </a:r>
            <a:r>
              <a:rPr lang="en-US" sz="2400" dirty="0"/>
              <a:t> job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You will be given a URL (in the form https://EC2-Service-Extension-1.&lt;public-IP&gt;.xip.io) at the bottom once the build has succeeded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If you get an error, use Chrome as a browser and choose to ignore the expired SSL certificate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credentials to access your chef server through the user interface are as follows:</a:t>
            </a:r>
          </a:p>
          <a:p>
            <a:r>
              <a:rPr lang="en-US" sz="2400" dirty="0"/>
              <a:t>	Username: admin</a:t>
            </a:r>
          </a:p>
          <a:p>
            <a:r>
              <a:rPr lang="en-US" sz="2400" dirty="0"/>
              <a:t>	Password: admin@1</a:t>
            </a:r>
          </a:p>
        </p:txBody>
      </p:sp>
    </p:spTree>
    <p:extLst>
      <p:ext uri="{BB962C8B-B14F-4D97-AF65-F5344CB8AC3E}">
        <p14:creationId xmlns:p14="http://schemas.microsoft.com/office/powerpoint/2010/main" val="1828856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Pre-requisites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6688" y="1297167"/>
            <a:ext cx="7740503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Before we load the chef pipeline we have to setup credentials to allow </a:t>
            </a:r>
            <a:r>
              <a:rPr lang="en-US" sz="2800" dirty="0" err="1"/>
              <a:t>jenkins</a:t>
            </a:r>
            <a:r>
              <a:rPr lang="en-US" sz="2800" dirty="0"/>
              <a:t> to interact with chef server. Jenkins needs two private keys 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/>
              <a:t>Admin Key</a:t>
            </a:r>
            <a:r>
              <a:rPr lang="en-US" sz="2800" dirty="0"/>
              <a:t> : This is to allow </a:t>
            </a:r>
            <a:r>
              <a:rPr lang="en-US" sz="2800" dirty="0" err="1"/>
              <a:t>jenkins</a:t>
            </a:r>
            <a:r>
              <a:rPr lang="en-US" sz="2800" dirty="0"/>
              <a:t> to interact with chef server and perform action like uploading cookbooks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/>
              <a:t>Chef Validator Key</a:t>
            </a:r>
            <a:r>
              <a:rPr lang="en-US" sz="2800" dirty="0"/>
              <a:t> : This is to allow </a:t>
            </a:r>
            <a:r>
              <a:rPr lang="en-US" sz="2800" dirty="0" err="1"/>
              <a:t>jenkins</a:t>
            </a:r>
            <a:r>
              <a:rPr lang="en-US" sz="2800" dirty="0"/>
              <a:t> to bootstrap a node (server) against chef server.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We have to reset both the keys and add them as credentials to </a:t>
            </a:r>
            <a:r>
              <a:rPr lang="en-US" sz="2800" dirty="0" err="1"/>
              <a:t>jenkins</a:t>
            </a:r>
            <a:r>
              <a:rPr lang="en-US" sz="2800" dirty="0"/>
              <a:t> so that they are available for chef pipeline</a:t>
            </a:r>
          </a:p>
        </p:txBody>
      </p:sp>
    </p:spTree>
    <p:extLst>
      <p:ext uri="{BB962C8B-B14F-4D97-AF65-F5344CB8AC3E}">
        <p14:creationId xmlns:p14="http://schemas.microsoft.com/office/powerpoint/2010/main" val="424169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Reset Admin Key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6688" y="1297167"/>
            <a:ext cx="774050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Open a browser and go to </a:t>
            </a:r>
          </a:p>
          <a:p>
            <a:r>
              <a:rPr lang="en-US" sz="2400" dirty="0"/>
              <a:t>	https://EC2-Service-Extension-1.&lt;public-IP&gt;</a:t>
            </a:r>
          </a:p>
          <a:p>
            <a:r>
              <a:rPr lang="en-US" sz="2400" dirty="0"/>
              <a:t>	.xip.io/organizations/devops/users/admin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Reset the private key for admin user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Copy the private key in the block and click on the "Download" button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Include the header and footer sections, and save it as "</a:t>
            </a:r>
            <a:r>
              <a:rPr lang="en-US" sz="2400" dirty="0" err="1"/>
              <a:t>admin.pem</a:t>
            </a:r>
            <a:r>
              <a:rPr lang="en-US" sz="2400" dirty="0"/>
              <a:t>"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239" y="2919392"/>
            <a:ext cx="7391400" cy="195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0055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Admin Key To Jenkins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6688" y="1297167"/>
            <a:ext cx="774050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Open a browser and got to  at http://&lt;public IP&gt;/</a:t>
            </a:r>
            <a:r>
              <a:rPr lang="en-US" sz="2800" dirty="0" err="1"/>
              <a:t>jenkins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Click on "Credentials" link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Navigate to the "Jenkins" scope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Then navigate to "Global Credentials" -&gt; "Add Credentials "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242" y="4070226"/>
            <a:ext cx="1847850" cy="2095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9646" y="3994026"/>
            <a:ext cx="3352800" cy="22479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6077" y="4405710"/>
            <a:ext cx="2076450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5168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Admin Key To Jenkins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6688" y="1297167"/>
            <a:ext cx="820833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Select Kind as "SSH Username with private key "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Leave the Scope as it is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Username should be admin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For the "Private Key" select the "Enter directly" and in the text box you need to add the private key which we copied in the "</a:t>
            </a:r>
            <a:r>
              <a:rPr lang="en-US" sz="2400" b="1" dirty="0"/>
              <a:t>Reset Admin Key</a:t>
            </a:r>
            <a:r>
              <a:rPr lang="en-US" sz="2400" dirty="0"/>
              <a:t>" section.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Leave the passphrase as blank.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Description should be "chef admin user“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Click “OK”</a:t>
            </a:r>
          </a:p>
        </p:txBody>
      </p:sp>
    </p:spTree>
    <p:extLst>
      <p:ext uri="{BB962C8B-B14F-4D97-AF65-F5344CB8AC3E}">
        <p14:creationId xmlns:p14="http://schemas.microsoft.com/office/powerpoint/2010/main" val="927771852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731f0d97-8e64-4982-ab29-45c6fb997ce2">
      <UserInfo>
        <DisplayName>Sinha Roy, Sajal</DisplayName>
        <AccountId>19</AccountId>
        <AccountType/>
      </UserInfo>
    </SharedWithUsers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4F5A042EE1D524B8A4901D8A2FD2423" ma:contentTypeVersion="2" ma:contentTypeDescription="Create a new document." ma:contentTypeScope="" ma:versionID="cec0f1b7b5f774056cc896cfff38a255">
  <xsd:schema xmlns:xsd="http://www.w3.org/2001/XMLSchema" xmlns:xs="http://www.w3.org/2001/XMLSchema" xmlns:p="http://schemas.microsoft.com/office/2006/metadata/properties" xmlns:ns3="731f0d97-8e64-4982-ab29-45c6fb997ce2" targetNamespace="http://schemas.microsoft.com/office/2006/metadata/properties" ma:root="true" ma:fieldsID="0665196ac303718ff5f59eb075c5d94e" ns3:_="">
    <xsd:import namespace="731f0d97-8e64-4982-ab29-45c6fb997ce2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31f0d97-8e64-4982-ab29-45c6fb997ce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471A610-12A6-411B-BFA7-30D14B9348C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6E5EB14-A36E-4919-BEF0-753994B0E2BE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schemas.microsoft.com/office/infopath/2007/PartnerControls"/>
    <ds:schemaRef ds:uri="731f0d97-8e64-4982-ab29-45c6fb997ce2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2A8E3B81-CB6F-4ED2-BBD2-15E4BA91F1D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31f0d97-8e64-4982-ab29-45c6fb997ce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15735</TotalTime>
  <Words>775</Words>
  <Application>Microsoft Office PowerPoint</Application>
  <PresentationFormat>On-screen Show (4:3)</PresentationFormat>
  <Paragraphs>141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Custom Design</vt:lpstr>
      <vt:lpstr>  Convergent Configuration Management Using Chef</vt:lpstr>
      <vt:lpstr>Pre-requisite</vt:lpstr>
      <vt:lpstr>Setting Up Chef server</vt:lpstr>
      <vt:lpstr>Setting Up Chef server</vt:lpstr>
      <vt:lpstr>Login To Chef Server</vt:lpstr>
      <vt:lpstr>Security Pre-requisites</vt:lpstr>
      <vt:lpstr>Reset Admin Key</vt:lpstr>
      <vt:lpstr>Add Admin Key To Jenkins</vt:lpstr>
      <vt:lpstr>Add Admin Key To Jenkins</vt:lpstr>
      <vt:lpstr>Reset Chef Validator Key</vt:lpstr>
      <vt:lpstr>Add Chef Validator Key To Jenkins</vt:lpstr>
      <vt:lpstr>Add Chef Validator Key To Jenkins</vt:lpstr>
      <vt:lpstr>Loading Chef CI Pipeline</vt:lpstr>
      <vt:lpstr>Configuring Workstation</vt:lpstr>
      <vt:lpstr>Configuring Workstation</vt:lpstr>
      <vt:lpstr>Configuring Workstation</vt:lpstr>
    </vt:vector>
  </TitlesOfParts>
  <Company>Accenture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Dinesh, Aparna</dc:creator>
  <cp:lastModifiedBy>Kallimakula, Vishnu K.</cp:lastModifiedBy>
  <cp:revision>384</cp:revision>
  <dcterms:created xsi:type="dcterms:W3CDTF">2016-01-09T17:16:15Z</dcterms:created>
  <dcterms:modified xsi:type="dcterms:W3CDTF">2018-02-13T04:06:57Z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0x01010044F5A042EE1D524B8A4901D8A2FD2423</vt:lpwstr>
  </property>
</Properties>
</file>