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3C3C3C"/>
    <a:srgbClr val="C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>
        <p:scale>
          <a:sx n="75" d="100"/>
          <a:sy n="75" d="100"/>
        </p:scale>
        <p:origin x="12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28494-2E13-4046-A91B-C553ACC9D1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28028-6128-4F61-BB98-F4BB9A0457DB}">
      <dgm:prSet phldrT="[Text]"/>
      <dgm:spPr/>
      <dgm:t>
        <a:bodyPr/>
        <a:lstStyle/>
        <a:p>
          <a:r>
            <a:rPr lang="en-US" dirty="0" smtClean="0"/>
            <a:t>Programming Language  – Python , version – 3.7</a:t>
          </a:r>
          <a:endParaRPr lang="en-US" dirty="0"/>
        </a:p>
      </dgm:t>
    </dgm:pt>
    <dgm:pt modelId="{25E56824-EC56-40B1-AB91-F5EF1D35432A}" type="parTrans" cxnId="{05CAEB49-6685-4DBD-AD69-C1BD15FDF973}">
      <dgm:prSet/>
      <dgm:spPr/>
      <dgm:t>
        <a:bodyPr/>
        <a:lstStyle/>
        <a:p>
          <a:endParaRPr lang="en-US"/>
        </a:p>
      </dgm:t>
    </dgm:pt>
    <dgm:pt modelId="{16135C47-9979-4FAA-8AA2-7B54778D23AB}" type="sibTrans" cxnId="{05CAEB49-6685-4DBD-AD69-C1BD15FDF973}">
      <dgm:prSet/>
      <dgm:spPr/>
      <dgm:t>
        <a:bodyPr/>
        <a:lstStyle/>
        <a:p>
          <a:endParaRPr lang="en-US"/>
        </a:p>
      </dgm:t>
    </dgm:pt>
    <dgm:pt modelId="{88CEAE76-0A55-4CB9-B669-4F951AD92AD1}">
      <dgm:prSet phldrT="[Text]"/>
      <dgm:spPr/>
      <dgm:t>
        <a:bodyPr/>
        <a:lstStyle/>
        <a:p>
          <a:r>
            <a:rPr lang="en-US" dirty="0" smtClean="0"/>
            <a:t>Library - Pygame , SubClasses - Sprite</a:t>
          </a:r>
          <a:endParaRPr lang="en-US" dirty="0"/>
        </a:p>
      </dgm:t>
    </dgm:pt>
    <dgm:pt modelId="{E4F92FC0-8B21-4F3E-93D0-A10436A06599}" type="parTrans" cxnId="{5142C4C5-FE2C-40A8-B681-78F2FE19F05C}">
      <dgm:prSet/>
      <dgm:spPr/>
      <dgm:t>
        <a:bodyPr/>
        <a:lstStyle/>
        <a:p>
          <a:endParaRPr lang="en-US"/>
        </a:p>
      </dgm:t>
    </dgm:pt>
    <dgm:pt modelId="{B018DB8A-7A6D-4B2F-AA43-9DF5E15E0855}" type="sibTrans" cxnId="{5142C4C5-FE2C-40A8-B681-78F2FE19F05C}">
      <dgm:prSet/>
      <dgm:spPr/>
      <dgm:t>
        <a:bodyPr/>
        <a:lstStyle/>
        <a:p>
          <a:endParaRPr lang="en-US"/>
        </a:p>
      </dgm:t>
    </dgm:pt>
    <dgm:pt modelId="{4A550D00-EF0B-4F1D-968F-876233640DDE}">
      <dgm:prSet phldrT="[Text]"/>
      <dgm:spPr/>
      <dgm:t>
        <a:bodyPr/>
        <a:lstStyle/>
        <a:p>
          <a:r>
            <a:rPr lang="en-US" dirty="0" smtClean="0"/>
            <a:t>IDE(Integrated Development Environment) -  Pycharm</a:t>
          </a:r>
          <a:endParaRPr lang="en-US" dirty="0"/>
        </a:p>
      </dgm:t>
    </dgm:pt>
    <dgm:pt modelId="{A0600160-158A-4F5E-AAA3-15C01E8FC18F}" type="parTrans" cxnId="{71FFFB3C-D718-483E-B8AB-0FC15A98F123}">
      <dgm:prSet/>
      <dgm:spPr/>
      <dgm:t>
        <a:bodyPr/>
        <a:lstStyle/>
        <a:p>
          <a:endParaRPr lang="en-US"/>
        </a:p>
      </dgm:t>
    </dgm:pt>
    <dgm:pt modelId="{9878E483-AA91-45EF-9FD3-9E85ADBDC3A7}" type="sibTrans" cxnId="{71FFFB3C-D718-483E-B8AB-0FC15A98F123}">
      <dgm:prSet/>
      <dgm:spPr/>
      <dgm:t>
        <a:bodyPr/>
        <a:lstStyle/>
        <a:p>
          <a:endParaRPr lang="en-US"/>
        </a:p>
      </dgm:t>
    </dgm:pt>
    <dgm:pt modelId="{8D003627-44DB-4A59-9E0E-F6FC10D5FD13}">
      <dgm:prSet/>
      <dgm:spPr/>
      <dgm:t>
        <a:bodyPr/>
        <a:lstStyle/>
        <a:p>
          <a:r>
            <a:rPr lang="en-US" smtClean="0"/>
            <a:t>Minimum Requirements – Any windows Operating System, 2 gb ram, </a:t>
          </a:r>
          <a:endParaRPr lang="en-US" dirty="0"/>
        </a:p>
      </dgm:t>
    </dgm:pt>
    <dgm:pt modelId="{D6CC53CB-722D-4824-B98A-337DAACE7C13}" type="parTrans" cxnId="{A33CEE33-6A62-46B1-80B8-7AA9DEC475A1}">
      <dgm:prSet/>
      <dgm:spPr/>
      <dgm:t>
        <a:bodyPr/>
        <a:lstStyle/>
        <a:p>
          <a:endParaRPr lang="en-US"/>
        </a:p>
      </dgm:t>
    </dgm:pt>
    <dgm:pt modelId="{EA2C46F6-18C7-42B1-B0D7-163FC7072FB2}" type="sibTrans" cxnId="{A33CEE33-6A62-46B1-80B8-7AA9DEC475A1}">
      <dgm:prSet/>
      <dgm:spPr/>
      <dgm:t>
        <a:bodyPr/>
        <a:lstStyle/>
        <a:p>
          <a:endParaRPr lang="en-US"/>
        </a:p>
      </dgm:t>
    </dgm:pt>
    <dgm:pt modelId="{B6191BC7-18ED-436A-88F8-85E32070B351}">
      <dgm:prSet/>
      <dgm:spPr/>
      <dgm:t>
        <a:bodyPr/>
        <a:lstStyle/>
        <a:p>
          <a:r>
            <a:rPr lang="en-US" smtClean="0"/>
            <a:t>My System specs – i7 9</a:t>
          </a:r>
          <a:r>
            <a:rPr lang="en-US" baseline="30000" smtClean="0"/>
            <a:t>th</a:t>
          </a:r>
          <a:r>
            <a:rPr lang="en-US" smtClean="0"/>
            <a:t> gen , 8 gb ram , 4gb graphics, windows 10 home 64 bit Operating System</a:t>
          </a:r>
          <a:endParaRPr lang="en-US" dirty="0"/>
        </a:p>
      </dgm:t>
    </dgm:pt>
    <dgm:pt modelId="{602CE4A5-A131-4159-A01F-CC8BF69AB62D}" type="parTrans" cxnId="{37257E60-3414-4E29-ACE3-8A47FE1B4A82}">
      <dgm:prSet/>
      <dgm:spPr/>
      <dgm:t>
        <a:bodyPr/>
        <a:lstStyle/>
        <a:p>
          <a:endParaRPr lang="en-US"/>
        </a:p>
      </dgm:t>
    </dgm:pt>
    <dgm:pt modelId="{E41B49C4-BDE2-4F5E-B8E7-287E0A87C596}" type="sibTrans" cxnId="{37257E60-3414-4E29-ACE3-8A47FE1B4A82}">
      <dgm:prSet/>
      <dgm:spPr/>
      <dgm:t>
        <a:bodyPr/>
        <a:lstStyle/>
        <a:p>
          <a:endParaRPr lang="en-US"/>
        </a:p>
      </dgm:t>
    </dgm:pt>
    <dgm:pt modelId="{F6BFE112-9A08-4A51-8689-14A947A12D3A}" type="pres">
      <dgm:prSet presAssocID="{E9D28494-2E13-4046-A91B-C553ACC9D1E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655C585-63CF-4618-92C5-B30BE99FE106}" type="pres">
      <dgm:prSet presAssocID="{E9D28494-2E13-4046-A91B-C553ACC9D1E0}" presName="Name1" presStyleCnt="0"/>
      <dgm:spPr/>
    </dgm:pt>
    <dgm:pt modelId="{187F54F0-CD95-4C71-976F-21819EDF510F}" type="pres">
      <dgm:prSet presAssocID="{E9D28494-2E13-4046-A91B-C553ACC9D1E0}" presName="cycle" presStyleCnt="0"/>
      <dgm:spPr/>
    </dgm:pt>
    <dgm:pt modelId="{F7A3793A-05DC-47E1-A48A-84D177574207}" type="pres">
      <dgm:prSet presAssocID="{E9D28494-2E13-4046-A91B-C553ACC9D1E0}" presName="srcNode" presStyleLbl="node1" presStyleIdx="0" presStyleCnt="5"/>
      <dgm:spPr/>
    </dgm:pt>
    <dgm:pt modelId="{39B123EF-4C90-4F5F-93DF-FF13163EE10B}" type="pres">
      <dgm:prSet presAssocID="{E9D28494-2E13-4046-A91B-C553ACC9D1E0}" presName="conn" presStyleLbl="parChTrans1D2" presStyleIdx="0" presStyleCnt="1"/>
      <dgm:spPr/>
      <dgm:t>
        <a:bodyPr/>
        <a:lstStyle/>
        <a:p>
          <a:endParaRPr lang="en-US"/>
        </a:p>
      </dgm:t>
    </dgm:pt>
    <dgm:pt modelId="{947AB1B2-7429-4290-A493-79C2ED4D372A}" type="pres">
      <dgm:prSet presAssocID="{E9D28494-2E13-4046-A91B-C553ACC9D1E0}" presName="extraNode" presStyleLbl="node1" presStyleIdx="0" presStyleCnt="5"/>
      <dgm:spPr/>
    </dgm:pt>
    <dgm:pt modelId="{2D3EEAB2-F1BD-43FF-BB82-864E1D869B34}" type="pres">
      <dgm:prSet presAssocID="{E9D28494-2E13-4046-A91B-C553ACC9D1E0}" presName="dstNode" presStyleLbl="node1" presStyleIdx="0" presStyleCnt="5"/>
      <dgm:spPr/>
    </dgm:pt>
    <dgm:pt modelId="{CEA197A0-52B4-4AAB-B5B0-688A315B6D43}" type="pres">
      <dgm:prSet presAssocID="{28528028-6128-4F61-BB98-F4BB9A0457D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C37B6-2361-4B25-AE60-2C2C73ABA9C1}" type="pres">
      <dgm:prSet presAssocID="{28528028-6128-4F61-BB98-F4BB9A0457DB}" presName="accent_1" presStyleCnt="0"/>
      <dgm:spPr/>
    </dgm:pt>
    <dgm:pt modelId="{C664D980-1F53-45FC-B63F-F355ACDA866A}" type="pres">
      <dgm:prSet presAssocID="{28528028-6128-4F61-BB98-F4BB9A0457DB}" presName="accentRepeatNode" presStyleLbl="solidFgAcc1" presStyleIdx="0" presStyleCnt="5"/>
      <dgm:spPr/>
    </dgm:pt>
    <dgm:pt modelId="{F46C683F-BE41-47C7-804B-EA0930A68DE2}" type="pres">
      <dgm:prSet presAssocID="{88CEAE76-0A55-4CB9-B669-4F951AD92AD1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7A9D-127D-460D-AEA6-9D4673DFDCAA}" type="pres">
      <dgm:prSet presAssocID="{88CEAE76-0A55-4CB9-B669-4F951AD92AD1}" presName="accent_2" presStyleCnt="0"/>
      <dgm:spPr/>
    </dgm:pt>
    <dgm:pt modelId="{BAFF9CF7-D35C-4E88-B29E-E7CA5C2B531B}" type="pres">
      <dgm:prSet presAssocID="{88CEAE76-0A55-4CB9-B669-4F951AD92AD1}" presName="accentRepeatNode" presStyleLbl="solidFgAcc1" presStyleIdx="1" presStyleCnt="5"/>
      <dgm:spPr/>
    </dgm:pt>
    <dgm:pt modelId="{4C3CBC6A-0A70-4EF7-B82D-48E863A7C1DA}" type="pres">
      <dgm:prSet presAssocID="{4A550D00-EF0B-4F1D-968F-876233640DD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5665A-8920-4685-8F66-074C9B88A6E3}" type="pres">
      <dgm:prSet presAssocID="{4A550D00-EF0B-4F1D-968F-876233640DDE}" presName="accent_3" presStyleCnt="0"/>
      <dgm:spPr/>
    </dgm:pt>
    <dgm:pt modelId="{4D847D5C-BEA0-4C4A-AA0B-6231E4011418}" type="pres">
      <dgm:prSet presAssocID="{4A550D00-EF0B-4F1D-968F-876233640DDE}" presName="accentRepeatNode" presStyleLbl="solidFgAcc1" presStyleIdx="2" presStyleCnt="5"/>
      <dgm:spPr/>
    </dgm:pt>
    <dgm:pt modelId="{CA4616FF-562C-47F9-BC84-5841C9ED6AA3}" type="pres">
      <dgm:prSet presAssocID="{8D003627-44DB-4A59-9E0E-F6FC10D5FD1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54710-FDE4-481D-935B-5898042C13ED}" type="pres">
      <dgm:prSet presAssocID="{8D003627-44DB-4A59-9E0E-F6FC10D5FD13}" presName="accent_4" presStyleCnt="0"/>
      <dgm:spPr/>
    </dgm:pt>
    <dgm:pt modelId="{67EEC9CE-A0D6-4BCA-BC59-D70CA960F53A}" type="pres">
      <dgm:prSet presAssocID="{8D003627-44DB-4A59-9E0E-F6FC10D5FD13}" presName="accentRepeatNode" presStyleLbl="solidFgAcc1" presStyleIdx="3" presStyleCnt="5"/>
      <dgm:spPr/>
    </dgm:pt>
    <dgm:pt modelId="{3504D24A-C103-47D8-B1B1-B21EE153FFF9}" type="pres">
      <dgm:prSet presAssocID="{B6191BC7-18ED-436A-88F8-85E32070B35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9D29A-25B5-4A07-9670-61F3153CF265}" type="pres">
      <dgm:prSet presAssocID="{B6191BC7-18ED-436A-88F8-85E32070B351}" presName="accent_5" presStyleCnt="0"/>
      <dgm:spPr/>
    </dgm:pt>
    <dgm:pt modelId="{E5C03CE6-8908-4F0C-9ACF-979CB8A6E932}" type="pres">
      <dgm:prSet presAssocID="{B6191BC7-18ED-436A-88F8-85E32070B351}" presName="accentRepeatNode" presStyleLbl="solidFgAcc1" presStyleIdx="4" presStyleCnt="5"/>
      <dgm:spPr/>
    </dgm:pt>
  </dgm:ptLst>
  <dgm:cxnLst>
    <dgm:cxn modelId="{815E01BF-4E91-4136-8A89-D5B1374ACADB}" type="presOf" srcId="{16135C47-9979-4FAA-8AA2-7B54778D23AB}" destId="{39B123EF-4C90-4F5F-93DF-FF13163EE10B}" srcOrd="0" destOrd="0" presId="urn:microsoft.com/office/officeart/2008/layout/VerticalCurvedList"/>
    <dgm:cxn modelId="{4388ABD5-1F4C-49CA-BB71-8F550767BCBC}" type="presOf" srcId="{8D003627-44DB-4A59-9E0E-F6FC10D5FD13}" destId="{CA4616FF-562C-47F9-BC84-5841C9ED6AA3}" srcOrd="0" destOrd="0" presId="urn:microsoft.com/office/officeart/2008/layout/VerticalCurvedList"/>
    <dgm:cxn modelId="{5EE748EF-58B2-4710-B5FE-89C7234D44D2}" type="presOf" srcId="{28528028-6128-4F61-BB98-F4BB9A0457DB}" destId="{CEA197A0-52B4-4AAB-B5B0-688A315B6D43}" srcOrd="0" destOrd="0" presId="urn:microsoft.com/office/officeart/2008/layout/VerticalCurvedList"/>
    <dgm:cxn modelId="{A33CEE33-6A62-46B1-80B8-7AA9DEC475A1}" srcId="{E9D28494-2E13-4046-A91B-C553ACC9D1E0}" destId="{8D003627-44DB-4A59-9E0E-F6FC10D5FD13}" srcOrd="3" destOrd="0" parTransId="{D6CC53CB-722D-4824-B98A-337DAACE7C13}" sibTransId="{EA2C46F6-18C7-42B1-B0D7-163FC7072FB2}"/>
    <dgm:cxn modelId="{71FFFB3C-D718-483E-B8AB-0FC15A98F123}" srcId="{E9D28494-2E13-4046-A91B-C553ACC9D1E0}" destId="{4A550D00-EF0B-4F1D-968F-876233640DDE}" srcOrd="2" destOrd="0" parTransId="{A0600160-158A-4F5E-AAA3-15C01E8FC18F}" sibTransId="{9878E483-AA91-45EF-9FD3-9E85ADBDC3A7}"/>
    <dgm:cxn modelId="{5142C4C5-FE2C-40A8-B681-78F2FE19F05C}" srcId="{E9D28494-2E13-4046-A91B-C553ACC9D1E0}" destId="{88CEAE76-0A55-4CB9-B669-4F951AD92AD1}" srcOrd="1" destOrd="0" parTransId="{E4F92FC0-8B21-4F3E-93D0-A10436A06599}" sibTransId="{B018DB8A-7A6D-4B2F-AA43-9DF5E15E0855}"/>
    <dgm:cxn modelId="{37257E60-3414-4E29-ACE3-8A47FE1B4A82}" srcId="{E9D28494-2E13-4046-A91B-C553ACC9D1E0}" destId="{B6191BC7-18ED-436A-88F8-85E32070B351}" srcOrd="4" destOrd="0" parTransId="{602CE4A5-A131-4159-A01F-CC8BF69AB62D}" sibTransId="{E41B49C4-BDE2-4F5E-B8E7-287E0A87C596}"/>
    <dgm:cxn modelId="{E0DBD82A-1F3E-4417-A9F1-57D1BE1C2DEE}" type="presOf" srcId="{B6191BC7-18ED-436A-88F8-85E32070B351}" destId="{3504D24A-C103-47D8-B1B1-B21EE153FFF9}" srcOrd="0" destOrd="0" presId="urn:microsoft.com/office/officeart/2008/layout/VerticalCurvedList"/>
    <dgm:cxn modelId="{05CAEB49-6685-4DBD-AD69-C1BD15FDF973}" srcId="{E9D28494-2E13-4046-A91B-C553ACC9D1E0}" destId="{28528028-6128-4F61-BB98-F4BB9A0457DB}" srcOrd="0" destOrd="0" parTransId="{25E56824-EC56-40B1-AB91-F5EF1D35432A}" sibTransId="{16135C47-9979-4FAA-8AA2-7B54778D23AB}"/>
    <dgm:cxn modelId="{0F8CD8F1-09EE-4180-BD9F-AAB2C3FCABE1}" type="presOf" srcId="{E9D28494-2E13-4046-A91B-C553ACC9D1E0}" destId="{F6BFE112-9A08-4A51-8689-14A947A12D3A}" srcOrd="0" destOrd="0" presId="urn:microsoft.com/office/officeart/2008/layout/VerticalCurvedList"/>
    <dgm:cxn modelId="{0571C89F-A09D-463F-8179-79664EBAA477}" type="presOf" srcId="{88CEAE76-0A55-4CB9-B669-4F951AD92AD1}" destId="{F46C683F-BE41-47C7-804B-EA0930A68DE2}" srcOrd="0" destOrd="0" presId="urn:microsoft.com/office/officeart/2008/layout/VerticalCurvedList"/>
    <dgm:cxn modelId="{EFCD67B3-F9C1-48A7-A8E6-DD0AEECBB0C5}" type="presOf" srcId="{4A550D00-EF0B-4F1D-968F-876233640DDE}" destId="{4C3CBC6A-0A70-4EF7-B82D-48E863A7C1DA}" srcOrd="0" destOrd="0" presId="urn:microsoft.com/office/officeart/2008/layout/VerticalCurvedList"/>
    <dgm:cxn modelId="{A291C6E4-C3BC-46D7-975C-00FC48890B96}" type="presParOf" srcId="{F6BFE112-9A08-4A51-8689-14A947A12D3A}" destId="{E655C585-63CF-4618-92C5-B30BE99FE106}" srcOrd="0" destOrd="0" presId="urn:microsoft.com/office/officeart/2008/layout/VerticalCurvedList"/>
    <dgm:cxn modelId="{D274D1D5-591E-4281-8469-5D874EFDD888}" type="presParOf" srcId="{E655C585-63CF-4618-92C5-B30BE99FE106}" destId="{187F54F0-CD95-4C71-976F-21819EDF510F}" srcOrd="0" destOrd="0" presId="urn:microsoft.com/office/officeart/2008/layout/VerticalCurvedList"/>
    <dgm:cxn modelId="{1E89FCB3-C077-4393-8407-8C4A69236038}" type="presParOf" srcId="{187F54F0-CD95-4C71-976F-21819EDF510F}" destId="{F7A3793A-05DC-47E1-A48A-84D177574207}" srcOrd="0" destOrd="0" presId="urn:microsoft.com/office/officeart/2008/layout/VerticalCurvedList"/>
    <dgm:cxn modelId="{CF569404-00C1-4162-9840-B5424A238660}" type="presParOf" srcId="{187F54F0-CD95-4C71-976F-21819EDF510F}" destId="{39B123EF-4C90-4F5F-93DF-FF13163EE10B}" srcOrd="1" destOrd="0" presId="urn:microsoft.com/office/officeart/2008/layout/VerticalCurvedList"/>
    <dgm:cxn modelId="{36B20FB5-0EF9-408A-87C1-142234FCC66A}" type="presParOf" srcId="{187F54F0-CD95-4C71-976F-21819EDF510F}" destId="{947AB1B2-7429-4290-A493-79C2ED4D372A}" srcOrd="2" destOrd="0" presId="urn:microsoft.com/office/officeart/2008/layout/VerticalCurvedList"/>
    <dgm:cxn modelId="{D25D054F-F32B-4FE9-8EC1-F07A849F496E}" type="presParOf" srcId="{187F54F0-CD95-4C71-976F-21819EDF510F}" destId="{2D3EEAB2-F1BD-43FF-BB82-864E1D869B34}" srcOrd="3" destOrd="0" presId="urn:microsoft.com/office/officeart/2008/layout/VerticalCurvedList"/>
    <dgm:cxn modelId="{B2CCCAD4-A7A0-4C4D-89CE-BF51E5535D83}" type="presParOf" srcId="{E655C585-63CF-4618-92C5-B30BE99FE106}" destId="{CEA197A0-52B4-4AAB-B5B0-688A315B6D43}" srcOrd="1" destOrd="0" presId="urn:microsoft.com/office/officeart/2008/layout/VerticalCurvedList"/>
    <dgm:cxn modelId="{A7FC266F-EBF7-4270-83D9-5347607C7593}" type="presParOf" srcId="{E655C585-63CF-4618-92C5-B30BE99FE106}" destId="{1C9C37B6-2361-4B25-AE60-2C2C73ABA9C1}" srcOrd="2" destOrd="0" presId="urn:microsoft.com/office/officeart/2008/layout/VerticalCurvedList"/>
    <dgm:cxn modelId="{A77338D3-C20A-4663-A0BC-F6F2E3D30175}" type="presParOf" srcId="{1C9C37B6-2361-4B25-AE60-2C2C73ABA9C1}" destId="{C664D980-1F53-45FC-B63F-F355ACDA866A}" srcOrd="0" destOrd="0" presId="urn:microsoft.com/office/officeart/2008/layout/VerticalCurvedList"/>
    <dgm:cxn modelId="{07FAFE68-9956-4667-B3C4-D3A7A7DF7DBD}" type="presParOf" srcId="{E655C585-63CF-4618-92C5-B30BE99FE106}" destId="{F46C683F-BE41-47C7-804B-EA0930A68DE2}" srcOrd="3" destOrd="0" presId="urn:microsoft.com/office/officeart/2008/layout/VerticalCurvedList"/>
    <dgm:cxn modelId="{5FC6B179-9C7A-494B-B8EE-41F6EB8C2A84}" type="presParOf" srcId="{E655C585-63CF-4618-92C5-B30BE99FE106}" destId="{6F297A9D-127D-460D-AEA6-9D4673DFDCAA}" srcOrd="4" destOrd="0" presId="urn:microsoft.com/office/officeart/2008/layout/VerticalCurvedList"/>
    <dgm:cxn modelId="{25A31053-E2CA-4FF8-A00C-5934C00DBD68}" type="presParOf" srcId="{6F297A9D-127D-460D-AEA6-9D4673DFDCAA}" destId="{BAFF9CF7-D35C-4E88-B29E-E7CA5C2B531B}" srcOrd="0" destOrd="0" presId="urn:microsoft.com/office/officeart/2008/layout/VerticalCurvedList"/>
    <dgm:cxn modelId="{B9BC4A51-E168-4A28-A22B-6890F3DB1BEB}" type="presParOf" srcId="{E655C585-63CF-4618-92C5-B30BE99FE106}" destId="{4C3CBC6A-0A70-4EF7-B82D-48E863A7C1DA}" srcOrd="5" destOrd="0" presId="urn:microsoft.com/office/officeart/2008/layout/VerticalCurvedList"/>
    <dgm:cxn modelId="{E1BAA456-4F60-46E1-9553-2A18FB70E4E8}" type="presParOf" srcId="{E655C585-63CF-4618-92C5-B30BE99FE106}" destId="{3895665A-8920-4685-8F66-074C9B88A6E3}" srcOrd="6" destOrd="0" presId="urn:microsoft.com/office/officeart/2008/layout/VerticalCurvedList"/>
    <dgm:cxn modelId="{9407A7A6-7807-40A4-9BFE-DDA2AE915564}" type="presParOf" srcId="{3895665A-8920-4685-8F66-074C9B88A6E3}" destId="{4D847D5C-BEA0-4C4A-AA0B-6231E4011418}" srcOrd="0" destOrd="0" presId="urn:microsoft.com/office/officeart/2008/layout/VerticalCurvedList"/>
    <dgm:cxn modelId="{AF59BC01-1649-46F2-82F1-1585C7574451}" type="presParOf" srcId="{E655C585-63CF-4618-92C5-B30BE99FE106}" destId="{CA4616FF-562C-47F9-BC84-5841C9ED6AA3}" srcOrd="7" destOrd="0" presId="urn:microsoft.com/office/officeart/2008/layout/VerticalCurvedList"/>
    <dgm:cxn modelId="{4A6BB95D-2026-4C4C-8726-56E4E02C664D}" type="presParOf" srcId="{E655C585-63CF-4618-92C5-B30BE99FE106}" destId="{13F54710-FDE4-481D-935B-5898042C13ED}" srcOrd="8" destOrd="0" presId="urn:microsoft.com/office/officeart/2008/layout/VerticalCurvedList"/>
    <dgm:cxn modelId="{8751BF35-B861-4915-9979-BDCD76F4CAAA}" type="presParOf" srcId="{13F54710-FDE4-481D-935B-5898042C13ED}" destId="{67EEC9CE-A0D6-4BCA-BC59-D70CA960F53A}" srcOrd="0" destOrd="0" presId="urn:microsoft.com/office/officeart/2008/layout/VerticalCurvedList"/>
    <dgm:cxn modelId="{E44A2763-611D-416B-9D43-F752F3FCAB3F}" type="presParOf" srcId="{E655C585-63CF-4618-92C5-B30BE99FE106}" destId="{3504D24A-C103-47D8-B1B1-B21EE153FFF9}" srcOrd="9" destOrd="0" presId="urn:microsoft.com/office/officeart/2008/layout/VerticalCurvedList"/>
    <dgm:cxn modelId="{DEF2B6FD-9A3A-4D99-8CEE-F3B72E093E98}" type="presParOf" srcId="{E655C585-63CF-4618-92C5-B30BE99FE106}" destId="{4D39D29A-25B5-4A07-9670-61F3153CF265}" srcOrd="10" destOrd="0" presId="urn:microsoft.com/office/officeart/2008/layout/VerticalCurvedList"/>
    <dgm:cxn modelId="{CF2A1C16-795D-47A4-925A-E0BB83601FDB}" type="presParOf" srcId="{4D39D29A-25B5-4A07-9670-61F3153CF265}" destId="{E5C03CE6-8908-4F0C-9ACF-979CB8A6E9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AF4D95-1FC4-413D-AFBE-B5B08C57C3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CEF52-8BDD-4770-93DE-C0868BBE55DF}">
      <dgm:prSet phldrT="[Text]"/>
      <dgm:spPr/>
      <dgm:t>
        <a:bodyPr/>
        <a:lstStyle/>
        <a:p>
          <a:r>
            <a:rPr lang="en-US" dirty="0" smtClean="0"/>
            <a:t>class Button()</a:t>
          </a:r>
          <a:endParaRPr lang="en-US" dirty="0"/>
        </a:p>
      </dgm:t>
    </dgm:pt>
    <dgm:pt modelId="{58D1B166-E239-4BFB-A924-1E2AB6A42933}" type="parTrans" cxnId="{6D9C0253-59C9-4779-8651-BD785A592A7C}">
      <dgm:prSet/>
      <dgm:spPr/>
      <dgm:t>
        <a:bodyPr/>
        <a:lstStyle/>
        <a:p>
          <a:endParaRPr lang="en-US"/>
        </a:p>
      </dgm:t>
    </dgm:pt>
    <dgm:pt modelId="{4B0CA7D7-3E52-4AAA-8CC6-876E0466D545}" type="sibTrans" cxnId="{6D9C0253-59C9-4779-8651-BD785A592A7C}">
      <dgm:prSet/>
      <dgm:spPr/>
      <dgm:t>
        <a:bodyPr/>
        <a:lstStyle/>
        <a:p>
          <a:endParaRPr lang="en-US"/>
        </a:p>
      </dgm:t>
    </dgm:pt>
    <dgm:pt modelId="{EF3E754F-FEB5-49F5-9D2A-4DB188FE4735}">
      <dgm:prSet phldrT="[Text]"/>
      <dgm:spPr/>
      <dgm:t>
        <a:bodyPr/>
        <a:lstStyle/>
        <a:p>
          <a:r>
            <a:rPr lang="en-US" dirty="0" smtClean="0"/>
            <a:t>def __init__()</a:t>
          </a:r>
          <a:endParaRPr lang="en-US" dirty="0"/>
        </a:p>
      </dgm:t>
    </dgm:pt>
    <dgm:pt modelId="{4101B76B-686D-49C8-8FE2-9A52134CEDBA}" type="parTrans" cxnId="{E3EF6F6E-6121-41CD-9FB3-E4D28CA9E89F}">
      <dgm:prSet/>
      <dgm:spPr/>
    </dgm:pt>
    <dgm:pt modelId="{AC4EB57C-707B-4686-BC0E-B58FBB6ABB89}" type="sibTrans" cxnId="{E3EF6F6E-6121-41CD-9FB3-E4D28CA9E89F}">
      <dgm:prSet/>
      <dgm:spPr/>
    </dgm:pt>
    <dgm:pt modelId="{5311D158-7D6D-4C1D-978D-0E43A655B6E5}">
      <dgm:prSet phldrT="[Text]"/>
      <dgm:spPr/>
      <dgm:t>
        <a:bodyPr/>
        <a:lstStyle/>
        <a:p>
          <a:r>
            <a:rPr lang="en-US" dirty="0" smtClean="0"/>
            <a:t>Initialize all the button settings when game starts and flags are true</a:t>
          </a:r>
          <a:endParaRPr lang="en-US" dirty="0"/>
        </a:p>
      </dgm:t>
    </dgm:pt>
    <dgm:pt modelId="{7916C79B-8CD8-441E-B7F3-B6AA48640AC7}" type="parTrans" cxnId="{E939DBA8-9007-4EC3-A4B8-B8D248C4ED12}">
      <dgm:prSet/>
      <dgm:spPr/>
    </dgm:pt>
    <dgm:pt modelId="{E6E5DC80-5107-4AB5-B814-89F96868F51B}" type="sibTrans" cxnId="{E939DBA8-9007-4EC3-A4B8-B8D248C4ED12}">
      <dgm:prSet/>
      <dgm:spPr/>
    </dgm:pt>
    <dgm:pt modelId="{2BB8FE8A-7854-4F96-B967-01718FF6EB59}">
      <dgm:prSet phldrT="[Text]"/>
      <dgm:spPr/>
      <dgm:t>
        <a:bodyPr/>
        <a:lstStyle/>
        <a:p>
          <a:r>
            <a:rPr lang="en-US" dirty="0" smtClean="0"/>
            <a:t>def prep_msg()</a:t>
          </a:r>
          <a:endParaRPr lang="en-US" dirty="0"/>
        </a:p>
      </dgm:t>
    </dgm:pt>
    <dgm:pt modelId="{E2E19DC0-2F06-43D4-8812-AEEA0CCD7A8B}" type="parTrans" cxnId="{6E789C17-3092-4296-AFA1-3F8E5EF62242}">
      <dgm:prSet/>
      <dgm:spPr/>
    </dgm:pt>
    <dgm:pt modelId="{5B249E68-8371-44E7-888C-626206912670}" type="sibTrans" cxnId="{6E789C17-3092-4296-AFA1-3F8E5EF62242}">
      <dgm:prSet/>
      <dgm:spPr/>
    </dgm:pt>
    <dgm:pt modelId="{2F6A21E4-A7EC-44E5-94BD-79D9051E2CF3}">
      <dgm:prSet phldrT="[Text]"/>
      <dgm:spPr/>
      <dgm:t>
        <a:bodyPr/>
        <a:lstStyle/>
        <a:p>
          <a:r>
            <a:rPr lang="en-US" i="1" dirty="0" smtClean="0"/>
            <a:t>Turn message into a rendered image and center text on the button.</a:t>
          </a:r>
          <a:endParaRPr lang="en-US" dirty="0"/>
        </a:p>
      </dgm:t>
    </dgm:pt>
    <dgm:pt modelId="{0681429D-4768-4004-BF12-59352141C089}" type="parTrans" cxnId="{043EACFC-88B0-4807-8B02-EE9E86FD0D3C}">
      <dgm:prSet/>
      <dgm:spPr/>
    </dgm:pt>
    <dgm:pt modelId="{D2148CEF-28C1-4774-AE35-BA369F029D1C}" type="sibTrans" cxnId="{043EACFC-88B0-4807-8B02-EE9E86FD0D3C}">
      <dgm:prSet/>
      <dgm:spPr/>
    </dgm:pt>
    <dgm:pt modelId="{D68BD82C-1C97-4DCF-B134-65041F0D9D70}">
      <dgm:prSet phldrT="[Text]"/>
      <dgm:spPr/>
      <dgm:t>
        <a:bodyPr/>
        <a:lstStyle/>
        <a:p>
          <a:r>
            <a:rPr lang="en-US" dirty="0" smtClean="0"/>
            <a:t>def draw_button()</a:t>
          </a:r>
          <a:endParaRPr lang="en-US" dirty="0"/>
        </a:p>
      </dgm:t>
    </dgm:pt>
    <dgm:pt modelId="{C7ECEA34-3D36-47E6-AE53-408FBC435CC4}" type="parTrans" cxnId="{C31B4255-E953-405C-A68C-F54CF4E4F4A5}">
      <dgm:prSet/>
      <dgm:spPr/>
    </dgm:pt>
    <dgm:pt modelId="{3FE7482C-D926-48CB-B7DD-7B3C69D7F3E3}" type="sibTrans" cxnId="{C31B4255-E953-405C-A68C-F54CF4E4F4A5}">
      <dgm:prSet/>
      <dgm:spPr/>
    </dgm:pt>
    <dgm:pt modelId="{92D463EF-2531-4E4F-AF36-6A2840C110A2}">
      <dgm:prSet phldrT="[Text]"/>
      <dgm:spPr/>
      <dgm:t>
        <a:bodyPr/>
        <a:lstStyle/>
        <a:p>
          <a:r>
            <a:rPr lang="en-US" i="1" smtClean="0"/>
            <a:t>Draws the button on the screen</a:t>
          </a:r>
          <a:endParaRPr lang="en-US" dirty="0"/>
        </a:p>
      </dgm:t>
    </dgm:pt>
    <dgm:pt modelId="{DDB6E694-45CF-457E-A7FA-DA863EF41859}" type="parTrans" cxnId="{05018633-4F47-4B4B-8F06-6ABFAADA525F}">
      <dgm:prSet/>
      <dgm:spPr/>
    </dgm:pt>
    <dgm:pt modelId="{C7C57CA2-CD43-494B-A2FE-858413209081}" type="sibTrans" cxnId="{05018633-4F47-4B4B-8F06-6ABFAADA525F}">
      <dgm:prSet/>
      <dgm:spPr/>
    </dgm:pt>
    <dgm:pt modelId="{89AF1817-D60C-4DE4-B5AF-719BD73DA7BA}" type="pres">
      <dgm:prSet presAssocID="{24AF4D95-1FC4-413D-AFBE-B5B08C57C323}" presName="Name0" presStyleCnt="0">
        <dgm:presLayoutVars>
          <dgm:dir/>
          <dgm:animLvl val="lvl"/>
          <dgm:resizeHandles val="exact"/>
        </dgm:presLayoutVars>
      </dgm:prSet>
      <dgm:spPr/>
    </dgm:pt>
    <dgm:pt modelId="{12534B2E-46F4-41B4-8EB6-3097E5F86B9C}" type="pres">
      <dgm:prSet presAssocID="{B3ACEF52-8BDD-4770-93DE-C0868BBE55DF}" presName="linNode" presStyleCnt="0"/>
      <dgm:spPr/>
    </dgm:pt>
    <dgm:pt modelId="{26C9A6D0-6BA7-4B00-91BB-DD60AD4ABD8A}" type="pres">
      <dgm:prSet presAssocID="{B3ACEF52-8BDD-4770-93DE-C0868BBE55DF}" presName="parentText" presStyleLbl="node1" presStyleIdx="0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823EF-C8A7-4C5D-BA09-B591752ED24F}" type="pres">
      <dgm:prSet presAssocID="{4B0CA7D7-3E52-4AAA-8CC6-876E0466D545}" presName="sp" presStyleCnt="0"/>
      <dgm:spPr/>
    </dgm:pt>
    <dgm:pt modelId="{763CC17D-2AAB-418D-ABB0-2E4F0D553ADA}" type="pres">
      <dgm:prSet presAssocID="{EF3E754F-FEB5-49F5-9D2A-4DB188FE4735}" presName="linNode" presStyleCnt="0"/>
      <dgm:spPr/>
    </dgm:pt>
    <dgm:pt modelId="{2AC2C0DC-2000-4CA2-B5E1-D297BF696EAB}" type="pres">
      <dgm:prSet presAssocID="{EF3E754F-FEB5-49F5-9D2A-4DB188FE473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60257-13B3-4930-AC2A-032B5004F70A}" type="pres">
      <dgm:prSet presAssocID="{EF3E754F-FEB5-49F5-9D2A-4DB188FE473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EDC85-FCE6-469A-A495-2D90F030D5F9}" type="pres">
      <dgm:prSet presAssocID="{AC4EB57C-707B-4686-BC0E-B58FBB6ABB89}" presName="sp" presStyleCnt="0"/>
      <dgm:spPr/>
    </dgm:pt>
    <dgm:pt modelId="{9750F86D-EEA5-4F95-861B-31B71A54B4B4}" type="pres">
      <dgm:prSet presAssocID="{2BB8FE8A-7854-4F96-B967-01718FF6EB59}" presName="linNode" presStyleCnt="0"/>
      <dgm:spPr/>
    </dgm:pt>
    <dgm:pt modelId="{A0426A09-6120-48DA-BAFA-60D139D28E2E}" type="pres">
      <dgm:prSet presAssocID="{2BB8FE8A-7854-4F96-B967-01718FF6EB5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913E0-5296-4D58-BE36-C9C13AB35B40}" type="pres">
      <dgm:prSet presAssocID="{2BB8FE8A-7854-4F96-B967-01718FF6EB5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363AF-E5C0-4CC6-845B-61D0CC7C7AEF}" type="pres">
      <dgm:prSet presAssocID="{5B249E68-8371-44E7-888C-626206912670}" presName="sp" presStyleCnt="0"/>
      <dgm:spPr/>
    </dgm:pt>
    <dgm:pt modelId="{6B517CF7-6A3A-4797-9D8E-1A6F70435255}" type="pres">
      <dgm:prSet presAssocID="{D68BD82C-1C97-4DCF-B134-65041F0D9D70}" presName="linNode" presStyleCnt="0"/>
      <dgm:spPr/>
    </dgm:pt>
    <dgm:pt modelId="{7F6E96EE-69B7-4BD8-8530-BC0819734268}" type="pres">
      <dgm:prSet presAssocID="{D68BD82C-1C97-4DCF-B134-65041F0D9D7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933E3-2DA3-40F8-A82D-151BFDD671E2}" type="pres">
      <dgm:prSet presAssocID="{D68BD82C-1C97-4DCF-B134-65041F0D9D7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D9C0253-59C9-4779-8651-BD785A592A7C}" srcId="{24AF4D95-1FC4-413D-AFBE-B5B08C57C323}" destId="{B3ACEF52-8BDD-4770-93DE-C0868BBE55DF}" srcOrd="0" destOrd="0" parTransId="{58D1B166-E239-4BFB-A924-1E2AB6A42933}" sibTransId="{4B0CA7D7-3E52-4AAA-8CC6-876E0466D545}"/>
    <dgm:cxn modelId="{F0A9052A-6486-4D15-BAEA-D4DB906AB06E}" type="presOf" srcId="{24AF4D95-1FC4-413D-AFBE-B5B08C57C323}" destId="{89AF1817-D60C-4DE4-B5AF-719BD73DA7BA}" srcOrd="0" destOrd="0" presId="urn:microsoft.com/office/officeart/2005/8/layout/vList5"/>
    <dgm:cxn modelId="{B13858B2-37BD-4282-9D92-16137323AB98}" type="presOf" srcId="{2F6A21E4-A7EC-44E5-94BD-79D9051E2CF3}" destId="{F36913E0-5296-4D58-BE36-C9C13AB35B40}" srcOrd="0" destOrd="0" presId="urn:microsoft.com/office/officeart/2005/8/layout/vList5"/>
    <dgm:cxn modelId="{E3EF6F6E-6121-41CD-9FB3-E4D28CA9E89F}" srcId="{24AF4D95-1FC4-413D-AFBE-B5B08C57C323}" destId="{EF3E754F-FEB5-49F5-9D2A-4DB188FE4735}" srcOrd="1" destOrd="0" parTransId="{4101B76B-686D-49C8-8FE2-9A52134CEDBA}" sibTransId="{AC4EB57C-707B-4686-BC0E-B58FBB6ABB89}"/>
    <dgm:cxn modelId="{043EACFC-88B0-4807-8B02-EE9E86FD0D3C}" srcId="{2BB8FE8A-7854-4F96-B967-01718FF6EB59}" destId="{2F6A21E4-A7EC-44E5-94BD-79D9051E2CF3}" srcOrd="0" destOrd="0" parTransId="{0681429D-4768-4004-BF12-59352141C089}" sibTransId="{D2148CEF-28C1-4774-AE35-BA369F029D1C}"/>
    <dgm:cxn modelId="{E939DBA8-9007-4EC3-A4B8-B8D248C4ED12}" srcId="{EF3E754F-FEB5-49F5-9D2A-4DB188FE4735}" destId="{5311D158-7D6D-4C1D-978D-0E43A655B6E5}" srcOrd="0" destOrd="0" parTransId="{7916C79B-8CD8-441E-B7F3-B6AA48640AC7}" sibTransId="{E6E5DC80-5107-4AB5-B814-89F96868F51B}"/>
    <dgm:cxn modelId="{B987F44F-73CE-47ED-917E-F49B3327EFC8}" type="presOf" srcId="{B3ACEF52-8BDD-4770-93DE-C0868BBE55DF}" destId="{26C9A6D0-6BA7-4B00-91BB-DD60AD4ABD8A}" srcOrd="0" destOrd="0" presId="urn:microsoft.com/office/officeart/2005/8/layout/vList5"/>
    <dgm:cxn modelId="{80233CAD-969B-4B9B-B057-2ABE38EACFD3}" type="presOf" srcId="{EF3E754F-FEB5-49F5-9D2A-4DB188FE4735}" destId="{2AC2C0DC-2000-4CA2-B5E1-D297BF696EAB}" srcOrd="0" destOrd="0" presId="urn:microsoft.com/office/officeart/2005/8/layout/vList5"/>
    <dgm:cxn modelId="{05018633-4F47-4B4B-8F06-6ABFAADA525F}" srcId="{D68BD82C-1C97-4DCF-B134-65041F0D9D70}" destId="{92D463EF-2531-4E4F-AF36-6A2840C110A2}" srcOrd="0" destOrd="0" parTransId="{DDB6E694-45CF-457E-A7FA-DA863EF41859}" sibTransId="{C7C57CA2-CD43-494B-A2FE-858413209081}"/>
    <dgm:cxn modelId="{980FFD44-81E5-4C7D-B6F2-B912BAA92009}" type="presOf" srcId="{2BB8FE8A-7854-4F96-B967-01718FF6EB59}" destId="{A0426A09-6120-48DA-BAFA-60D139D28E2E}" srcOrd="0" destOrd="0" presId="urn:microsoft.com/office/officeart/2005/8/layout/vList5"/>
    <dgm:cxn modelId="{6E789C17-3092-4296-AFA1-3F8E5EF62242}" srcId="{24AF4D95-1FC4-413D-AFBE-B5B08C57C323}" destId="{2BB8FE8A-7854-4F96-B967-01718FF6EB59}" srcOrd="2" destOrd="0" parTransId="{E2E19DC0-2F06-43D4-8812-AEEA0CCD7A8B}" sibTransId="{5B249E68-8371-44E7-888C-626206912670}"/>
    <dgm:cxn modelId="{32709ABC-E3CE-46BC-8310-5C2191EB187C}" type="presOf" srcId="{D68BD82C-1C97-4DCF-B134-65041F0D9D70}" destId="{7F6E96EE-69B7-4BD8-8530-BC0819734268}" srcOrd="0" destOrd="0" presId="urn:microsoft.com/office/officeart/2005/8/layout/vList5"/>
    <dgm:cxn modelId="{40DD5D5B-806E-40DB-B8D9-8DC068EE6E6F}" type="presOf" srcId="{92D463EF-2531-4E4F-AF36-6A2840C110A2}" destId="{9A1933E3-2DA3-40F8-A82D-151BFDD671E2}" srcOrd="0" destOrd="0" presId="urn:microsoft.com/office/officeart/2005/8/layout/vList5"/>
    <dgm:cxn modelId="{941EA91A-3F25-4B31-956D-86DB62F7F10A}" type="presOf" srcId="{5311D158-7D6D-4C1D-978D-0E43A655B6E5}" destId="{5E360257-13B3-4930-AC2A-032B5004F70A}" srcOrd="0" destOrd="0" presId="urn:microsoft.com/office/officeart/2005/8/layout/vList5"/>
    <dgm:cxn modelId="{C31B4255-E953-405C-A68C-F54CF4E4F4A5}" srcId="{24AF4D95-1FC4-413D-AFBE-B5B08C57C323}" destId="{D68BD82C-1C97-4DCF-B134-65041F0D9D70}" srcOrd="3" destOrd="0" parTransId="{C7ECEA34-3D36-47E6-AE53-408FBC435CC4}" sibTransId="{3FE7482C-D926-48CB-B7DD-7B3C69D7F3E3}"/>
    <dgm:cxn modelId="{EBDE7940-C785-42C9-A6CD-8F7D9419AE8C}" type="presParOf" srcId="{89AF1817-D60C-4DE4-B5AF-719BD73DA7BA}" destId="{12534B2E-46F4-41B4-8EB6-3097E5F86B9C}" srcOrd="0" destOrd="0" presId="urn:microsoft.com/office/officeart/2005/8/layout/vList5"/>
    <dgm:cxn modelId="{1A3A8247-9E64-4C4E-81BF-BBE6FCC6F78C}" type="presParOf" srcId="{12534B2E-46F4-41B4-8EB6-3097E5F86B9C}" destId="{26C9A6D0-6BA7-4B00-91BB-DD60AD4ABD8A}" srcOrd="0" destOrd="0" presId="urn:microsoft.com/office/officeart/2005/8/layout/vList5"/>
    <dgm:cxn modelId="{14C980DB-E69A-4371-B5AA-8068D710F7AA}" type="presParOf" srcId="{89AF1817-D60C-4DE4-B5AF-719BD73DA7BA}" destId="{1A3823EF-C8A7-4C5D-BA09-B591752ED24F}" srcOrd="1" destOrd="0" presId="urn:microsoft.com/office/officeart/2005/8/layout/vList5"/>
    <dgm:cxn modelId="{8DD9507F-5794-48F8-AD0D-E3B47CAE51AA}" type="presParOf" srcId="{89AF1817-D60C-4DE4-B5AF-719BD73DA7BA}" destId="{763CC17D-2AAB-418D-ABB0-2E4F0D553ADA}" srcOrd="2" destOrd="0" presId="urn:microsoft.com/office/officeart/2005/8/layout/vList5"/>
    <dgm:cxn modelId="{CA2D3447-DA74-47FF-8107-E69F6754FA8A}" type="presParOf" srcId="{763CC17D-2AAB-418D-ABB0-2E4F0D553ADA}" destId="{2AC2C0DC-2000-4CA2-B5E1-D297BF696EAB}" srcOrd="0" destOrd="0" presId="urn:microsoft.com/office/officeart/2005/8/layout/vList5"/>
    <dgm:cxn modelId="{54DAEFB7-1ECA-439B-9297-6DB89227D58A}" type="presParOf" srcId="{763CC17D-2AAB-418D-ABB0-2E4F0D553ADA}" destId="{5E360257-13B3-4930-AC2A-032B5004F70A}" srcOrd="1" destOrd="0" presId="urn:microsoft.com/office/officeart/2005/8/layout/vList5"/>
    <dgm:cxn modelId="{B745896B-D640-4794-83B3-EFC66CF97767}" type="presParOf" srcId="{89AF1817-D60C-4DE4-B5AF-719BD73DA7BA}" destId="{95CEDC85-FCE6-469A-A495-2D90F030D5F9}" srcOrd="3" destOrd="0" presId="urn:microsoft.com/office/officeart/2005/8/layout/vList5"/>
    <dgm:cxn modelId="{FFD6CF37-879D-4371-9236-970B1A2FC4EE}" type="presParOf" srcId="{89AF1817-D60C-4DE4-B5AF-719BD73DA7BA}" destId="{9750F86D-EEA5-4F95-861B-31B71A54B4B4}" srcOrd="4" destOrd="0" presId="urn:microsoft.com/office/officeart/2005/8/layout/vList5"/>
    <dgm:cxn modelId="{4232CD61-C1E6-4D54-914C-84D47D89FA65}" type="presParOf" srcId="{9750F86D-EEA5-4F95-861B-31B71A54B4B4}" destId="{A0426A09-6120-48DA-BAFA-60D139D28E2E}" srcOrd="0" destOrd="0" presId="urn:microsoft.com/office/officeart/2005/8/layout/vList5"/>
    <dgm:cxn modelId="{E3A64B4E-F35B-44F5-9CD1-F935B4098DC0}" type="presParOf" srcId="{9750F86D-EEA5-4F95-861B-31B71A54B4B4}" destId="{F36913E0-5296-4D58-BE36-C9C13AB35B40}" srcOrd="1" destOrd="0" presId="urn:microsoft.com/office/officeart/2005/8/layout/vList5"/>
    <dgm:cxn modelId="{19C82FC5-4E2A-4138-BBB4-08AB2600EFAB}" type="presParOf" srcId="{89AF1817-D60C-4DE4-B5AF-719BD73DA7BA}" destId="{119363AF-E5C0-4CC6-845B-61D0CC7C7AEF}" srcOrd="5" destOrd="0" presId="urn:microsoft.com/office/officeart/2005/8/layout/vList5"/>
    <dgm:cxn modelId="{250CBF62-B55E-4A20-94FB-6610F249B169}" type="presParOf" srcId="{89AF1817-D60C-4DE4-B5AF-719BD73DA7BA}" destId="{6B517CF7-6A3A-4797-9D8E-1A6F70435255}" srcOrd="6" destOrd="0" presId="urn:microsoft.com/office/officeart/2005/8/layout/vList5"/>
    <dgm:cxn modelId="{D997E3C0-D309-4F6E-8A4C-575EFAE6745D}" type="presParOf" srcId="{6B517CF7-6A3A-4797-9D8E-1A6F70435255}" destId="{7F6E96EE-69B7-4BD8-8530-BC0819734268}" srcOrd="0" destOrd="0" presId="urn:microsoft.com/office/officeart/2005/8/layout/vList5"/>
    <dgm:cxn modelId="{F240C96B-FAFD-49A9-BC8F-0F88368DD787}" type="presParOf" srcId="{6B517CF7-6A3A-4797-9D8E-1A6F70435255}" destId="{9A1933E3-2DA3-40F8-A82D-151BFDD671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336B5C-0073-4FAF-A69F-FBE8A19722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31E4BF-EFFB-4CF1-A6CB-2369CEB25A7A}">
      <dgm:prSet phldrT="[Text]"/>
      <dgm:spPr/>
      <dgm:t>
        <a:bodyPr/>
        <a:lstStyle/>
        <a:p>
          <a:r>
            <a:rPr lang="en-US" dirty="0" smtClean="0"/>
            <a:t>class ScoreBoard()</a:t>
          </a:r>
          <a:endParaRPr lang="en-US" dirty="0"/>
        </a:p>
      </dgm:t>
    </dgm:pt>
    <dgm:pt modelId="{9B1917D0-C5B6-477B-BC3E-C662E4BE333F}" type="parTrans" cxnId="{C0B6CDD7-6907-4A1B-B81D-F891F5AADC77}">
      <dgm:prSet/>
      <dgm:spPr/>
      <dgm:t>
        <a:bodyPr/>
        <a:lstStyle/>
        <a:p>
          <a:endParaRPr lang="en-US"/>
        </a:p>
      </dgm:t>
    </dgm:pt>
    <dgm:pt modelId="{D52C6E49-07B6-42A2-BD06-3C8FC2DE4E3A}" type="sibTrans" cxnId="{C0B6CDD7-6907-4A1B-B81D-F891F5AADC77}">
      <dgm:prSet/>
      <dgm:spPr/>
      <dgm:t>
        <a:bodyPr/>
        <a:lstStyle/>
        <a:p>
          <a:endParaRPr lang="en-US"/>
        </a:p>
      </dgm:t>
    </dgm:pt>
    <dgm:pt modelId="{B72899D2-4211-4645-A321-E0FFD3E7BAB5}">
      <dgm:prSet phldrT="[Text]"/>
      <dgm:spPr/>
      <dgm:t>
        <a:bodyPr/>
        <a:lstStyle/>
        <a:p>
          <a:r>
            <a:rPr lang="en-US" dirty="0" smtClean="0"/>
            <a:t>def __init__()</a:t>
          </a:r>
          <a:endParaRPr lang="en-US" dirty="0"/>
        </a:p>
      </dgm:t>
    </dgm:pt>
    <dgm:pt modelId="{C58CE3EF-534A-4BF5-9436-BE6CB633BD1F}" type="parTrans" cxnId="{5C5406AE-119C-43BD-9102-0680DDBEFCA3}">
      <dgm:prSet/>
      <dgm:spPr/>
    </dgm:pt>
    <dgm:pt modelId="{0D0B05CB-9C95-47D9-B59D-1BCDAE56AB64}" type="sibTrans" cxnId="{5C5406AE-119C-43BD-9102-0680DDBEFCA3}">
      <dgm:prSet/>
      <dgm:spPr/>
    </dgm:pt>
    <dgm:pt modelId="{182F5EC2-58AD-4A8F-8328-0B31D7AC6CEC}">
      <dgm:prSet phldrT="[Text]"/>
      <dgm:spPr/>
      <dgm:t>
        <a:bodyPr/>
        <a:lstStyle/>
        <a:p>
          <a:r>
            <a:rPr lang="en-US" i="1" dirty="0" smtClean="0"/>
            <a:t>Initialize scorekeeping attribute</a:t>
          </a:r>
          <a:endParaRPr lang="en-US" dirty="0"/>
        </a:p>
      </dgm:t>
    </dgm:pt>
    <dgm:pt modelId="{62A7D3C3-A03A-463A-8D20-E36D3A9AF55A}" type="parTrans" cxnId="{F4662BEC-A27F-4B70-A22A-05F9E93D081A}">
      <dgm:prSet/>
      <dgm:spPr/>
    </dgm:pt>
    <dgm:pt modelId="{491A72F0-A53E-4369-991F-B0489E62FBDC}" type="sibTrans" cxnId="{F4662BEC-A27F-4B70-A22A-05F9E93D081A}">
      <dgm:prSet/>
      <dgm:spPr/>
    </dgm:pt>
    <dgm:pt modelId="{A019B574-32A8-4D82-99FA-2E3650A0F33F}">
      <dgm:prSet phldrT="[Text]"/>
      <dgm:spPr/>
      <dgm:t>
        <a:bodyPr/>
        <a:lstStyle/>
        <a:p>
          <a:r>
            <a:rPr lang="en-US" dirty="0" smtClean="0"/>
            <a:t>def prep_score()</a:t>
          </a:r>
          <a:endParaRPr lang="en-US" dirty="0"/>
        </a:p>
      </dgm:t>
    </dgm:pt>
    <dgm:pt modelId="{D83F6ECF-7945-4B18-8582-297FDC0A2167}" type="parTrans" cxnId="{ABC2ABE5-59D3-4E9C-B7CD-4CF82A392E85}">
      <dgm:prSet/>
      <dgm:spPr/>
    </dgm:pt>
    <dgm:pt modelId="{5D5ED584-C393-49B4-90AC-0F341CB7FF34}" type="sibTrans" cxnId="{ABC2ABE5-59D3-4E9C-B7CD-4CF82A392E85}">
      <dgm:prSet/>
      <dgm:spPr/>
    </dgm:pt>
    <dgm:pt modelId="{04705C60-A853-4109-9503-4D49A94300C0}">
      <dgm:prSet phldrT="[Text]"/>
      <dgm:spPr/>
      <dgm:t>
        <a:bodyPr/>
        <a:lstStyle/>
        <a:p>
          <a:r>
            <a:rPr lang="en-US" i="1" dirty="0" smtClean="0"/>
            <a:t>Turn the score into the render image.</a:t>
          </a:r>
          <a:endParaRPr lang="en-US" dirty="0"/>
        </a:p>
      </dgm:t>
    </dgm:pt>
    <dgm:pt modelId="{9F350D28-0AE8-46AB-8561-55DB5EC963C5}" type="parTrans" cxnId="{74CF854E-6785-444C-A048-34C80A192848}">
      <dgm:prSet/>
      <dgm:spPr/>
    </dgm:pt>
    <dgm:pt modelId="{FCB0E1AA-D44B-4620-A2F6-81BADC45D73E}" type="sibTrans" cxnId="{74CF854E-6785-444C-A048-34C80A192848}">
      <dgm:prSet/>
      <dgm:spPr/>
    </dgm:pt>
    <dgm:pt modelId="{D5433AF6-5B02-478E-94DE-E4751F40479C}">
      <dgm:prSet phldrT="[Text]"/>
      <dgm:spPr/>
      <dgm:t>
        <a:bodyPr/>
        <a:lstStyle/>
        <a:p>
          <a:r>
            <a:rPr lang="en-US" dirty="0" smtClean="0"/>
            <a:t>def prep_high_score()</a:t>
          </a:r>
          <a:endParaRPr lang="en-US" dirty="0"/>
        </a:p>
      </dgm:t>
    </dgm:pt>
    <dgm:pt modelId="{13AABDBC-C805-48B1-94E1-5DE1FE02684D}" type="parTrans" cxnId="{3E5E448C-E916-447F-9533-8CD9317A6998}">
      <dgm:prSet/>
      <dgm:spPr/>
    </dgm:pt>
    <dgm:pt modelId="{51FA9022-CF5E-4C5F-892F-14AF610CC888}" type="sibTrans" cxnId="{3E5E448C-E916-447F-9533-8CD9317A6998}">
      <dgm:prSet/>
      <dgm:spPr/>
    </dgm:pt>
    <dgm:pt modelId="{3A9C874F-8C15-4261-8D35-A9D4FA476517}">
      <dgm:prSet phldrT="[Text]"/>
      <dgm:spPr/>
      <dgm:t>
        <a:bodyPr/>
        <a:lstStyle/>
        <a:p>
          <a:r>
            <a:rPr lang="en-US" i="1" dirty="0" smtClean="0"/>
            <a:t>Turns the high score into a render image</a:t>
          </a:r>
          <a:endParaRPr lang="en-US" dirty="0"/>
        </a:p>
      </dgm:t>
    </dgm:pt>
    <dgm:pt modelId="{AF809C32-B0B6-4F0E-9800-3141981E1672}" type="parTrans" cxnId="{AFD2123E-C272-4C09-8564-FF57B92D7000}">
      <dgm:prSet/>
      <dgm:spPr/>
    </dgm:pt>
    <dgm:pt modelId="{F892B02A-7B02-4032-A7FA-5727917F004E}" type="sibTrans" cxnId="{AFD2123E-C272-4C09-8564-FF57B92D7000}">
      <dgm:prSet/>
      <dgm:spPr/>
    </dgm:pt>
    <dgm:pt modelId="{9D8F2D8D-14D4-4A25-8624-8546D200FF35}">
      <dgm:prSet phldrT="[Text]"/>
      <dgm:spPr/>
      <dgm:t>
        <a:bodyPr/>
        <a:lstStyle/>
        <a:p>
          <a:r>
            <a:rPr lang="en-US" dirty="0" smtClean="0"/>
            <a:t>def prep_level()</a:t>
          </a:r>
          <a:endParaRPr lang="en-US" dirty="0"/>
        </a:p>
      </dgm:t>
    </dgm:pt>
    <dgm:pt modelId="{229DDBE7-AD45-426A-A37C-49FBAC6BC887}" type="parTrans" cxnId="{AFE00756-233D-4F86-BA5B-83E5BEDB6FAB}">
      <dgm:prSet/>
      <dgm:spPr/>
    </dgm:pt>
    <dgm:pt modelId="{352AE35D-C17B-4614-BFE5-E5DEA5374F21}" type="sibTrans" cxnId="{AFE00756-233D-4F86-BA5B-83E5BEDB6FAB}">
      <dgm:prSet/>
      <dgm:spPr/>
    </dgm:pt>
    <dgm:pt modelId="{BC46CE89-7C6B-4156-B5D4-D06819ECE901}">
      <dgm:prSet phldrT="[Text]"/>
      <dgm:spPr/>
      <dgm:t>
        <a:bodyPr/>
        <a:lstStyle/>
        <a:p>
          <a:r>
            <a:rPr lang="en-US" i="1" dirty="0" smtClean="0"/>
            <a:t>Turn the level into a rendered image.</a:t>
          </a:r>
          <a:endParaRPr lang="en-US" dirty="0"/>
        </a:p>
      </dgm:t>
    </dgm:pt>
    <dgm:pt modelId="{2C090E4D-D6DE-457B-B5DD-28509D6F9301}" type="parTrans" cxnId="{C8801247-0045-40A7-9B6C-C9726BDED364}">
      <dgm:prSet/>
      <dgm:spPr/>
    </dgm:pt>
    <dgm:pt modelId="{DAD18582-3910-41EF-BCF3-96D48E7127A5}" type="sibTrans" cxnId="{C8801247-0045-40A7-9B6C-C9726BDED364}">
      <dgm:prSet/>
      <dgm:spPr/>
    </dgm:pt>
    <dgm:pt modelId="{8D9BE0BE-D702-42BF-8BD6-9CF1E34230F0}">
      <dgm:prSet phldrT="[Text]"/>
      <dgm:spPr/>
      <dgm:t>
        <a:bodyPr/>
        <a:lstStyle/>
        <a:p>
          <a:r>
            <a:rPr lang="en-US" dirty="0" smtClean="0"/>
            <a:t>def prep_rockets()</a:t>
          </a:r>
          <a:endParaRPr lang="en-US" dirty="0"/>
        </a:p>
      </dgm:t>
    </dgm:pt>
    <dgm:pt modelId="{CC2E6B9D-FD9C-4997-BEE6-563AB5699617}" type="parTrans" cxnId="{1CC1A1CD-8261-4E29-83BB-C4F5BA3A92C2}">
      <dgm:prSet/>
      <dgm:spPr/>
    </dgm:pt>
    <dgm:pt modelId="{1C0EC556-97AA-4341-B233-DC328A3BD75F}" type="sibTrans" cxnId="{1CC1A1CD-8261-4E29-83BB-C4F5BA3A92C2}">
      <dgm:prSet/>
      <dgm:spPr/>
    </dgm:pt>
    <dgm:pt modelId="{2AC47315-7EBE-4B70-B692-95955039050E}">
      <dgm:prSet phldrT="[Text]"/>
      <dgm:spPr/>
      <dgm:t>
        <a:bodyPr/>
        <a:lstStyle/>
        <a:p>
          <a:r>
            <a:rPr lang="en-US" i="1" dirty="0" smtClean="0"/>
            <a:t>Show how many rockets are left.</a:t>
          </a:r>
          <a:endParaRPr lang="en-US" dirty="0"/>
        </a:p>
      </dgm:t>
    </dgm:pt>
    <dgm:pt modelId="{7881ECFD-BB35-483D-9324-150F740BBB2F}" type="parTrans" cxnId="{AB657505-7A8D-4024-B727-E93F6FDC5102}">
      <dgm:prSet/>
      <dgm:spPr/>
    </dgm:pt>
    <dgm:pt modelId="{39F0A761-AAB4-476E-8023-E0BB65957554}" type="sibTrans" cxnId="{AB657505-7A8D-4024-B727-E93F6FDC5102}">
      <dgm:prSet/>
      <dgm:spPr/>
    </dgm:pt>
    <dgm:pt modelId="{B9FB99EC-82D5-46C7-9F9A-8F76FA7C1EC8}">
      <dgm:prSet phldrT="[Text]"/>
      <dgm:spPr/>
      <dgm:t>
        <a:bodyPr/>
        <a:lstStyle/>
        <a:p>
          <a:r>
            <a:rPr lang="en-US" dirty="0" smtClean="0"/>
            <a:t>def show_score()</a:t>
          </a:r>
          <a:endParaRPr lang="en-US" dirty="0"/>
        </a:p>
      </dgm:t>
    </dgm:pt>
    <dgm:pt modelId="{95D33D5E-869C-45C8-B51A-366BA4F0DAD6}" type="parTrans" cxnId="{99D9A585-45AA-41A0-947E-E24549F11FB0}">
      <dgm:prSet/>
      <dgm:spPr/>
    </dgm:pt>
    <dgm:pt modelId="{3A9FD7D6-7394-4EE5-8762-2F6EC64F2924}" type="sibTrans" cxnId="{99D9A585-45AA-41A0-947E-E24549F11FB0}">
      <dgm:prSet/>
      <dgm:spPr/>
    </dgm:pt>
    <dgm:pt modelId="{AEA13739-3578-4489-A10A-1E619694C4CD}">
      <dgm:prSet phldrT="[Text]"/>
      <dgm:spPr/>
      <dgm:t>
        <a:bodyPr/>
        <a:lstStyle/>
        <a:p>
          <a:r>
            <a:rPr lang="en-US" i="1" dirty="0" smtClean="0"/>
            <a:t>Draw the score to the screen</a:t>
          </a:r>
          <a:endParaRPr lang="en-US" dirty="0"/>
        </a:p>
      </dgm:t>
    </dgm:pt>
    <dgm:pt modelId="{A9716088-41B0-4B53-88A0-3F6627885CCB}" type="parTrans" cxnId="{B4506410-0BC9-4CB5-B23F-001E55F35958}">
      <dgm:prSet/>
      <dgm:spPr/>
    </dgm:pt>
    <dgm:pt modelId="{B409F673-DBA1-40BB-9FAA-FF40B0C0900F}" type="sibTrans" cxnId="{B4506410-0BC9-4CB5-B23F-001E55F35958}">
      <dgm:prSet/>
      <dgm:spPr/>
    </dgm:pt>
    <dgm:pt modelId="{B06F7453-0FD3-49BC-A276-BB21FF965F22}" type="pres">
      <dgm:prSet presAssocID="{5E336B5C-0073-4FAF-A69F-FBE8A1972224}" presName="Name0" presStyleCnt="0">
        <dgm:presLayoutVars>
          <dgm:dir/>
          <dgm:animLvl val="lvl"/>
          <dgm:resizeHandles val="exact"/>
        </dgm:presLayoutVars>
      </dgm:prSet>
      <dgm:spPr/>
    </dgm:pt>
    <dgm:pt modelId="{C7BCEFE3-CDFE-4A33-92C6-033B0D954AA5}" type="pres">
      <dgm:prSet presAssocID="{6231E4BF-EFFB-4CF1-A6CB-2369CEB25A7A}" presName="linNode" presStyleCnt="0"/>
      <dgm:spPr/>
    </dgm:pt>
    <dgm:pt modelId="{063CDBCA-D568-461E-A24E-AEB7A6BB993C}" type="pres">
      <dgm:prSet presAssocID="{6231E4BF-EFFB-4CF1-A6CB-2369CEB25A7A}" presName="parentText" presStyleLbl="node1" presStyleIdx="0" presStyleCnt="7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92BBA-177B-4EA9-9AFD-C32FE783FCE9}" type="pres">
      <dgm:prSet presAssocID="{D52C6E49-07B6-42A2-BD06-3C8FC2DE4E3A}" presName="sp" presStyleCnt="0"/>
      <dgm:spPr/>
    </dgm:pt>
    <dgm:pt modelId="{DBE054C3-FFFA-44CB-AA4D-EDE59CB56345}" type="pres">
      <dgm:prSet presAssocID="{B72899D2-4211-4645-A321-E0FFD3E7BAB5}" presName="linNode" presStyleCnt="0"/>
      <dgm:spPr/>
    </dgm:pt>
    <dgm:pt modelId="{8FB4DD14-519C-482E-BA53-B95F7390A78C}" type="pres">
      <dgm:prSet presAssocID="{B72899D2-4211-4645-A321-E0FFD3E7BAB5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DEF45-09A3-4DE9-8694-345545A28C1E}" type="pres">
      <dgm:prSet presAssocID="{B72899D2-4211-4645-A321-E0FFD3E7BAB5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A47C4-EC46-46AA-AC11-0777F4FDF458}" type="pres">
      <dgm:prSet presAssocID="{0D0B05CB-9C95-47D9-B59D-1BCDAE56AB64}" presName="sp" presStyleCnt="0"/>
      <dgm:spPr/>
    </dgm:pt>
    <dgm:pt modelId="{504B512B-9DD6-471A-83E9-F6AA55424C3B}" type="pres">
      <dgm:prSet presAssocID="{A019B574-32A8-4D82-99FA-2E3650A0F33F}" presName="linNode" presStyleCnt="0"/>
      <dgm:spPr/>
    </dgm:pt>
    <dgm:pt modelId="{AB89B7A5-F1D0-4E75-9AB2-BC03D8EB3CFE}" type="pres">
      <dgm:prSet presAssocID="{A019B574-32A8-4D82-99FA-2E3650A0F33F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7B494-B46C-4FA6-B09D-52A6E2E4814E}" type="pres">
      <dgm:prSet presAssocID="{A019B574-32A8-4D82-99FA-2E3650A0F33F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47B5-D22A-4899-9D8A-A19A71FE167D}" type="pres">
      <dgm:prSet presAssocID="{5D5ED584-C393-49B4-90AC-0F341CB7FF34}" presName="sp" presStyleCnt="0"/>
      <dgm:spPr/>
    </dgm:pt>
    <dgm:pt modelId="{0F43FD83-8864-47D9-B1B3-899B5BBB10E4}" type="pres">
      <dgm:prSet presAssocID="{D5433AF6-5B02-478E-94DE-E4751F40479C}" presName="linNode" presStyleCnt="0"/>
      <dgm:spPr/>
    </dgm:pt>
    <dgm:pt modelId="{12B26098-C343-4BAD-9C04-1F0AE4FE30B3}" type="pres">
      <dgm:prSet presAssocID="{D5433AF6-5B02-478E-94DE-E4751F40479C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34C53695-47E1-4178-BF16-CFE407E42666}" type="pres">
      <dgm:prSet presAssocID="{D5433AF6-5B02-478E-94DE-E4751F40479C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99A1B-6D4D-4C4C-828F-E76CF5BD58E5}" type="pres">
      <dgm:prSet presAssocID="{51FA9022-CF5E-4C5F-892F-14AF610CC888}" presName="sp" presStyleCnt="0"/>
      <dgm:spPr/>
    </dgm:pt>
    <dgm:pt modelId="{3170F493-0EDF-43E5-A3D7-5B7E67A13584}" type="pres">
      <dgm:prSet presAssocID="{9D8F2D8D-14D4-4A25-8624-8546D200FF35}" presName="linNode" presStyleCnt="0"/>
      <dgm:spPr/>
    </dgm:pt>
    <dgm:pt modelId="{3D523D62-D5FF-4C93-A073-694D6D678F8C}" type="pres">
      <dgm:prSet presAssocID="{9D8F2D8D-14D4-4A25-8624-8546D200FF3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795D0-BCA5-42A8-ACA8-F674ADAD982D}" type="pres">
      <dgm:prSet presAssocID="{9D8F2D8D-14D4-4A25-8624-8546D200FF3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2287D-7EA3-4FC2-970B-B6B7E1ABFC91}" type="pres">
      <dgm:prSet presAssocID="{352AE35D-C17B-4614-BFE5-E5DEA5374F21}" presName="sp" presStyleCnt="0"/>
      <dgm:spPr/>
    </dgm:pt>
    <dgm:pt modelId="{DB4C4F8A-A6B6-45B1-958A-EAA55DE8D721}" type="pres">
      <dgm:prSet presAssocID="{8D9BE0BE-D702-42BF-8BD6-9CF1E34230F0}" presName="linNode" presStyleCnt="0"/>
      <dgm:spPr/>
    </dgm:pt>
    <dgm:pt modelId="{4009201D-7735-461A-BD6A-40E72ADBA7BF}" type="pres">
      <dgm:prSet presAssocID="{8D9BE0BE-D702-42BF-8BD6-9CF1E34230F0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EBA65-8B4A-4C1E-9CE5-F2D0A550ED04}" type="pres">
      <dgm:prSet presAssocID="{8D9BE0BE-D702-42BF-8BD6-9CF1E34230F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36C0E-FBC2-408F-953F-297D7A04E343}" type="pres">
      <dgm:prSet presAssocID="{1C0EC556-97AA-4341-B233-DC328A3BD75F}" presName="sp" presStyleCnt="0"/>
      <dgm:spPr/>
    </dgm:pt>
    <dgm:pt modelId="{B55D97F5-69B5-4DFE-880C-0A99DCC7DFB7}" type="pres">
      <dgm:prSet presAssocID="{B9FB99EC-82D5-46C7-9F9A-8F76FA7C1EC8}" presName="linNode" presStyleCnt="0"/>
      <dgm:spPr/>
    </dgm:pt>
    <dgm:pt modelId="{35905B93-B004-4C85-91FC-0A3C9B9F8B73}" type="pres">
      <dgm:prSet presAssocID="{B9FB99EC-82D5-46C7-9F9A-8F76FA7C1EC8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6544E-64A7-471D-A3F3-75803C0B4436}" type="pres">
      <dgm:prSet presAssocID="{B9FB99EC-82D5-46C7-9F9A-8F76FA7C1EC8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A0DF27-0FFB-4A16-A8C9-0AF9140DB842}" type="presOf" srcId="{182F5EC2-58AD-4A8F-8328-0B31D7AC6CEC}" destId="{CA9DEF45-09A3-4DE9-8694-345545A28C1E}" srcOrd="0" destOrd="0" presId="urn:microsoft.com/office/officeart/2005/8/layout/vList5"/>
    <dgm:cxn modelId="{64AC784E-94EE-4F89-A65A-162C698FDECA}" type="presOf" srcId="{D5433AF6-5B02-478E-94DE-E4751F40479C}" destId="{12B26098-C343-4BAD-9C04-1F0AE4FE30B3}" srcOrd="0" destOrd="0" presId="urn:microsoft.com/office/officeart/2005/8/layout/vList5"/>
    <dgm:cxn modelId="{C5226BE9-7AC7-41EC-98E9-D31C0C4472EA}" type="presOf" srcId="{AEA13739-3578-4489-A10A-1E619694C4CD}" destId="{4C76544E-64A7-471D-A3F3-75803C0B4436}" srcOrd="0" destOrd="0" presId="urn:microsoft.com/office/officeart/2005/8/layout/vList5"/>
    <dgm:cxn modelId="{99FA1E82-911E-4BFB-85DC-56BADF336132}" type="presOf" srcId="{8D9BE0BE-D702-42BF-8BD6-9CF1E34230F0}" destId="{4009201D-7735-461A-BD6A-40E72ADBA7BF}" srcOrd="0" destOrd="0" presId="urn:microsoft.com/office/officeart/2005/8/layout/vList5"/>
    <dgm:cxn modelId="{5C5406AE-119C-43BD-9102-0680DDBEFCA3}" srcId="{5E336B5C-0073-4FAF-A69F-FBE8A1972224}" destId="{B72899D2-4211-4645-A321-E0FFD3E7BAB5}" srcOrd="1" destOrd="0" parTransId="{C58CE3EF-534A-4BF5-9436-BE6CB633BD1F}" sibTransId="{0D0B05CB-9C95-47D9-B59D-1BCDAE56AB64}"/>
    <dgm:cxn modelId="{F4662BEC-A27F-4B70-A22A-05F9E93D081A}" srcId="{B72899D2-4211-4645-A321-E0FFD3E7BAB5}" destId="{182F5EC2-58AD-4A8F-8328-0B31D7AC6CEC}" srcOrd="0" destOrd="0" parTransId="{62A7D3C3-A03A-463A-8D20-E36D3A9AF55A}" sibTransId="{491A72F0-A53E-4369-991F-B0489E62FBDC}"/>
    <dgm:cxn modelId="{ABC2ABE5-59D3-4E9C-B7CD-4CF82A392E85}" srcId="{5E336B5C-0073-4FAF-A69F-FBE8A1972224}" destId="{A019B574-32A8-4D82-99FA-2E3650A0F33F}" srcOrd="2" destOrd="0" parTransId="{D83F6ECF-7945-4B18-8582-297FDC0A2167}" sibTransId="{5D5ED584-C393-49B4-90AC-0F341CB7FF34}"/>
    <dgm:cxn modelId="{AFB836C5-6281-422F-9371-3CBD15E9C58C}" type="presOf" srcId="{BC46CE89-7C6B-4156-B5D4-D06819ECE901}" destId="{665795D0-BCA5-42A8-ACA8-F674ADAD982D}" srcOrd="0" destOrd="0" presId="urn:microsoft.com/office/officeart/2005/8/layout/vList5"/>
    <dgm:cxn modelId="{1CC1A1CD-8261-4E29-83BB-C4F5BA3A92C2}" srcId="{5E336B5C-0073-4FAF-A69F-FBE8A1972224}" destId="{8D9BE0BE-D702-42BF-8BD6-9CF1E34230F0}" srcOrd="5" destOrd="0" parTransId="{CC2E6B9D-FD9C-4997-BEE6-563AB5699617}" sibTransId="{1C0EC556-97AA-4341-B233-DC328A3BD75F}"/>
    <dgm:cxn modelId="{74CF854E-6785-444C-A048-34C80A192848}" srcId="{A019B574-32A8-4D82-99FA-2E3650A0F33F}" destId="{04705C60-A853-4109-9503-4D49A94300C0}" srcOrd="0" destOrd="0" parTransId="{9F350D28-0AE8-46AB-8561-55DB5EC963C5}" sibTransId="{FCB0E1AA-D44B-4620-A2F6-81BADC45D73E}"/>
    <dgm:cxn modelId="{AFE00756-233D-4F86-BA5B-83E5BEDB6FAB}" srcId="{5E336B5C-0073-4FAF-A69F-FBE8A1972224}" destId="{9D8F2D8D-14D4-4A25-8624-8546D200FF35}" srcOrd="4" destOrd="0" parTransId="{229DDBE7-AD45-426A-A37C-49FBAC6BC887}" sibTransId="{352AE35D-C17B-4614-BFE5-E5DEA5374F21}"/>
    <dgm:cxn modelId="{FA6B5DB9-FCFC-4D79-970F-1275D3FEA237}" type="presOf" srcId="{04705C60-A853-4109-9503-4D49A94300C0}" destId="{DE57B494-B46C-4FA6-B09D-52A6E2E4814E}" srcOrd="0" destOrd="0" presId="urn:microsoft.com/office/officeart/2005/8/layout/vList5"/>
    <dgm:cxn modelId="{DF4B106C-8D38-4679-AFCA-5F87B6D9E9EB}" type="presOf" srcId="{B72899D2-4211-4645-A321-E0FFD3E7BAB5}" destId="{8FB4DD14-519C-482E-BA53-B95F7390A78C}" srcOrd="0" destOrd="0" presId="urn:microsoft.com/office/officeart/2005/8/layout/vList5"/>
    <dgm:cxn modelId="{6AD443B9-92B6-4398-9EE9-EDD6BD9A7A34}" type="presOf" srcId="{3A9C874F-8C15-4261-8D35-A9D4FA476517}" destId="{34C53695-47E1-4178-BF16-CFE407E42666}" srcOrd="0" destOrd="0" presId="urn:microsoft.com/office/officeart/2005/8/layout/vList5"/>
    <dgm:cxn modelId="{AB657505-7A8D-4024-B727-E93F6FDC5102}" srcId="{8D9BE0BE-D702-42BF-8BD6-9CF1E34230F0}" destId="{2AC47315-7EBE-4B70-B692-95955039050E}" srcOrd="0" destOrd="0" parTransId="{7881ECFD-BB35-483D-9324-150F740BBB2F}" sibTransId="{39F0A761-AAB4-476E-8023-E0BB65957554}"/>
    <dgm:cxn modelId="{D976A7C6-4690-4878-A2D8-336F9F15E97D}" type="presOf" srcId="{A019B574-32A8-4D82-99FA-2E3650A0F33F}" destId="{AB89B7A5-F1D0-4E75-9AB2-BC03D8EB3CFE}" srcOrd="0" destOrd="0" presId="urn:microsoft.com/office/officeart/2005/8/layout/vList5"/>
    <dgm:cxn modelId="{68D67CFA-D342-4A02-A051-ECB7E4D47F03}" type="presOf" srcId="{6231E4BF-EFFB-4CF1-A6CB-2369CEB25A7A}" destId="{063CDBCA-D568-461E-A24E-AEB7A6BB993C}" srcOrd="0" destOrd="0" presId="urn:microsoft.com/office/officeart/2005/8/layout/vList5"/>
    <dgm:cxn modelId="{C0B6CDD7-6907-4A1B-B81D-F891F5AADC77}" srcId="{5E336B5C-0073-4FAF-A69F-FBE8A1972224}" destId="{6231E4BF-EFFB-4CF1-A6CB-2369CEB25A7A}" srcOrd="0" destOrd="0" parTransId="{9B1917D0-C5B6-477B-BC3E-C662E4BE333F}" sibTransId="{D52C6E49-07B6-42A2-BD06-3C8FC2DE4E3A}"/>
    <dgm:cxn modelId="{3E5E448C-E916-447F-9533-8CD9317A6998}" srcId="{5E336B5C-0073-4FAF-A69F-FBE8A1972224}" destId="{D5433AF6-5B02-478E-94DE-E4751F40479C}" srcOrd="3" destOrd="0" parTransId="{13AABDBC-C805-48B1-94E1-5DE1FE02684D}" sibTransId="{51FA9022-CF5E-4C5F-892F-14AF610CC888}"/>
    <dgm:cxn modelId="{C8801247-0045-40A7-9B6C-C9726BDED364}" srcId="{9D8F2D8D-14D4-4A25-8624-8546D200FF35}" destId="{BC46CE89-7C6B-4156-B5D4-D06819ECE901}" srcOrd="0" destOrd="0" parTransId="{2C090E4D-D6DE-457B-B5DD-28509D6F9301}" sibTransId="{DAD18582-3910-41EF-BCF3-96D48E7127A5}"/>
    <dgm:cxn modelId="{AFD2123E-C272-4C09-8564-FF57B92D7000}" srcId="{D5433AF6-5B02-478E-94DE-E4751F40479C}" destId="{3A9C874F-8C15-4261-8D35-A9D4FA476517}" srcOrd="0" destOrd="0" parTransId="{AF809C32-B0B6-4F0E-9800-3141981E1672}" sibTransId="{F892B02A-7B02-4032-A7FA-5727917F004E}"/>
    <dgm:cxn modelId="{332E22BD-FFEB-4FB5-A3AB-F11B8887C16B}" type="presOf" srcId="{5E336B5C-0073-4FAF-A69F-FBE8A1972224}" destId="{B06F7453-0FD3-49BC-A276-BB21FF965F22}" srcOrd="0" destOrd="0" presId="urn:microsoft.com/office/officeart/2005/8/layout/vList5"/>
    <dgm:cxn modelId="{EFDD1B3F-E378-40B7-B5CD-0FE0EF08C366}" type="presOf" srcId="{9D8F2D8D-14D4-4A25-8624-8546D200FF35}" destId="{3D523D62-D5FF-4C93-A073-694D6D678F8C}" srcOrd="0" destOrd="0" presId="urn:microsoft.com/office/officeart/2005/8/layout/vList5"/>
    <dgm:cxn modelId="{99D9A585-45AA-41A0-947E-E24549F11FB0}" srcId="{5E336B5C-0073-4FAF-A69F-FBE8A1972224}" destId="{B9FB99EC-82D5-46C7-9F9A-8F76FA7C1EC8}" srcOrd="6" destOrd="0" parTransId="{95D33D5E-869C-45C8-B51A-366BA4F0DAD6}" sibTransId="{3A9FD7D6-7394-4EE5-8762-2F6EC64F2924}"/>
    <dgm:cxn modelId="{3989AF44-3FF2-4107-851B-46068283A116}" type="presOf" srcId="{2AC47315-7EBE-4B70-B692-95955039050E}" destId="{8CEEBA65-8B4A-4C1E-9CE5-F2D0A550ED04}" srcOrd="0" destOrd="0" presId="urn:microsoft.com/office/officeart/2005/8/layout/vList5"/>
    <dgm:cxn modelId="{B4506410-0BC9-4CB5-B23F-001E55F35958}" srcId="{B9FB99EC-82D5-46C7-9F9A-8F76FA7C1EC8}" destId="{AEA13739-3578-4489-A10A-1E619694C4CD}" srcOrd="0" destOrd="0" parTransId="{A9716088-41B0-4B53-88A0-3F6627885CCB}" sibTransId="{B409F673-DBA1-40BB-9FAA-FF40B0C0900F}"/>
    <dgm:cxn modelId="{2701308D-3D3C-47C5-A718-D319C63B2278}" type="presOf" srcId="{B9FB99EC-82D5-46C7-9F9A-8F76FA7C1EC8}" destId="{35905B93-B004-4C85-91FC-0A3C9B9F8B73}" srcOrd="0" destOrd="0" presId="urn:microsoft.com/office/officeart/2005/8/layout/vList5"/>
    <dgm:cxn modelId="{622F701A-DAC6-42E8-9734-E1CDC33D9A75}" type="presParOf" srcId="{B06F7453-0FD3-49BC-A276-BB21FF965F22}" destId="{C7BCEFE3-CDFE-4A33-92C6-033B0D954AA5}" srcOrd="0" destOrd="0" presId="urn:microsoft.com/office/officeart/2005/8/layout/vList5"/>
    <dgm:cxn modelId="{758330DE-E4A3-4DC4-9BEC-02696375354F}" type="presParOf" srcId="{C7BCEFE3-CDFE-4A33-92C6-033B0D954AA5}" destId="{063CDBCA-D568-461E-A24E-AEB7A6BB993C}" srcOrd="0" destOrd="0" presId="urn:microsoft.com/office/officeart/2005/8/layout/vList5"/>
    <dgm:cxn modelId="{C30783F5-7991-4728-B3D6-713D323D7661}" type="presParOf" srcId="{B06F7453-0FD3-49BC-A276-BB21FF965F22}" destId="{4A792BBA-177B-4EA9-9AFD-C32FE783FCE9}" srcOrd="1" destOrd="0" presId="urn:microsoft.com/office/officeart/2005/8/layout/vList5"/>
    <dgm:cxn modelId="{4AA00ECA-A9FA-4A0E-BFC7-D16BDC2CF15E}" type="presParOf" srcId="{B06F7453-0FD3-49BC-A276-BB21FF965F22}" destId="{DBE054C3-FFFA-44CB-AA4D-EDE59CB56345}" srcOrd="2" destOrd="0" presId="urn:microsoft.com/office/officeart/2005/8/layout/vList5"/>
    <dgm:cxn modelId="{230C478E-3CF3-4099-8B72-0527DDB21246}" type="presParOf" srcId="{DBE054C3-FFFA-44CB-AA4D-EDE59CB56345}" destId="{8FB4DD14-519C-482E-BA53-B95F7390A78C}" srcOrd="0" destOrd="0" presId="urn:microsoft.com/office/officeart/2005/8/layout/vList5"/>
    <dgm:cxn modelId="{C98712D5-9A1A-4930-AE09-88545B47A2EC}" type="presParOf" srcId="{DBE054C3-FFFA-44CB-AA4D-EDE59CB56345}" destId="{CA9DEF45-09A3-4DE9-8694-345545A28C1E}" srcOrd="1" destOrd="0" presId="urn:microsoft.com/office/officeart/2005/8/layout/vList5"/>
    <dgm:cxn modelId="{C0D570F6-5583-4E69-A35F-18D2DE6513F5}" type="presParOf" srcId="{B06F7453-0FD3-49BC-A276-BB21FF965F22}" destId="{EE5A47C4-EC46-46AA-AC11-0777F4FDF458}" srcOrd="3" destOrd="0" presId="urn:microsoft.com/office/officeart/2005/8/layout/vList5"/>
    <dgm:cxn modelId="{D878701C-B936-4105-9E25-2DEAB307C3DA}" type="presParOf" srcId="{B06F7453-0FD3-49BC-A276-BB21FF965F22}" destId="{504B512B-9DD6-471A-83E9-F6AA55424C3B}" srcOrd="4" destOrd="0" presId="urn:microsoft.com/office/officeart/2005/8/layout/vList5"/>
    <dgm:cxn modelId="{93EC6578-8710-4C27-94BC-43FDF55E5CFE}" type="presParOf" srcId="{504B512B-9DD6-471A-83E9-F6AA55424C3B}" destId="{AB89B7A5-F1D0-4E75-9AB2-BC03D8EB3CFE}" srcOrd="0" destOrd="0" presId="urn:microsoft.com/office/officeart/2005/8/layout/vList5"/>
    <dgm:cxn modelId="{71DEC002-A60F-4AB1-B063-C915035784D9}" type="presParOf" srcId="{504B512B-9DD6-471A-83E9-F6AA55424C3B}" destId="{DE57B494-B46C-4FA6-B09D-52A6E2E4814E}" srcOrd="1" destOrd="0" presId="urn:microsoft.com/office/officeart/2005/8/layout/vList5"/>
    <dgm:cxn modelId="{96AE8915-B267-4499-8AA4-598E8DA0C067}" type="presParOf" srcId="{B06F7453-0FD3-49BC-A276-BB21FF965F22}" destId="{5B9F47B5-D22A-4899-9D8A-A19A71FE167D}" srcOrd="5" destOrd="0" presId="urn:microsoft.com/office/officeart/2005/8/layout/vList5"/>
    <dgm:cxn modelId="{76851427-EFED-406A-9FBC-DDA14618C499}" type="presParOf" srcId="{B06F7453-0FD3-49BC-A276-BB21FF965F22}" destId="{0F43FD83-8864-47D9-B1B3-899B5BBB10E4}" srcOrd="6" destOrd="0" presId="urn:microsoft.com/office/officeart/2005/8/layout/vList5"/>
    <dgm:cxn modelId="{B996AF2A-9FA3-4FCA-B004-944B098A951B}" type="presParOf" srcId="{0F43FD83-8864-47D9-B1B3-899B5BBB10E4}" destId="{12B26098-C343-4BAD-9C04-1F0AE4FE30B3}" srcOrd="0" destOrd="0" presId="urn:microsoft.com/office/officeart/2005/8/layout/vList5"/>
    <dgm:cxn modelId="{E9132EAE-8BA4-4EA6-A22C-F2EB69878BB0}" type="presParOf" srcId="{0F43FD83-8864-47D9-B1B3-899B5BBB10E4}" destId="{34C53695-47E1-4178-BF16-CFE407E42666}" srcOrd="1" destOrd="0" presId="urn:microsoft.com/office/officeart/2005/8/layout/vList5"/>
    <dgm:cxn modelId="{A91E1116-9AC1-4EFF-870A-F7D81E0D7572}" type="presParOf" srcId="{B06F7453-0FD3-49BC-A276-BB21FF965F22}" destId="{0EB99A1B-6D4D-4C4C-828F-E76CF5BD58E5}" srcOrd="7" destOrd="0" presId="urn:microsoft.com/office/officeart/2005/8/layout/vList5"/>
    <dgm:cxn modelId="{29108508-78CC-4544-BE5A-FFF77B1D4E64}" type="presParOf" srcId="{B06F7453-0FD3-49BC-A276-BB21FF965F22}" destId="{3170F493-0EDF-43E5-A3D7-5B7E67A13584}" srcOrd="8" destOrd="0" presId="urn:microsoft.com/office/officeart/2005/8/layout/vList5"/>
    <dgm:cxn modelId="{137E9AB3-4C90-46D2-B558-64A5ED92F1CA}" type="presParOf" srcId="{3170F493-0EDF-43E5-A3D7-5B7E67A13584}" destId="{3D523D62-D5FF-4C93-A073-694D6D678F8C}" srcOrd="0" destOrd="0" presId="urn:microsoft.com/office/officeart/2005/8/layout/vList5"/>
    <dgm:cxn modelId="{36C15F79-3D3B-40F9-8CA5-EDEC07E73C1E}" type="presParOf" srcId="{3170F493-0EDF-43E5-A3D7-5B7E67A13584}" destId="{665795D0-BCA5-42A8-ACA8-F674ADAD982D}" srcOrd="1" destOrd="0" presId="urn:microsoft.com/office/officeart/2005/8/layout/vList5"/>
    <dgm:cxn modelId="{702485FC-5519-4C2E-8B5D-2170C58AF082}" type="presParOf" srcId="{B06F7453-0FD3-49BC-A276-BB21FF965F22}" destId="{9DB2287D-7EA3-4FC2-970B-B6B7E1ABFC91}" srcOrd="9" destOrd="0" presId="urn:microsoft.com/office/officeart/2005/8/layout/vList5"/>
    <dgm:cxn modelId="{D8A75893-914A-4785-81E2-78C15210E1D9}" type="presParOf" srcId="{B06F7453-0FD3-49BC-A276-BB21FF965F22}" destId="{DB4C4F8A-A6B6-45B1-958A-EAA55DE8D721}" srcOrd="10" destOrd="0" presId="urn:microsoft.com/office/officeart/2005/8/layout/vList5"/>
    <dgm:cxn modelId="{300B3CC8-5A26-4A55-80C5-E9274F28D75A}" type="presParOf" srcId="{DB4C4F8A-A6B6-45B1-958A-EAA55DE8D721}" destId="{4009201D-7735-461A-BD6A-40E72ADBA7BF}" srcOrd="0" destOrd="0" presId="urn:microsoft.com/office/officeart/2005/8/layout/vList5"/>
    <dgm:cxn modelId="{73F91354-8674-4B2B-B767-7A50354847E8}" type="presParOf" srcId="{DB4C4F8A-A6B6-45B1-958A-EAA55DE8D721}" destId="{8CEEBA65-8B4A-4C1E-9CE5-F2D0A550ED04}" srcOrd="1" destOrd="0" presId="urn:microsoft.com/office/officeart/2005/8/layout/vList5"/>
    <dgm:cxn modelId="{CC0D3AC4-0224-4D24-BB8A-E629F7BC4A5E}" type="presParOf" srcId="{B06F7453-0FD3-49BC-A276-BB21FF965F22}" destId="{2DA36C0E-FBC2-408F-953F-297D7A04E343}" srcOrd="11" destOrd="0" presId="urn:microsoft.com/office/officeart/2005/8/layout/vList5"/>
    <dgm:cxn modelId="{1E461A87-905A-4819-8FDB-52C112F6C602}" type="presParOf" srcId="{B06F7453-0FD3-49BC-A276-BB21FF965F22}" destId="{B55D97F5-69B5-4DFE-880C-0A99DCC7DFB7}" srcOrd="12" destOrd="0" presId="urn:microsoft.com/office/officeart/2005/8/layout/vList5"/>
    <dgm:cxn modelId="{4DFFFCE3-B268-498A-8105-11819FA073C2}" type="presParOf" srcId="{B55D97F5-69B5-4DFE-880C-0A99DCC7DFB7}" destId="{35905B93-B004-4C85-91FC-0A3C9B9F8B73}" srcOrd="0" destOrd="0" presId="urn:microsoft.com/office/officeart/2005/8/layout/vList5"/>
    <dgm:cxn modelId="{9066DC09-F974-4BA5-99FC-1B4162815E0B}" type="presParOf" srcId="{B55D97F5-69B5-4DFE-880C-0A99DCC7DFB7}" destId="{4C76544E-64A7-471D-A3F3-75803C0B44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801A4D-450B-4E0C-9E6E-88233546290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976367-6B5F-418E-860F-71BF208FB6EF}">
      <dgm:prSet phldrT="[Text]" custT="1"/>
      <dgm:spPr/>
      <dgm:t>
        <a:bodyPr/>
        <a:lstStyle/>
        <a:p>
          <a:r>
            <a:rPr lang="en-US" sz="1200" dirty="0" smtClean="0"/>
            <a:t>gf.check_events()</a:t>
          </a:r>
          <a:endParaRPr lang="en-US" sz="1200" dirty="0"/>
        </a:p>
      </dgm:t>
    </dgm:pt>
    <dgm:pt modelId="{2B242351-5C82-4476-90D4-D0E2C06FA252}" type="parTrans" cxnId="{44E90BC1-40F2-4EA4-A0FE-AB590510A749}">
      <dgm:prSet/>
      <dgm:spPr/>
      <dgm:t>
        <a:bodyPr/>
        <a:lstStyle/>
        <a:p>
          <a:endParaRPr lang="en-US"/>
        </a:p>
      </dgm:t>
    </dgm:pt>
    <dgm:pt modelId="{8105489C-89DF-418C-8B8E-3CB59C128B67}" type="sibTrans" cxnId="{44E90BC1-40F2-4EA4-A0FE-AB590510A749}">
      <dgm:prSet/>
      <dgm:spPr/>
      <dgm:t>
        <a:bodyPr/>
        <a:lstStyle/>
        <a:p>
          <a:endParaRPr lang="en-US"/>
        </a:p>
      </dgm:t>
    </dgm:pt>
    <dgm:pt modelId="{97E04FD6-F971-40FC-97CE-4942B30193F6}">
      <dgm:prSet phldrT="[Text]" custT="1"/>
      <dgm:spPr/>
      <dgm:t>
        <a:bodyPr/>
        <a:lstStyle/>
        <a:p>
          <a:r>
            <a:rPr lang="en-US" sz="1200" dirty="0" smtClean="0"/>
            <a:t>If Condition</a:t>
          </a:r>
        </a:p>
        <a:p>
          <a:r>
            <a:rPr lang="en-US" sz="1200" dirty="0" smtClean="0"/>
            <a:t>(</a:t>
          </a:r>
          <a:r>
            <a:rPr lang="en-US" sz="1000" dirty="0" smtClean="0"/>
            <a:t>stat_obj.game_active)</a:t>
          </a:r>
          <a:endParaRPr lang="en-US" sz="1000" dirty="0"/>
        </a:p>
      </dgm:t>
    </dgm:pt>
    <dgm:pt modelId="{E36D3685-E1BC-468A-BD69-1CB7C35F874C}" type="parTrans" cxnId="{4AEB5B48-E7A9-4686-A7AF-99A8F571BC0D}">
      <dgm:prSet/>
      <dgm:spPr/>
      <dgm:t>
        <a:bodyPr/>
        <a:lstStyle/>
        <a:p>
          <a:endParaRPr lang="en-US"/>
        </a:p>
      </dgm:t>
    </dgm:pt>
    <dgm:pt modelId="{CE5B2E41-338B-46E6-A03C-9923F3F071DD}" type="sibTrans" cxnId="{4AEB5B48-E7A9-4686-A7AF-99A8F571BC0D}">
      <dgm:prSet/>
      <dgm:spPr/>
      <dgm:t>
        <a:bodyPr/>
        <a:lstStyle/>
        <a:p>
          <a:endParaRPr lang="en-US"/>
        </a:p>
      </dgm:t>
    </dgm:pt>
    <dgm:pt modelId="{86DD0216-05DE-4FE5-ADB0-BC45763B781D}">
      <dgm:prSet phldrT="[Text]" custT="1"/>
      <dgm:spPr/>
      <dgm:t>
        <a:bodyPr/>
        <a:lstStyle/>
        <a:p>
          <a:r>
            <a:rPr lang="en-US" sz="1200" dirty="0" smtClean="0"/>
            <a:t>rocket.update()</a:t>
          </a:r>
          <a:endParaRPr lang="en-US" sz="1200" dirty="0"/>
        </a:p>
      </dgm:t>
    </dgm:pt>
    <dgm:pt modelId="{7C3490E9-7407-4464-BA2A-AE852C87221B}" type="parTrans" cxnId="{CF324DB3-9959-4222-9EEB-8AC59146B3F4}">
      <dgm:prSet/>
      <dgm:spPr/>
      <dgm:t>
        <a:bodyPr/>
        <a:lstStyle/>
        <a:p>
          <a:endParaRPr lang="en-US"/>
        </a:p>
      </dgm:t>
    </dgm:pt>
    <dgm:pt modelId="{09101635-5CFB-4974-BB39-5E7D8DEB5F7B}" type="sibTrans" cxnId="{CF324DB3-9959-4222-9EEB-8AC59146B3F4}">
      <dgm:prSet/>
      <dgm:spPr/>
      <dgm:t>
        <a:bodyPr/>
        <a:lstStyle/>
        <a:p>
          <a:endParaRPr lang="en-US"/>
        </a:p>
      </dgm:t>
    </dgm:pt>
    <dgm:pt modelId="{529370B3-B347-4AD9-9C86-AEF247F72E9A}">
      <dgm:prSet phldrT="[Text]"/>
      <dgm:spPr/>
      <dgm:t>
        <a:bodyPr/>
        <a:lstStyle/>
        <a:p>
          <a:r>
            <a:rPr lang="en-US" dirty="0" smtClean="0"/>
            <a:t>bullet_inst.update()</a:t>
          </a:r>
          <a:endParaRPr lang="en-US" dirty="0"/>
        </a:p>
      </dgm:t>
    </dgm:pt>
    <dgm:pt modelId="{68C1F033-F86B-4260-BCBC-923C77E5FC59}" type="parTrans" cxnId="{A53E59CF-5E6F-431B-B54A-8F4169475E83}">
      <dgm:prSet/>
      <dgm:spPr/>
      <dgm:t>
        <a:bodyPr/>
        <a:lstStyle/>
        <a:p>
          <a:endParaRPr lang="en-US"/>
        </a:p>
      </dgm:t>
    </dgm:pt>
    <dgm:pt modelId="{EEC25AA4-7522-4B36-B9BB-FF783F0CE8B8}" type="sibTrans" cxnId="{A53E59CF-5E6F-431B-B54A-8F4169475E83}">
      <dgm:prSet/>
      <dgm:spPr/>
      <dgm:t>
        <a:bodyPr/>
        <a:lstStyle/>
        <a:p>
          <a:endParaRPr lang="en-US"/>
        </a:p>
      </dgm:t>
    </dgm:pt>
    <dgm:pt modelId="{EF9C4BAB-896A-4039-84AD-3FE624714B1C}">
      <dgm:prSet phldrT="[Text]" custT="1"/>
      <dgm:spPr/>
      <dgm:t>
        <a:bodyPr/>
        <a:lstStyle/>
        <a:p>
          <a:r>
            <a:rPr lang="en-US" sz="1100" dirty="0" smtClean="0"/>
            <a:t>gf.update_bullets()</a:t>
          </a:r>
          <a:endParaRPr lang="en-US" sz="1100" dirty="0"/>
        </a:p>
      </dgm:t>
    </dgm:pt>
    <dgm:pt modelId="{4F561E01-0DB4-4E99-B12A-A9B904A5973B}" type="parTrans" cxnId="{583467B8-4CFF-4D04-A1DF-FE207A228A14}">
      <dgm:prSet/>
      <dgm:spPr/>
      <dgm:t>
        <a:bodyPr/>
        <a:lstStyle/>
        <a:p>
          <a:endParaRPr lang="en-US"/>
        </a:p>
      </dgm:t>
    </dgm:pt>
    <dgm:pt modelId="{2DFD8835-3577-47FB-8453-6DAE472FE2F5}" type="sibTrans" cxnId="{583467B8-4CFF-4D04-A1DF-FE207A228A14}">
      <dgm:prSet/>
      <dgm:spPr/>
      <dgm:t>
        <a:bodyPr/>
        <a:lstStyle/>
        <a:p>
          <a:endParaRPr lang="en-US"/>
        </a:p>
      </dgm:t>
    </dgm:pt>
    <dgm:pt modelId="{2FFC311C-6F1B-469F-841C-4093A0E0BCC1}">
      <dgm:prSet phldrT="[Text]" custT="1"/>
      <dgm:spPr/>
      <dgm:t>
        <a:bodyPr/>
        <a:lstStyle/>
        <a:p>
          <a:r>
            <a:rPr lang="en-US" sz="1200" dirty="0" smtClean="0"/>
            <a:t>gf.update_aliens()</a:t>
          </a:r>
          <a:endParaRPr lang="en-US" sz="1200" dirty="0"/>
        </a:p>
      </dgm:t>
    </dgm:pt>
    <dgm:pt modelId="{33FCDB0D-EE0D-4C53-B527-E8809F547A95}" type="parTrans" cxnId="{552609F5-3CAD-46EA-B0CB-B7F1929CB090}">
      <dgm:prSet/>
      <dgm:spPr/>
      <dgm:t>
        <a:bodyPr/>
        <a:lstStyle/>
        <a:p>
          <a:endParaRPr lang="en-US"/>
        </a:p>
      </dgm:t>
    </dgm:pt>
    <dgm:pt modelId="{BC7F240F-CBCB-43CB-BA1E-C05253DBD3F6}" type="sibTrans" cxnId="{552609F5-3CAD-46EA-B0CB-B7F1929CB090}">
      <dgm:prSet/>
      <dgm:spPr/>
      <dgm:t>
        <a:bodyPr/>
        <a:lstStyle/>
        <a:p>
          <a:endParaRPr lang="en-US"/>
        </a:p>
      </dgm:t>
    </dgm:pt>
    <dgm:pt modelId="{3666A1B4-CD71-491D-978E-DAAEF580812F}">
      <dgm:prSet phldrT="[Text]"/>
      <dgm:spPr/>
      <dgm:t>
        <a:bodyPr/>
        <a:lstStyle/>
        <a:p>
          <a:r>
            <a:rPr lang="en-US" dirty="0" smtClean="0"/>
            <a:t>gf.update_screen()</a:t>
          </a:r>
          <a:endParaRPr lang="en-US" dirty="0"/>
        </a:p>
      </dgm:t>
    </dgm:pt>
    <dgm:pt modelId="{47ABAD59-56FB-424B-AF7D-38207180766A}" type="parTrans" cxnId="{528F7314-4ECD-4E89-9016-A9ABBB6FEE39}">
      <dgm:prSet/>
      <dgm:spPr/>
      <dgm:t>
        <a:bodyPr/>
        <a:lstStyle/>
        <a:p>
          <a:endParaRPr lang="en-US"/>
        </a:p>
      </dgm:t>
    </dgm:pt>
    <dgm:pt modelId="{4C7A5467-0D0D-43D3-8EBA-67B91E3293E4}" type="sibTrans" cxnId="{528F7314-4ECD-4E89-9016-A9ABBB6FEE39}">
      <dgm:prSet/>
      <dgm:spPr/>
      <dgm:t>
        <a:bodyPr/>
        <a:lstStyle/>
        <a:p>
          <a:endParaRPr lang="en-US"/>
        </a:p>
      </dgm:t>
    </dgm:pt>
    <dgm:pt modelId="{660767E2-6626-4673-92A3-A5BCE7BDA84B}">
      <dgm:prSet phldrT="[Text]" custT="1"/>
      <dgm:spPr/>
      <dgm:t>
        <a:bodyPr/>
        <a:lstStyle/>
        <a:p>
          <a:r>
            <a:rPr lang="en-US" sz="1800" dirty="0" smtClean="0"/>
            <a:t>while(True)</a:t>
          </a:r>
          <a:endParaRPr lang="en-US" sz="1800" dirty="0"/>
        </a:p>
      </dgm:t>
    </dgm:pt>
    <dgm:pt modelId="{02C15218-3899-4BC1-A822-D075879239B5}" type="parTrans" cxnId="{D841E569-AF62-41B8-BAE0-C97881D6F9D4}">
      <dgm:prSet/>
      <dgm:spPr/>
      <dgm:t>
        <a:bodyPr/>
        <a:lstStyle/>
        <a:p>
          <a:endParaRPr lang="en-US"/>
        </a:p>
      </dgm:t>
    </dgm:pt>
    <dgm:pt modelId="{AF431E53-7B89-4066-87E8-5918DA738951}" type="sibTrans" cxnId="{D841E569-AF62-41B8-BAE0-C97881D6F9D4}">
      <dgm:prSet/>
      <dgm:spPr/>
      <dgm:t>
        <a:bodyPr/>
        <a:lstStyle/>
        <a:p>
          <a:endParaRPr lang="en-US"/>
        </a:p>
      </dgm:t>
    </dgm:pt>
    <dgm:pt modelId="{F6FF5A98-FBB9-461E-AB14-DA209361F69E}" type="pres">
      <dgm:prSet presAssocID="{85801A4D-450B-4E0C-9E6E-882335462900}" presName="Name0" presStyleCnt="0">
        <dgm:presLayoutVars>
          <dgm:dir/>
          <dgm:resizeHandles val="exact"/>
        </dgm:presLayoutVars>
      </dgm:prSet>
      <dgm:spPr/>
    </dgm:pt>
    <dgm:pt modelId="{07833C61-6E60-4423-B4F7-52E9714972E8}" type="pres">
      <dgm:prSet presAssocID="{85801A4D-450B-4E0C-9E6E-882335462900}" presName="cycle" presStyleCnt="0"/>
      <dgm:spPr/>
    </dgm:pt>
    <dgm:pt modelId="{A6B0848E-3C73-4DB1-9B25-646F4B1EC1D7}" type="pres">
      <dgm:prSet presAssocID="{660767E2-6626-4673-92A3-A5BCE7BDA84B}" presName="nodeFirstNode" presStyleLbl="node1" presStyleIdx="0" presStyleCnt="8">
        <dgm:presLayoutVars>
          <dgm:bulletEnabled val="1"/>
        </dgm:presLayoutVars>
      </dgm:prSet>
      <dgm:spPr/>
    </dgm:pt>
    <dgm:pt modelId="{2F05DFC0-C836-453E-8DE6-A2F737D2EFBD}" type="pres">
      <dgm:prSet presAssocID="{AF431E53-7B89-4066-87E8-5918DA738951}" presName="sibTransFirstNode" presStyleLbl="bgShp" presStyleIdx="0" presStyleCnt="1"/>
      <dgm:spPr/>
    </dgm:pt>
    <dgm:pt modelId="{E0851644-8E96-4E93-81D8-D8BE9904BB82}" type="pres">
      <dgm:prSet presAssocID="{DB976367-6B5F-418E-860F-71BF208FB6EF}" presName="nodeFollowingNodes" presStyleLbl="node1" presStyleIdx="1" presStyleCnt="8">
        <dgm:presLayoutVars>
          <dgm:bulletEnabled val="1"/>
        </dgm:presLayoutVars>
      </dgm:prSet>
      <dgm:spPr/>
    </dgm:pt>
    <dgm:pt modelId="{771E2E80-3470-43CD-8426-98A24D939DA9}" type="pres">
      <dgm:prSet presAssocID="{97E04FD6-F971-40FC-97CE-4942B30193F6}" presName="nodeFollowingNodes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ACFA7-7182-4B80-9050-B82ADB668B81}" type="pres">
      <dgm:prSet presAssocID="{86DD0216-05DE-4FE5-ADB0-BC45763B781D}" presName="nodeFollowingNodes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BC75-8855-4A6F-A814-305727AAE245}" type="pres">
      <dgm:prSet presAssocID="{529370B3-B347-4AD9-9C86-AEF247F72E9A}" presName="nodeFollowingNodes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89B29-8C29-4D04-A00D-637627C8DAD3}" type="pres">
      <dgm:prSet presAssocID="{EF9C4BAB-896A-4039-84AD-3FE624714B1C}" presName="nodeFollowingNodes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C4107-A718-4D4B-A8FE-BB745E62F84A}" type="pres">
      <dgm:prSet presAssocID="{2FFC311C-6F1B-469F-841C-4093A0E0BCC1}" presName="nodeFollowingNodes" presStyleLbl="node1" presStyleIdx="6" presStyleCnt="8">
        <dgm:presLayoutVars>
          <dgm:bulletEnabled val="1"/>
        </dgm:presLayoutVars>
      </dgm:prSet>
      <dgm:spPr/>
    </dgm:pt>
    <dgm:pt modelId="{9F8D185C-B563-48E8-A909-13C39AAA05F5}" type="pres">
      <dgm:prSet presAssocID="{3666A1B4-CD71-491D-978E-DAAEF580812F}" presName="nodeFollowingNodes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E569-AF62-41B8-BAE0-C97881D6F9D4}" srcId="{85801A4D-450B-4E0C-9E6E-882335462900}" destId="{660767E2-6626-4673-92A3-A5BCE7BDA84B}" srcOrd="0" destOrd="0" parTransId="{02C15218-3899-4BC1-A822-D075879239B5}" sibTransId="{AF431E53-7B89-4066-87E8-5918DA738951}"/>
    <dgm:cxn modelId="{6CC4AFD8-BE2B-45F4-9029-95517172CC01}" type="presOf" srcId="{3666A1B4-CD71-491D-978E-DAAEF580812F}" destId="{9F8D185C-B563-48E8-A909-13C39AAA05F5}" srcOrd="0" destOrd="0" presId="urn:microsoft.com/office/officeart/2005/8/layout/cycle3"/>
    <dgm:cxn modelId="{4AEB5B48-E7A9-4686-A7AF-99A8F571BC0D}" srcId="{85801A4D-450B-4E0C-9E6E-882335462900}" destId="{97E04FD6-F971-40FC-97CE-4942B30193F6}" srcOrd="2" destOrd="0" parTransId="{E36D3685-E1BC-468A-BD69-1CB7C35F874C}" sibTransId="{CE5B2E41-338B-46E6-A03C-9923F3F071DD}"/>
    <dgm:cxn modelId="{42FC2517-88B9-4550-87A1-72224AC223EA}" type="presOf" srcId="{EF9C4BAB-896A-4039-84AD-3FE624714B1C}" destId="{16489B29-8C29-4D04-A00D-637627C8DAD3}" srcOrd="0" destOrd="0" presId="urn:microsoft.com/office/officeart/2005/8/layout/cycle3"/>
    <dgm:cxn modelId="{7223207C-E38C-4FC4-B72D-142D055396F7}" type="presOf" srcId="{660767E2-6626-4673-92A3-A5BCE7BDA84B}" destId="{A6B0848E-3C73-4DB1-9B25-646F4B1EC1D7}" srcOrd="0" destOrd="0" presId="urn:microsoft.com/office/officeart/2005/8/layout/cycle3"/>
    <dgm:cxn modelId="{A53E59CF-5E6F-431B-B54A-8F4169475E83}" srcId="{85801A4D-450B-4E0C-9E6E-882335462900}" destId="{529370B3-B347-4AD9-9C86-AEF247F72E9A}" srcOrd="4" destOrd="0" parTransId="{68C1F033-F86B-4260-BCBC-923C77E5FC59}" sibTransId="{EEC25AA4-7522-4B36-B9BB-FF783F0CE8B8}"/>
    <dgm:cxn modelId="{552609F5-3CAD-46EA-B0CB-B7F1929CB090}" srcId="{85801A4D-450B-4E0C-9E6E-882335462900}" destId="{2FFC311C-6F1B-469F-841C-4093A0E0BCC1}" srcOrd="6" destOrd="0" parTransId="{33FCDB0D-EE0D-4C53-B527-E8809F547A95}" sibTransId="{BC7F240F-CBCB-43CB-BA1E-C05253DBD3F6}"/>
    <dgm:cxn modelId="{528F7314-4ECD-4E89-9016-A9ABBB6FEE39}" srcId="{85801A4D-450B-4E0C-9E6E-882335462900}" destId="{3666A1B4-CD71-491D-978E-DAAEF580812F}" srcOrd="7" destOrd="0" parTransId="{47ABAD59-56FB-424B-AF7D-38207180766A}" sibTransId="{4C7A5467-0D0D-43D3-8EBA-67B91E3293E4}"/>
    <dgm:cxn modelId="{44E90BC1-40F2-4EA4-A0FE-AB590510A749}" srcId="{85801A4D-450B-4E0C-9E6E-882335462900}" destId="{DB976367-6B5F-418E-860F-71BF208FB6EF}" srcOrd="1" destOrd="0" parTransId="{2B242351-5C82-4476-90D4-D0E2C06FA252}" sibTransId="{8105489C-89DF-418C-8B8E-3CB59C128B67}"/>
    <dgm:cxn modelId="{4E800988-57B6-4F47-ABE9-1641733C238E}" type="presOf" srcId="{86DD0216-05DE-4FE5-ADB0-BC45763B781D}" destId="{83DACFA7-7182-4B80-9050-B82ADB668B81}" srcOrd="0" destOrd="0" presId="urn:microsoft.com/office/officeart/2005/8/layout/cycle3"/>
    <dgm:cxn modelId="{DE41E8B0-8B74-4B07-98AA-8208D60ECCF2}" type="presOf" srcId="{2FFC311C-6F1B-469F-841C-4093A0E0BCC1}" destId="{D1AC4107-A718-4D4B-A8FE-BB745E62F84A}" srcOrd="0" destOrd="0" presId="urn:microsoft.com/office/officeart/2005/8/layout/cycle3"/>
    <dgm:cxn modelId="{3ABA9014-BB91-4A7B-9D49-A430528A777B}" type="presOf" srcId="{DB976367-6B5F-418E-860F-71BF208FB6EF}" destId="{E0851644-8E96-4E93-81D8-D8BE9904BB82}" srcOrd="0" destOrd="0" presId="urn:microsoft.com/office/officeart/2005/8/layout/cycle3"/>
    <dgm:cxn modelId="{E08738DC-C36C-4FAD-8E08-947E96ACD510}" type="presOf" srcId="{85801A4D-450B-4E0C-9E6E-882335462900}" destId="{F6FF5A98-FBB9-461E-AB14-DA209361F69E}" srcOrd="0" destOrd="0" presId="urn:microsoft.com/office/officeart/2005/8/layout/cycle3"/>
    <dgm:cxn modelId="{7808F60D-39A0-4213-B886-B294986E827F}" type="presOf" srcId="{AF431E53-7B89-4066-87E8-5918DA738951}" destId="{2F05DFC0-C836-453E-8DE6-A2F737D2EFBD}" srcOrd="0" destOrd="0" presId="urn:microsoft.com/office/officeart/2005/8/layout/cycle3"/>
    <dgm:cxn modelId="{583467B8-4CFF-4D04-A1DF-FE207A228A14}" srcId="{85801A4D-450B-4E0C-9E6E-882335462900}" destId="{EF9C4BAB-896A-4039-84AD-3FE624714B1C}" srcOrd="5" destOrd="0" parTransId="{4F561E01-0DB4-4E99-B12A-A9B904A5973B}" sibTransId="{2DFD8835-3577-47FB-8453-6DAE472FE2F5}"/>
    <dgm:cxn modelId="{35CEBB5B-207F-4604-BED7-9DF4F21FE166}" type="presOf" srcId="{97E04FD6-F971-40FC-97CE-4942B30193F6}" destId="{771E2E80-3470-43CD-8426-98A24D939DA9}" srcOrd="0" destOrd="0" presId="urn:microsoft.com/office/officeart/2005/8/layout/cycle3"/>
    <dgm:cxn modelId="{68DC534A-633F-4487-B875-15D4143660B8}" type="presOf" srcId="{529370B3-B347-4AD9-9C86-AEF247F72E9A}" destId="{95A3BC75-8855-4A6F-A814-305727AAE245}" srcOrd="0" destOrd="0" presId="urn:microsoft.com/office/officeart/2005/8/layout/cycle3"/>
    <dgm:cxn modelId="{CF324DB3-9959-4222-9EEB-8AC59146B3F4}" srcId="{85801A4D-450B-4E0C-9E6E-882335462900}" destId="{86DD0216-05DE-4FE5-ADB0-BC45763B781D}" srcOrd="3" destOrd="0" parTransId="{7C3490E9-7407-4464-BA2A-AE852C87221B}" sibTransId="{09101635-5CFB-4974-BB39-5E7D8DEB5F7B}"/>
    <dgm:cxn modelId="{BE8FA2D9-64CC-4A78-A68B-C7DAB32A6AD8}" type="presParOf" srcId="{F6FF5A98-FBB9-461E-AB14-DA209361F69E}" destId="{07833C61-6E60-4423-B4F7-52E9714972E8}" srcOrd="0" destOrd="0" presId="urn:microsoft.com/office/officeart/2005/8/layout/cycle3"/>
    <dgm:cxn modelId="{1AB3C7EB-9981-4266-B2C7-0E78226BAD11}" type="presParOf" srcId="{07833C61-6E60-4423-B4F7-52E9714972E8}" destId="{A6B0848E-3C73-4DB1-9B25-646F4B1EC1D7}" srcOrd="0" destOrd="0" presId="urn:microsoft.com/office/officeart/2005/8/layout/cycle3"/>
    <dgm:cxn modelId="{2B8D219B-A1FD-4FF3-B8A8-9180A3362EC4}" type="presParOf" srcId="{07833C61-6E60-4423-B4F7-52E9714972E8}" destId="{2F05DFC0-C836-453E-8DE6-A2F737D2EFBD}" srcOrd="1" destOrd="0" presId="urn:microsoft.com/office/officeart/2005/8/layout/cycle3"/>
    <dgm:cxn modelId="{52ADA78C-4CEC-42E7-AEAB-8747FE831FE0}" type="presParOf" srcId="{07833C61-6E60-4423-B4F7-52E9714972E8}" destId="{E0851644-8E96-4E93-81D8-D8BE9904BB82}" srcOrd="2" destOrd="0" presId="urn:microsoft.com/office/officeart/2005/8/layout/cycle3"/>
    <dgm:cxn modelId="{7A575F50-3A27-4077-9CB4-F488576882CA}" type="presParOf" srcId="{07833C61-6E60-4423-B4F7-52E9714972E8}" destId="{771E2E80-3470-43CD-8426-98A24D939DA9}" srcOrd="3" destOrd="0" presId="urn:microsoft.com/office/officeart/2005/8/layout/cycle3"/>
    <dgm:cxn modelId="{1DD61758-CE8E-41B3-A624-2561C116E663}" type="presParOf" srcId="{07833C61-6E60-4423-B4F7-52E9714972E8}" destId="{83DACFA7-7182-4B80-9050-B82ADB668B81}" srcOrd="4" destOrd="0" presId="urn:microsoft.com/office/officeart/2005/8/layout/cycle3"/>
    <dgm:cxn modelId="{2933AAFE-00FE-4E3A-836A-7937F81E7096}" type="presParOf" srcId="{07833C61-6E60-4423-B4F7-52E9714972E8}" destId="{95A3BC75-8855-4A6F-A814-305727AAE245}" srcOrd="5" destOrd="0" presId="urn:microsoft.com/office/officeart/2005/8/layout/cycle3"/>
    <dgm:cxn modelId="{1C1E96CE-E305-4792-98E9-5015381F967E}" type="presParOf" srcId="{07833C61-6E60-4423-B4F7-52E9714972E8}" destId="{16489B29-8C29-4D04-A00D-637627C8DAD3}" srcOrd="6" destOrd="0" presId="urn:microsoft.com/office/officeart/2005/8/layout/cycle3"/>
    <dgm:cxn modelId="{23741A21-15BA-4CAE-9EB9-9A1D19A71594}" type="presParOf" srcId="{07833C61-6E60-4423-B4F7-52E9714972E8}" destId="{D1AC4107-A718-4D4B-A8FE-BB745E62F84A}" srcOrd="7" destOrd="0" presId="urn:microsoft.com/office/officeart/2005/8/layout/cycle3"/>
    <dgm:cxn modelId="{9BB0900F-77BB-4AE6-9490-27BA7169A4B6}" type="presParOf" srcId="{07833C61-6E60-4423-B4F7-52E9714972E8}" destId="{9F8D185C-B563-48E8-A909-13C39AAA05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2EFAE5-0B92-406C-AAEE-A9D469B90C0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029CA-B3ED-4281-B342-CFD6155DF9A1}">
      <dgm:prSet phldrT="[Text]"/>
      <dgm:spPr/>
      <dgm:t>
        <a:bodyPr/>
        <a:lstStyle/>
        <a:p>
          <a:r>
            <a:rPr lang="en-US" dirty="0" smtClean="0"/>
            <a:t>Start_game_module</a:t>
          </a:r>
          <a:endParaRPr lang="en-US" dirty="0"/>
        </a:p>
      </dgm:t>
    </dgm:pt>
    <dgm:pt modelId="{CFFF5221-7AD4-402A-8DAF-D6CE76A67EA6}" type="parTrans" cxnId="{93461229-3B08-4E50-BBF3-649EC77139DB}">
      <dgm:prSet/>
      <dgm:spPr/>
      <dgm:t>
        <a:bodyPr/>
        <a:lstStyle/>
        <a:p>
          <a:endParaRPr lang="en-US"/>
        </a:p>
      </dgm:t>
    </dgm:pt>
    <dgm:pt modelId="{988C0201-073B-4A0C-ACBE-6F6951E4B849}" type="sibTrans" cxnId="{93461229-3B08-4E50-BBF3-649EC77139DB}">
      <dgm:prSet/>
      <dgm:spPr/>
      <dgm:t>
        <a:bodyPr/>
        <a:lstStyle/>
        <a:p>
          <a:endParaRPr lang="en-US"/>
        </a:p>
      </dgm:t>
    </dgm:pt>
    <dgm:pt modelId="{AC2C50E3-16D4-45C7-B9EB-E18506EC3A7D}">
      <dgm:prSet phldrT="[Text]"/>
      <dgm:spPr/>
      <dgm:t>
        <a:bodyPr/>
        <a:lstStyle/>
        <a:p>
          <a:r>
            <a:rPr lang="en-US" dirty="0" smtClean="0"/>
            <a:t>All of these variables are the main variables used for each and every module and to integrate with every methods.</a:t>
          </a:r>
          <a:endParaRPr lang="en-US" dirty="0"/>
        </a:p>
      </dgm:t>
    </dgm:pt>
    <dgm:pt modelId="{67647F50-8E05-4BB8-99F7-33DF92260764}" type="parTrans" cxnId="{0BA99D3D-1A00-4BAA-BDF2-2D78E67276F4}">
      <dgm:prSet/>
      <dgm:spPr/>
      <dgm:t>
        <a:bodyPr/>
        <a:lstStyle/>
        <a:p>
          <a:endParaRPr lang="en-US"/>
        </a:p>
      </dgm:t>
    </dgm:pt>
    <dgm:pt modelId="{78452020-B246-4839-9F0D-EC5DAB99B7D0}" type="sibTrans" cxnId="{0BA99D3D-1A00-4BAA-BDF2-2D78E67276F4}">
      <dgm:prSet/>
      <dgm:spPr/>
      <dgm:t>
        <a:bodyPr/>
        <a:lstStyle/>
        <a:p>
          <a:endParaRPr lang="en-US"/>
        </a:p>
      </dgm:t>
    </dgm:pt>
    <dgm:pt modelId="{DFDC7E7D-6DDB-49C9-9C07-BB85823AD200}">
      <dgm:prSet phldrT="[Text]"/>
      <dgm:spPr/>
      <dgm:t>
        <a:bodyPr/>
        <a:lstStyle/>
        <a:p>
          <a:r>
            <a:rPr lang="en-US" dirty="0" smtClean="0"/>
            <a:t>setting_obj</a:t>
          </a:r>
          <a:endParaRPr lang="en-US" dirty="0"/>
        </a:p>
      </dgm:t>
    </dgm:pt>
    <dgm:pt modelId="{9D7C85AA-2941-41E1-A0F8-86A6577886D2}" type="parTrans" cxnId="{CA094408-4ED5-4CE2-ABF3-886151204E8F}">
      <dgm:prSet/>
      <dgm:spPr/>
      <dgm:t>
        <a:bodyPr/>
        <a:lstStyle/>
        <a:p>
          <a:endParaRPr lang="en-US"/>
        </a:p>
      </dgm:t>
    </dgm:pt>
    <dgm:pt modelId="{44C57498-C2C6-4ED0-839E-AD681CEC4D59}" type="sibTrans" cxnId="{CA094408-4ED5-4CE2-ABF3-886151204E8F}">
      <dgm:prSet/>
      <dgm:spPr/>
      <dgm:t>
        <a:bodyPr/>
        <a:lstStyle/>
        <a:p>
          <a:endParaRPr lang="en-US"/>
        </a:p>
      </dgm:t>
    </dgm:pt>
    <dgm:pt modelId="{28B8E01F-1C23-44A7-84AF-1AF1CD24A46B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02B2D72F-4E71-48D9-B9CF-B2B6ABC089A1}" type="parTrans" cxnId="{8D89F63C-7949-4C9D-A5A8-16E11D2E1B1C}">
      <dgm:prSet/>
      <dgm:spPr/>
      <dgm:t>
        <a:bodyPr/>
        <a:lstStyle/>
        <a:p>
          <a:endParaRPr lang="en-US"/>
        </a:p>
      </dgm:t>
    </dgm:pt>
    <dgm:pt modelId="{F353FDA6-C754-4E29-8E7A-3CBD17C7A97A}" type="sibTrans" cxnId="{8D89F63C-7949-4C9D-A5A8-16E11D2E1B1C}">
      <dgm:prSet/>
      <dgm:spPr/>
      <dgm:t>
        <a:bodyPr/>
        <a:lstStyle/>
        <a:p>
          <a:endParaRPr lang="en-US"/>
        </a:p>
      </dgm:t>
    </dgm:pt>
    <dgm:pt modelId="{06FEB901-0FA6-4085-B63B-305849307C18}">
      <dgm:prSet phldrT="[Text]"/>
      <dgm:spPr/>
      <dgm:t>
        <a:bodyPr/>
        <a:lstStyle/>
        <a:p>
          <a:r>
            <a:rPr lang="en-US" dirty="0" smtClean="0"/>
            <a:t>screen</a:t>
          </a:r>
          <a:endParaRPr lang="en-US" dirty="0"/>
        </a:p>
      </dgm:t>
    </dgm:pt>
    <dgm:pt modelId="{ADC1B9C9-8967-463F-AFEC-68D01E6CD2EC}" type="parTrans" cxnId="{83366F5E-61A0-4E60-AA5F-A0B8D1ADB917}">
      <dgm:prSet/>
      <dgm:spPr/>
      <dgm:t>
        <a:bodyPr/>
        <a:lstStyle/>
        <a:p>
          <a:endParaRPr lang="en-US"/>
        </a:p>
      </dgm:t>
    </dgm:pt>
    <dgm:pt modelId="{9A6D7C2F-7DE1-400D-BF93-B7BD6D77BB4C}" type="sibTrans" cxnId="{83366F5E-61A0-4E60-AA5F-A0B8D1ADB917}">
      <dgm:prSet/>
      <dgm:spPr/>
      <dgm:t>
        <a:bodyPr/>
        <a:lstStyle/>
        <a:p>
          <a:endParaRPr lang="en-US"/>
        </a:p>
      </dgm:t>
    </dgm:pt>
    <dgm:pt modelId="{B6F707F7-792E-4B55-80B5-A676CDF22284}">
      <dgm:prSet phldrT="[Text]"/>
      <dgm:spPr/>
      <dgm:t>
        <a:bodyPr/>
        <a:lstStyle/>
        <a:p>
          <a:r>
            <a:rPr lang="en-US" dirty="0" smtClean="0"/>
            <a:t>stat_obj</a:t>
          </a:r>
          <a:endParaRPr lang="en-US" dirty="0"/>
        </a:p>
      </dgm:t>
    </dgm:pt>
    <dgm:pt modelId="{3F7BAD6D-4424-434D-A44F-1016C95934C4}" type="parTrans" cxnId="{F8F62D51-32B5-4EAB-93DC-D8922A6057D0}">
      <dgm:prSet/>
      <dgm:spPr/>
      <dgm:t>
        <a:bodyPr/>
        <a:lstStyle/>
        <a:p>
          <a:endParaRPr lang="en-US"/>
        </a:p>
      </dgm:t>
    </dgm:pt>
    <dgm:pt modelId="{D1EC469C-1271-452C-9A54-9F6BF60E6636}" type="sibTrans" cxnId="{F8F62D51-32B5-4EAB-93DC-D8922A6057D0}">
      <dgm:prSet/>
      <dgm:spPr/>
      <dgm:t>
        <a:bodyPr/>
        <a:lstStyle/>
        <a:p>
          <a:endParaRPr lang="en-US"/>
        </a:p>
      </dgm:t>
    </dgm:pt>
    <dgm:pt modelId="{F6B031D0-D53B-49C9-B861-45402FA0684B}">
      <dgm:prSet phldrT="[Text]"/>
      <dgm:spPr/>
      <dgm:t>
        <a:bodyPr/>
        <a:lstStyle/>
        <a:p>
          <a:r>
            <a:rPr lang="en-US" dirty="0" smtClean="0"/>
            <a:t>scoreboard_obj</a:t>
          </a:r>
          <a:endParaRPr lang="en-US" dirty="0"/>
        </a:p>
      </dgm:t>
    </dgm:pt>
    <dgm:pt modelId="{B937F017-91FF-4CA0-86A5-E0210E16CF26}" type="parTrans" cxnId="{615DA12C-4015-4CEE-9C0E-B809036A90C0}">
      <dgm:prSet/>
      <dgm:spPr/>
      <dgm:t>
        <a:bodyPr/>
        <a:lstStyle/>
        <a:p>
          <a:endParaRPr lang="en-US"/>
        </a:p>
      </dgm:t>
    </dgm:pt>
    <dgm:pt modelId="{317E76B9-7F6B-4A37-9A5D-A21DAA24B2D1}" type="sibTrans" cxnId="{615DA12C-4015-4CEE-9C0E-B809036A90C0}">
      <dgm:prSet/>
      <dgm:spPr/>
      <dgm:t>
        <a:bodyPr/>
        <a:lstStyle/>
        <a:p>
          <a:endParaRPr lang="en-US"/>
        </a:p>
      </dgm:t>
    </dgm:pt>
    <dgm:pt modelId="{C60A393A-926E-4D62-9341-0CEDA61AE93F}">
      <dgm:prSet phldrT="[Text]"/>
      <dgm:spPr/>
      <dgm:t>
        <a:bodyPr/>
        <a:lstStyle/>
        <a:p>
          <a:r>
            <a:rPr lang="en-US" dirty="0" smtClean="0"/>
            <a:t>play_btn</a:t>
          </a:r>
          <a:endParaRPr lang="en-US" dirty="0"/>
        </a:p>
      </dgm:t>
    </dgm:pt>
    <dgm:pt modelId="{47A026E2-5B00-438C-B0AD-F251841381D4}" type="parTrans" cxnId="{3EC6681C-8342-4ADE-91DA-CBB4B563F482}">
      <dgm:prSet/>
      <dgm:spPr/>
      <dgm:t>
        <a:bodyPr/>
        <a:lstStyle/>
        <a:p>
          <a:endParaRPr lang="en-US"/>
        </a:p>
      </dgm:t>
    </dgm:pt>
    <dgm:pt modelId="{200E8A55-B0E8-429E-82F3-D3686E56F550}" type="sibTrans" cxnId="{3EC6681C-8342-4ADE-91DA-CBB4B563F482}">
      <dgm:prSet/>
      <dgm:spPr/>
      <dgm:t>
        <a:bodyPr/>
        <a:lstStyle/>
        <a:p>
          <a:endParaRPr lang="en-US"/>
        </a:p>
      </dgm:t>
    </dgm:pt>
    <dgm:pt modelId="{C4A3B551-9D8F-4CAA-9593-0B9A4811DA76}">
      <dgm:prSet phldrT="[Text]"/>
      <dgm:spPr/>
      <dgm:t>
        <a:bodyPr/>
        <a:lstStyle/>
        <a:p>
          <a:r>
            <a:rPr lang="en-US" dirty="0" smtClean="0"/>
            <a:t>alien_inst</a:t>
          </a:r>
          <a:endParaRPr lang="en-US" dirty="0"/>
        </a:p>
      </dgm:t>
    </dgm:pt>
    <dgm:pt modelId="{46205E2F-9BAC-4610-9C2B-1AD1C4D1B57F}" type="parTrans" cxnId="{00931452-E9A7-45BC-911A-FF49FDBCA824}">
      <dgm:prSet/>
      <dgm:spPr/>
      <dgm:t>
        <a:bodyPr/>
        <a:lstStyle/>
        <a:p>
          <a:endParaRPr lang="en-US"/>
        </a:p>
      </dgm:t>
    </dgm:pt>
    <dgm:pt modelId="{7668BD34-243E-41A4-99C8-17033D14C62B}" type="sibTrans" cxnId="{00931452-E9A7-45BC-911A-FF49FDBCA824}">
      <dgm:prSet/>
      <dgm:spPr/>
      <dgm:t>
        <a:bodyPr/>
        <a:lstStyle/>
        <a:p>
          <a:endParaRPr lang="en-US"/>
        </a:p>
      </dgm:t>
    </dgm:pt>
    <dgm:pt modelId="{09759032-CD9C-481E-A8E3-D12CE17C2EB0}">
      <dgm:prSet phldrT="[Text]"/>
      <dgm:spPr/>
      <dgm:t>
        <a:bodyPr/>
        <a:lstStyle/>
        <a:p>
          <a:r>
            <a:rPr lang="en-US" dirty="0" smtClean="0"/>
            <a:t>bullet_inst</a:t>
          </a:r>
          <a:endParaRPr lang="en-US" dirty="0"/>
        </a:p>
      </dgm:t>
    </dgm:pt>
    <dgm:pt modelId="{C0212EA7-C8FA-4741-8D39-724BBD3AD485}" type="parTrans" cxnId="{CF372A9B-BE39-43F1-AC3B-7B8635A00808}">
      <dgm:prSet/>
      <dgm:spPr/>
      <dgm:t>
        <a:bodyPr/>
        <a:lstStyle/>
        <a:p>
          <a:endParaRPr lang="en-US"/>
        </a:p>
      </dgm:t>
    </dgm:pt>
    <dgm:pt modelId="{37350156-6047-4E03-9AE0-09FB71B21663}" type="sibTrans" cxnId="{CF372A9B-BE39-43F1-AC3B-7B8635A00808}">
      <dgm:prSet/>
      <dgm:spPr/>
      <dgm:t>
        <a:bodyPr/>
        <a:lstStyle/>
        <a:p>
          <a:endParaRPr lang="en-US"/>
        </a:p>
      </dgm:t>
    </dgm:pt>
    <dgm:pt modelId="{34927D0F-A3BC-422A-A8B0-B4D4DE8859D2}">
      <dgm:prSet phldrT="[Text]"/>
      <dgm:spPr/>
      <dgm:t>
        <a:bodyPr/>
        <a:lstStyle/>
        <a:p>
          <a:r>
            <a:rPr lang="en-US" dirty="0" smtClean="0"/>
            <a:t>rocket</a:t>
          </a:r>
          <a:endParaRPr lang="en-US" dirty="0"/>
        </a:p>
      </dgm:t>
    </dgm:pt>
    <dgm:pt modelId="{443AE593-0C20-491F-B0FE-CF8D05CB5672}" type="parTrans" cxnId="{FBAE7F68-9151-495A-AD71-43C784948267}">
      <dgm:prSet/>
      <dgm:spPr/>
      <dgm:t>
        <a:bodyPr/>
        <a:lstStyle/>
        <a:p>
          <a:endParaRPr lang="en-US"/>
        </a:p>
      </dgm:t>
    </dgm:pt>
    <dgm:pt modelId="{A1B0CD91-C35D-4E61-8092-9AA59358DDCF}" type="sibTrans" cxnId="{FBAE7F68-9151-495A-AD71-43C784948267}">
      <dgm:prSet/>
      <dgm:spPr/>
      <dgm:t>
        <a:bodyPr/>
        <a:lstStyle/>
        <a:p>
          <a:endParaRPr lang="en-US"/>
        </a:p>
      </dgm:t>
    </dgm:pt>
    <dgm:pt modelId="{8B59710F-703C-4365-BFC6-352BE78298C9}">
      <dgm:prSet phldrT="[Text]"/>
      <dgm:spPr/>
      <dgm:t>
        <a:bodyPr/>
        <a:lstStyle/>
        <a:p>
          <a:r>
            <a:rPr lang="en-US" dirty="0" smtClean="0"/>
            <a:t>gf</a:t>
          </a:r>
          <a:endParaRPr lang="en-US" dirty="0"/>
        </a:p>
      </dgm:t>
    </dgm:pt>
    <dgm:pt modelId="{1600F4AF-E94A-4378-BDBA-22F997578236}" type="parTrans" cxnId="{1EC72C6A-4CDB-4683-9CAC-BBF510428837}">
      <dgm:prSet/>
      <dgm:spPr/>
      <dgm:t>
        <a:bodyPr/>
        <a:lstStyle/>
        <a:p>
          <a:endParaRPr lang="en-US"/>
        </a:p>
      </dgm:t>
    </dgm:pt>
    <dgm:pt modelId="{26CD03C2-E9B0-4ECB-96B7-9E0870D5CEE0}" type="sibTrans" cxnId="{1EC72C6A-4CDB-4683-9CAC-BBF510428837}">
      <dgm:prSet/>
      <dgm:spPr/>
      <dgm:t>
        <a:bodyPr/>
        <a:lstStyle/>
        <a:p>
          <a:endParaRPr lang="en-US"/>
        </a:p>
      </dgm:t>
    </dgm:pt>
    <dgm:pt modelId="{5AAE8CB3-7E9F-4682-A2DB-BBB8B5DF7A5F}" type="pres">
      <dgm:prSet presAssocID="{572EFAE5-0B92-406C-AAEE-A9D469B90C0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5F2761A-8DA4-49BB-8EC1-F464A8C9065E}" type="pres">
      <dgm:prSet presAssocID="{4BB029CA-B3ED-4281-B342-CFD6155DF9A1}" presName="composite" presStyleCnt="0"/>
      <dgm:spPr/>
    </dgm:pt>
    <dgm:pt modelId="{6C2009F6-944D-4447-ABBB-B84F52299315}" type="pres">
      <dgm:prSet presAssocID="{4BB029CA-B3ED-4281-B342-CFD6155DF9A1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66BDB-E894-4DBA-AA16-2641214AE320}" type="pres">
      <dgm:prSet presAssocID="{4BB029CA-B3ED-4281-B342-CFD6155DF9A1}" presName="Parent" presStyleLbl="alignNode1" presStyleIdx="0" presStyleCnt="2" custScaleX="238554" custScaleY="54976" custLinFactNeighborX="34638" custLinFactNeighborY="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7742-4EEE-4C6D-9C13-3A8ED7E90224}" type="pres">
      <dgm:prSet presAssocID="{4BB029CA-B3ED-4281-B342-CFD6155DF9A1}" presName="Accent" presStyleLbl="parChTrans1D1" presStyleIdx="0" presStyleCnt="2"/>
      <dgm:spPr/>
    </dgm:pt>
    <dgm:pt modelId="{C0AAB88E-3154-456E-B121-45DDC8458C77}" type="pres">
      <dgm:prSet presAssocID="{988C0201-073B-4A0C-ACBE-6F6951E4B849}" presName="sibTrans" presStyleCnt="0"/>
      <dgm:spPr/>
    </dgm:pt>
    <dgm:pt modelId="{B431FF3E-218F-4440-BF63-EC5745926B46}" type="pres">
      <dgm:prSet presAssocID="{28B8E01F-1C23-44A7-84AF-1AF1CD24A46B}" presName="composite" presStyleCnt="0"/>
      <dgm:spPr/>
    </dgm:pt>
    <dgm:pt modelId="{F930F80A-B314-41DB-99CF-F2F245276272}" type="pres">
      <dgm:prSet presAssocID="{28B8E01F-1C23-44A7-84AF-1AF1CD24A46B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EFDD922-BAB3-4518-837C-29DC3CEE8751}" type="pres">
      <dgm:prSet presAssocID="{28B8E01F-1C23-44A7-84AF-1AF1CD24A46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4D6F8-5D54-4C4A-BB66-846632F7CC63}" type="pres">
      <dgm:prSet presAssocID="{28B8E01F-1C23-44A7-84AF-1AF1CD24A46B}" presName="Accent" presStyleLbl="parChTrans1D1" presStyleIdx="1" presStyleCnt="2"/>
      <dgm:spPr/>
    </dgm:pt>
    <dgm:pt modelId="{AB697F6A-A500-439B-9229-835FC8A291F7}" type="pres">
      <dgm:prSet presAssocID="{28B8E01F-1C23-44A7-84AF-1AF1CD24A46B}" presName="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AC318E-9A8E-4719-9E68-0B431394CDE0}" type="presOf" srcId="{06FEB901-0FA6-4085-B63B-305849307C18}" destId="{AB697F6A-A500-439B-9229-835FC8A291F7}" srcOrd="0" destOrd="1" presId="urn:microsoft.com/office/officeart/2011/layout/TabList"/>
    <dgm:cxn modelId="{615DA12C-4015-4CEE-9C0E-B809036A90C0}" srcId="{28B8E01F-1C23-44A7-84AF-1AF1CD24A46B}" destId="{F6B031D0-D53B-49C9-B861-45402FA0684B}" srcOrd="4" destOrd="0" parTransId="{B937F017-91FF-4CA0-86A5-E0210E16CF26}" sibTransId="{317E76B9-7F6B-4A37-9A5D-A21DAA24B2D1}"/>
    <dgm:cxn modelId="{55D8A4A6-7103-4B78-9327-85003397A231}" type="presOf" srcId="{C60A393A-926E-4D62-9341-0CEDA61AE93F}" destId="{AB697F6A-A500-439B-9229-835FC8A291F7}" srcOrd="0" destOrd="4" presId="urn:microsoft.com/office/officeart/2011/layout/TabList"/>
    <dgm:cxn modelId="{FF11737F-8058-49CE-9E20-507036DF8012}" type="presOf" srcId="{C4A3B551-9D8F-4CAA-9593-0B9A4811DA76}" destId="{AB697F6A-A500-439B-9229-835FC8A291F7}" srcOrd="0" destOrd="5" presId="urn:microsoft.com/office/officeart/2011/layout/TabList"/>
    <dgm:cxn modelId="{CBA8DF9B-0BB3-484C-B434-55E552C7E76A}" type="presOf" srcId="{09759032-CD9C-481E-A8E3-D12CE17C2EB0}" destId="{AB697F6A-A500-439B-9229-835FC8A291F7}" srcOrd="0" destOrd="6" presId="urn:microsoft.com/office/officeart/2011/layout/TabList"/>
    <dgm:cxn modelId="{3EC6681C-8342-4ADE-91DA-CBB4B563F482}" srcId="{28B8E01F-1C23-44A7-84AF-1AF1CD24A46B}" destId="{C60A393A-926E-4D62-9341-0CEDA61AE93F}" srcOrd="5" destOrd="0" parTransId="{47A026E2-5B00-438C-B0AD-F251841381D4}" sibTransId="{200E8A55-B0E8-429E-82F3-D3686E56F550}"/>
    <dgm:cxn modelId="{83366F5E-61A0-4E60-AA5F-A0B8D1ADB917}" srcId="{28B8E01F-1C23-44A7-84AF-1AF1CD24A46B}" destId="{06FEB901-0FA6-4085-B63B-305849307C18}" srcOrd="2" destOrd="0" parTransId="{ADC1B9C9-8967-463F-AFEC-68D01E6CD2EC}" sibTransId="{9A6D7C2F-7DE1-400D-BF93-B7BD6D77BB4C}"/>
    <dgm:cxn modelId="{D73503B0-C63B-4EEA-A56A-86B6FF0A0A95}" type="presOf" srcId="{28B8E01F-1C23-44A7-84AF-1AF1CD24A46B}" destId="{2EFDD922-BAB3-4518-837C-29DC3CEE8751}" srcOrd="0" destOrd="0" presId="urn:microsoft.com/office/officeart/2011/layout/TabList"/>
    <dgm:cxn modelId="{A7890B5C-8A71-4304-9A36-F99CDC77B8BC}" type="presOf" srcId="{B6F707F7-792E-4B55-80B5-A676CDF22284}" destId="{AB697F6A-A500-439B-9229-835FC8A291F7}" srcOrd="0" destOrd="2" presId="urn:microsoft.com/office/officeart/2011/layout/TabList"/>
    <dgm:cxn modelId="{0BA99D3D-1A00-4BAA-BDF2-2D78E67276F4}" srcId="{28B8E01F-1C23-44A7-84AF-1AF1CD24A46B}" destId="{AC2C50E3-16D4-45C7-B9EB-E18506EC3A7D}" srcOrd="0" destOrd="0" parTransId="{67647F50-8E05-4BB8-99F7-33DF92260764}" sibTransId="{78452020-B246-4839-9F0D-EC5DAB99B7D0}"/>
    <dgm:cxn modelId="{3E3E1ABA-423C-4ABB-99A4-4B6D57E4DE87}" type="presOf" srcId="{AC2C50E3-16D4-45C7-B9EB-E18506EC3A7D}" destId="{F930F80A-B314-41DB-99CF-F2F245276272}" srcOrd="0" destOrd="0" presId="urn:microsoft.com/office/officeart/2011/layout/TabList"/>
    <dgm:cxn modelId="{7A1D67CA-50F4-459C-9957-B583B4BF79E0}" type="presOf" srcId="{F6B031D0-D53B-49C9-B861-45402FA0684B}" destId="{AB697F6A-A500-439B-9229-835FC8A291F7}" srcOrd="0" destOrd="3" presId="urn:microsoft.com/office/officeart/2011/layout/TabList"/>
    <dgm:cxn modelId="{1EC72C6A-4CDB-4683-9CAC-BBF510428837}" srcId="{28B8E01F-1C23-44A7-84AF-1AF1CD24A46B}" destId="{8B59710F-703C-4365-BFC6-352BE78298C9}" srcOrd="9" destOrd="0" parTransId="{1600F4AF-E94A-4378-BDBA-22F997578236}" sibTransId="{26CD03C2-E9B0-4ECB-96B7-9E0870D5CEE0}"/>
    <dgm:cxn modelId="{00931452-E9A7-45BC-911A-FF49FDBCA824}" srcId="{28B8E01F-1C23-44A7-84AF-1AF1CD24A46B}" destId="{C4A3B551-9D8F-4CAA-9593-0B9A4811DA76}" srcOrd="6" destOrd="0" parTransId="{46205E2F-9BAC-4610-9C2B-1AD1C4D1B57F}" sibTransId="{7668BD34-243E-41A4-99C8-17033D14C62B}"/>
    <dgm:cxn modelId="{ECF3F1C8-91C1-4AAD-817C-E71B01102B9A}" type="presOf" srcId="{DFDC7E7D-6DDB-49C9-9C07-BB85823AD200}" destId="{AB697F6A-A500-439B-9229-835FC8A291F7}" srcOrd="0" destOrd="0" presId="urn:microsoft.com/office/officeart/2011/layout/TabList"/>
    <dgm:cxn modelId="{93461229-3B08-4E50-BBF3-649EC77139DB}" srcId="{572EFAE5-0B92-406C-AAEE-A9D469B90C09}" destId="{4BB029CA-B3ED-4281-B342-CFD6155DF9A1}" srcOrd="0" destOrd="0" parTransId="{CFFF5221-7AD4-402A-8DAF-D6CE76A67EA6}" sibTransId="{988C0201-073B-4A0C-ACBE-6F6951E4B849}"/>
    <dgm:cxn modelId="{CA094408-4ED5-4CE2-ABF3-886151204E8F}" srcId="{28B8E01F-1C23-44A7-84AF-1AF1CD24A46B}" destId="{DFDC7E7D-6DDB-49C9-9C07-BB85823AD200}" srcOrd="1" destOrd="0" parTransId="{9D7C85AA-2941-41E1-A0F8-86A6577886D2}" sibTransId="{44C57498-C2C6-4ED0-839E-AD681CEC4D59}"/>
    <dgm:cxn modelId="{53663915-FD1F-4A75-B7D5-24B3EB6CF912}" type="presOf" srcId="{8B59710F-703C-4365-BFC6-352BE78298C9}" destId="{AB697F6A-A500-439B-9229-835FC8A291F7}" srcOrd="0" destOrd="8" presId="urn:microsoft.com/office/officeart/2011/layout/TabList"/>
    <dgm:cxn modelId="{16EF693E-5263-4154-9142-6AC3D762B8CF}" type="presOf" srcId="{572EFAE5-0B92-406C-AAEE-A9D469B90C09}" destId="{5AAE8CB3-7E9F-4682-A2DB-BBB8B5DF7A5F}" srcOrd="0" destOrd="0" presId="urn:microsoft.com/office/officeart/2011/layout/TabList"/>
    <dgm:cxn modelId="{0B8DAA51-88AF-44AF-9742-50F72DE067F3}" type="presOf" srcId="{34927D0F-A3BC-422A-A8B0-B4D4DE8859D2}" destId="{AB697F6A-A500-439B-9229-835FC8A291F7}" srcOrd="0" destOrd="7" presId="urn:microsoft.com/office/officeart/2011/layout/TabList"/>
    <dgm:cxn modelId="{8D89F63C-7949-4C9D-A5A8-16E11D2E1B1C}" srcId="{572EFAE5-0B92-406C-AAEE-A9D469B90C09}" destId="{28B8E01F-1C23-44A7-84AF-1AF1CD24A46B}" srcOrd="1" destOrd="0" parTransId="{02B2D72F-4E71-48D9-B9CF-B2B6ABC089A1}" sibTransId="{F353FDA6-C754-4E29-8E7A-3CBD17C7A97A}"/>
    <dgm:cxn modelId="{043948E4-5B9B-47C0-8AF5-BFF2E6B5F3CB}" type="presOf" srcId="{4BB029CA-B3ED-4281-B342-CFD6155DF9A1}" destId="{52166BDB-E894-4DBA-AA16-2641214AE320}" srcOrd="0" destOrd="0" presId="urn:microsoft.com/office/officeart/2011/layout/TabList"/>
    <dgm:cxn modelId="{F8F62D51-32B5-4EAB-93DC-D8922A6057D0}" srcId="{28B8E01F-1C23-44A7-84AF-1AF1CD24A46B}" destId="{B6F707F7-792E-4B55-80B5-A676CDF22284}" srcOrd="3" destOrd="0" parTransId="{3F7BAD6D-4424-434D-A44F-1016C95934C4}" sibTransId="{D1EC469C-1271-452C-9A54-9F6BF60E6636}"/>
    <dgm:cxn modelId="{FBAE7F68-9151-495A-AD71-43C784948267}" srcId="{28B8E01F-1C23-44A7-84AF-1AF1CD24A46B}" destId="{34927D0F-A3BC-422A-A8B0-B4D4DE8859D2}" srcOrd="8" destOrd="0" parTransId="{443AE593-0C20-491F-B0FE-CF8D05CB5672}" sibTransId="{A1B0CD91-C35D-4E61-8092-9AA59358DDCF}"/>
    <dgm:cxn modelId="{CF372A9B-BE39-43F1-AC3B-7B8635A00808}" srcId="{28B8E01F-1C23-44A7-84AF-1AF1CD24A46B}" destId="{09759032-CD9C-481E-A8E3-D12CE17C2EB0}" srcOrd="7" destOrd="0" parTransId="{C0212EA7-C8FA-4741-8D39-724BBD3AD485}" sibTransId="{37350156-6047-4E03-9AE0-09FB71B21663}"/>
    <dgm:cxn modelId="{FD7F8E8E-E708-48D2-A5CD-789BBC38F0DE}" type="presParOf" srcId="{5AAE8CB3-7E9F-4682-A2DB-BBB8B5DF7A5F}" destId="{15F2761A-8DA4-49BB-8EC1-F464A8C9065E}" srcOrd="0" destOrd="0" presId="urn:microsoft.com/office/officeart/2011/layout/TabList"/>
    <dgm:cxn modelId="{29ACAA66-73E7-45F2-AEF7-B5707E2FA838}" type="presParOf" srcId="{15F2761A-8DA4-49BB-8EC1-F464A8C9065E}" destId="{6C2009F6-944D-4447-ABBB-B84F52299315}" srcOrd="0" destOrd="0" presId="urn:microsoft.com/office/officeart/2011/layout/TabList"/>
    <dgm:cxn modelId="{C3C8D355-C352-4AFB-8CA8-2D924A7A790F}" type="presParOf" srcId="{15F2761A-8DA4-49BB-8EC1-F464A8C9065E}" destId="{52166BDB-E894-4DBA-AA16-2641214AE320}" srcOrd="1" destOrd="0" presId="urn:microsoft.com/office/officeart/2011/layout/TabList"/>
    <dgm:cxn modelId="{9C69CE18-ADF2-4811-B0BD-3AD97FF1ECA2}" type="presParOf" srcId="{15F2761A-8DA4-49BB-8EC1-F464A8C9065E}" destId="{314A7742-4EEE-4C6D-9C13-3A8ED7E90224}" srcOrd="2" destOrd="0" presId="urn:microsoft.com/office/officeart/2011/layout/TabList"/>
    <dgm:cxn modelId="{97F39CC3-2847-4230-B80C-2505FEE641FC}" type="presParOf" srcId="{5AAE8CB3-7E9F-4682-A2DB-BBB8B5DF7A5F}" destId="{C0AAB88E-3154-456E-B121-45DDC8458C77}" srcOrd="1" destOrd="0" presId="urn:microsoft.com/office/officeart/2011/layout/TabList"/>
    <dgm:cxn modelId="{E5EF85AE-F827-4FE8-AE02-63EFF909EF62}" type="presParOf" srcId="{5AAE8CB3-7E9F-4682-A2DB-BBB8B5DF7A5F}" destId="{B431FF3E-218F-4440-BF63-EC5745926B46}" srcOrd="2" destOrd="0" presId="urn:microsoft.com/office/officeart/2011/layout/TabList"/>
    <dgm:cxn modelId="{294A4E8D-FE2F-42D9-8FDE-2C78442B5020}" type="presParOf" srcId="{B431FF3E-218F-4440-BF63-EC5745926B46}" destId="{F930F80A-B314-41DB-99CF-F2F245276272}" srcOrd="0" destOrd="0" presId="urn:microsoft.com/office/officeart/2011/layout/TabList"/>
    <dgm:cxn modelId="{CE65D676-DD6B-4F21-B5E9-2D2D5F1A9724}" type="presParOf" srcId="{B431FF3E-218F-4440-BF63-EC5745926B46}" destId="{2EFDD922-BAB3-4518-837C-29DC3CEE8751}" srcOrd="1" destOrd="0" presId="urn:microsoft.com/office/officeart/2011/layout/TabList"/>
    <dgm:cxn modelId="{FF5199E0-B10D-42EB-A90E-FE5681C87B74}" type="presParOf" srcId="{B431FF3E-218F-4440-BF63-EC5745926B46}" destId="{12C4D6F8-5D54-4C4A-BB66-846632F7CC63}" srcOrd="2" destOrd="0" presId="urn:microsoft.com/office/officeart/2011/layout/TabList"/>
    <dgm:cxn modelId="{81A2910C-C7C7-4133-B365-04B8948765BB}" type="presParOf" srcId="{5AAE8CB3-7E9F-4682-A2DB-BBB8B5DF7A5F}" destId="{AB697F6A-A500-439B-9229-835FC8A291F7}" srcOrd="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34C62B-4BFE-4B6F-94DE-1A8719F288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B75FE-4800-4B80-818F-75DDD14EFA01}">
      <dgm:prSet phldrT="[Text]"/>
      <dgm:spPr/>
      <dgm:t>
        <a:bodyPr/>
        <a:lstStyle/>
        <a:p>
          <a:r>
            <a:rPr lang="en-US" dirty="0" smtClean="0"/>
            <a:t>Powerups can be added for a limited period of time.</a:t>
          </a:r>
          <a:endParaRPr lang="en-US" dirty="0"/>
        </a:p>
      </dgm:t>
    </dgm:pt>
    <dgm:pt modelId="{1526F0EF-6464-46FC-8977-AF144842B9B4}" type="parTrans" cxnId="{089FE882-51D9-4F6E-A03D-81486D8BF26B}">
      <dgm:prSet/>
      <dgm:spPr/>
      <dgm:t>
        <a:bodyPr/>
        <a:lstStyle/>
        <a:p>
          <a:endParaRPr lang="en-US"/>
        </a:p>
      </dgm:t>
    </dgm:pt>
    <dgm:pt modelId="{D5D390F8-A946-40F8-A968-09E134D6FCC9}" type="sibTrans" cxnId="{089FE882-51D9-4F6E-A03D-81486D8BF26B}">
      <dgm:prSet/>
      <dgm:spPr/>
      <dgm:t>
        <a:bodyPr/>
        <a:lstStyle/>
        <a:p>
          <a:endParaRPr lang="en-US"/>
        </a:p>
      </dgm:t>
    </dgm:pt>
    <dgm:pt modelId="{D61807C7-B080-4235-8F74-5E7918659990}">
      <dgm:prSet phldrT="[Text]"/>
      <dgm:spPr/>
      <dgm:t>
        <a:bodyPr/>
        <a:lstStyle/>
        <a:p>
          <a:r>
            <a:rPr lang="en-US" dirty="0" smtClean="0"/>
            <a:t>Random generator of Aliens from any axis and any position. </a:t>
          </a:r>
          <a:endParaRPr lang="en-US" dirty="0"/>
        </a:p>
      </dgm:t>
    </dgm:pt>
    <dgm:pt modelId="{7B2343C6-B34E-460F-A35F-2DB5C8020B4B}" type="parTrans" cxnId="{45E81EA3-023A-4306-B7BD-DBB92F4CAE2B}">
      <dgm:prSet/>
      <dgm:spPr/>
      <dgm:t>
        <a:bodyPr/>
        <a:lstStyle/>
        <a:p>
          <a:endParaRPr lang="en-US"/>
        </a:p>
      </dgm:t>
    </dgm:pt>
    <dgm:pt modelId="{96C89C5D-9CE9-45C9-9FAE-189E7696B5F2}" type="sibTrans" cxnId="{45E81EA3-023A-4306-B7BD-DBB92F4CAE2B}">
      <dgm:prSet/>
      <dgm:spPr/>
      <dgm:t>
        <a:bodyPr/>
        <a:lstStyle/>
        <a:p>
          <a:endParaRPr lang="en-US"/>
        </a:p>
      </dgm:t>
    </dgm:pt>
    <dgm:pt modelId="{A2B84535-D1AD-4A02-88B4-6D82957FB0BE}">
      <dgm:prSet phldrT="[Text]"/>
      <dgm:spPr/>
      <dgm:t>
        <a:bodyPr/>
        <a:lstStyle/>
        <a:p>
          <a:r>
            <a:rPr lang="en-US" dirty="0" smtClean="0"/>
            <a:t>Rocket can rotate 360 degrees and shoot in any direction from any position.</a:t>
          </a:r>
          <a:endParaRPr lang="en-US" dirty="0"/>
        </a:p>
      </dgm:t>
    </dgm:pt>
    <dgm:pt modelId="{EE5FCC4F-CAAC-4D3A-B755-DAC6B2743CBF}" type="parTrans" cxnId="{9EF17429-BD7F-4A62-836F-5059B799099F}">
      <dgm:prSet/>
      <dgm:spPr/>
      <dgm:t>
        <a:bodyPr/>
        <a:lstStyle/>
        <a:p>
          <a:endParaRPr lang="en-US"/>
        </a:p>
      </dgm:t>
    </dgm:pt>
    <dgm:pt modelId="{E680EF39-4CD5-4365-A779-DE173CF591CA}" type="sibTrans" cxnId="{9EF17429-BD7F-4A62-836F-5059B799099F}">
      <dgm:prSet/>
      <dgm:spPr/>
      <dgm:t>
        <a:bodyPr/>
        <a:lstStyle/>
        <a:p>
          <a:endParaRPr lang="en-US"/>
        </a:p>
      </dgm:t>
    </dgm:pt>
    <dgm:pt modelId="{7A9F0618-14D7-4123-937B-576D02B71667}">
      <dgm:prSet phldrT="[Text]"/>
      <dgm:spPr/>
      <dgm:t>
        <a:bodyPr/>
        <a:lstStyle/>
        <a:p>
          <a:r>
            <a:rPr lang="en-US" dirty="0" smtClean="0"/>
            <a:t>After 5 fleets a Monster Alien can be added and limited amount of bullet hits is needed to kill it.</a:t>
          </a:r>
          <a:endParaRPr lang="en-US" dirty="0"/>
        </a:p>
      </dgm:t>
    </dgm:pt>
    <dgm:pt modelId="{D5A6AB2E-65E1-408B-A431-F2C86368064D}" type="parTrans" cxnId="{BE1CE3E6-F3C0-4344-A217-E2105E4FDFC2}">
      <dgm:prSet/>
      <dgm:spPr/>
      <dgm:t>
        <a:bodyPr/>
        <a:lstStyle/>
        <a:p>
          <a:endParaRPr lang="en-US"/>
        </a:p>
      </dgm:t>
    </dgm:pt>
    <dgm:pt modelId="{6E8576E0-B8FB-4593-B778-E61FE3E275C1}" type="sibTrans" cxnId="{BE1CE3E6-F3C0-4344-A217-E2105E4FDFC2}">
      <dgm:prSet/>
      <dgm:spPr/>
      <dgm:t>
        <a:bodyPr/>
        <a:lstStyle/>
        <a:p>
          <a:endParaRPr lang="en-US"/>
        </a:p>
      </dgm:t>
    </dgm:pt>
    <dgm:pt modelId="{93464C88-3314-40F9-BA94-D07036E2FAA7}">
      <dgm:prSet phldrT="[Text]"/>
      <dgm:spPr/>
      <dgm:t>
        <a:bodyPr/>
        <a:lstStyle/>
        <a:p>
          <a:r>
            <a:rPr lang="en-US" dirty="0" smtClean="0"/>
            <a:t>As level increases the powerful aliens can be added which can shoot the player.</a:t>
          </a:r>
          <a:endParaRPr lang="en-US" dirty="0"/>
        </a:p>
      </dgm:t>
    </dgm:pt>
    <dgm:pt modelId="{2E8AF27B-9B4B-4A8E-A72C-2C5248756BA0}" type="parTrans" cxnId="{85140D66-E5EC-44FF-B1E2-8DE3575E164C}">
      <dgm:prSet/>
      <dgm:spPr/>
      <dgm:t>
        <a:bodyPr/>
        <a:lstStyle/>
        <a:p>
          <a:endParaRPr lang="en-US"/>
        </a:p>
      </dgm:t>
    </dgm:pt>
    <dgm:pt modelId="{EEBBA367-7619-42C0-9EAF-027366935CC3}" type="sibTrans" cxnId="{85140D66-E5EC-44FF-B1E2-8DE3575E164C}">
      <dgm:prSet/>
      <dgm:spPr/>
      <dgm:t>
        <a:bodyPr/>
        <a:lstStyle/>
        <a:p>
          <a:endParaRPr lang="en-US"/>
        </a:p>
      </dgm:t>
    </dgm:pt>
    <dgm:pt modelId="{9E15F8B3-D9EE-484F-BBF4-253065A64D62}">
      <dgm:prSet phldrT="[Text]"/>
      <dgm:spPr/>
      <dgm:t>
        <a:bodyPr/>
        <a:lstStyle/>
        <a:p>
          <a:r>
            <a:rPr lang="en-US" dirty="0" smtClean="0"/>
            <a:t>As the aliens becomes more powerful more types of powerups can be generated.</a:t>
          </a:r>
          <a:endParaRPr lang="en-US" dirty="0"/>
        </a:p>
      </dgm:t>
    </dgm:pt>
    <dgm:pt modelId="{59D4EE8A-4EF6-4251-91BE-8C0820BAA07C}" type="parTrans" cxnId="{D97425DD-6DF2-451E-ABCE-E34BABAEF5F6}">
      <dgm:prSet/>
      <dgm:spPr/>
      <dgm:t>
        <a:bodyPr/>
        <a:lstStyle/>
        <a:p>
          <a:endParaRPr lang="en-US"/>
        </a:p>
      </dgm:t>
    </dgm:pt>
    <dgm:pt modelId="{9160112F-3489-418E-BF89-B0201F1EBB9E}" type="sibTrans" cxnId="{D97425DD-6DF2-451E-ABCE-E34BABAEF5F6}">
      <dgm:prSet/>
      <dgm:spPr/>
      <dgm:t>
        <a:bodyPr/>
        <a:lstStyle/>
        <a:p>
          <a:endParaRPr lang="en-US"/>
        </a:p>
      </dgm:t>
    </dgm:pt>
    <dgm:pt modelId="{5D859810-2A9F-449D-BBC4-EAE834FAE577}" type="pres">
      <dgm:prSet presAssocID="{F734C62B-4BFE-4B6F-94DE-1A8719F28859}" presName="diagram" presStyleCnt="0">
        <dgm:presLayoutVars>
          <dgm:dir/>
          <dgm:resizeHandles val="exact"/>
        </dgm:presLayoutVars>
      </dgm:prSet>
      <dgm:spPr/>
    </dgm:pt>
    <dgm:pt modelId="{8FF1F13A-4BA3-4F9F-BB80-6A819EEFC9C0}" type="pres">
      <dgm:prSet presAssocID="{F4DB75FE-4800-4B80-818F-75DDD14EFA0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71EB8-DE38-46AC-8230-9BA349E85297}" type="pres">
      <dgm:prSet presAssocID="{D5D390F8-A946-40F8-A968-09E134D6FCC9}" presName="sibTrans" presStyleCnt="0"/>
      <dgm:spPr/>
    </dgm:pt>
    <dgm:pt modelId="{1E4AF778-5539-4239-8DD5-A027A81F74FD}" type="pres">
      <dgm:prSet presAssocID="{D61807C7-B080-4235-8F74-5E7918659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49752-F395-4686-91F3-93A27F851BAF}" type="pres">
      <dgm:prSet presAssocID="{96C89C5D-9CE9-45C9-9FAE-189E7696B5F2}" presName="sibTrans" presStyleCnt="0"/>
      <dgm:spPr/>
    </dgm:pt>
    <dgm:pt modelId="{48A1561F-2401-4D17-8BD8-0EBC1964D765}" type="pres">
      <dgm:prSet presAssocID="{A2B84535-D1AD-4A02-88B4-6D82957FB0B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77E1CA-D79E-4676-9153-1CE72533F7DD}" type="pres">
      <dgm:prSet presAssocID="{E680EF39-4CD5-4365-A779-DE173CF591CA}" presName="sibTrans" presStyleCnt="0"/>
      <dgm:spPr/>
    </dgm:pt>
    <dgm:pt modelId="{F3B686E4-5715-4D55-856E-0EB587C40E66}" type="pres">
      <dgm:prSet presAssocID="{7A9F0618-14D7-4123-937B-576D02B716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54776-9887-4064-8D57-D4FBDF18A89A}" type="pres">
      <dgm:prSet presAssocID="{6E8576E0-B8FB-4593-B778-E61FE3E275C1}" presName="sibTrans" presStyleCnt="0"/>
      <dgm:spPr/>
    </dgm:pt>
    <dgm:pt modelId="{22B54596-94BA-45A4-AE99-61D128274440}" type="pres">
      <dgm:prSet presAssocID="{93464C88-3314-40F9-BA94-D07036E2FAA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DC71A-4457-4C1A-8E2D-D3D4196C1215}" type="pres">
      <dgm:prSet presAssocID="{EEBBA367-7619-42C0-9EAF-027366935CC3}" presName="sibTrans" presStyleCnt="0"/>
      <dgm:spPr/>
    </dgm:pt>
    <dgm:pt modelId="{168EE51D-BC7C-4A1B-919B-BA6741A7B495}" type="pres">
      <dgm:prSet presAssocID="{9E15F8B3-D9EE-484F-BBF4-253065A64D6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1CE3E6-F3C0-4344-A217-E2105E4FDFC2}" srcId="{F734C62B-4BFE-4B6F-94DE-1A8719F28859}" destId="{7A9F0618-14D7-4123-937B-576D02B71667}" srcOrd="3" destOrd="0" parTransId="{D5A6AB2E-65E1-408B-A431-F2C86368064D}" sibTransId="{6E8576E0-B8FB-4593-B778-E61FE3E275C1}"/>
    <dgm:cxn modelId="{0923FBE0-75FA-4D16-8FA6-5CE808F81015}" type="presOf" srcId="{A2B84535-D1AD-4A02-88B4-6D82957FB0BE}" destId="{48A1561F-2401-4D17-8BD8-0EBC1964D765}" srcOrd="0" destOrd="0" presId="urn:microsoft.com/office/officeart/2005/8/layout/default"/>
    <dgm:cxn modelId="{45E81EA3-023A-4306-B7BD-DBB92F4CAE2B}" srcId="{F734C62B-4BFE-4B6F-94DE-1A8719F28859}" destId="{D61807C7-B080-4235-8F74-5E7918659990}" srcOrd="1" destOrd="0" parTransId="{7B2343C6-B34E-460F-A35F-2DB5C8020B4B}" sibTransId="{96C89C5D-9CE9-45C9-9FAE-189E7696B5F2}"/>
    <dgm:cxn modelId="{01ACE17B-3F4D-4A3D-BFAB-FC417222295C}" type="presOf" srcId="{9E15F8B3-D9EE-484F-BBF4-253065A64D62}" destId="{168EE51D-BC7C-4A1B-919B-BA6741A7B495}" srcOrd="0" destOrd="0" presId="urn:microsoft.com/office/officeart/2005/8/layout/default"/>
    <dgm:cxn modelId="{06935198-6830-4550-90E1-2A8E9FFC7C6F}" type="presOf" srcId="{F734C62B-4BFE-4B6F-94DE-1A8719F28859}" destId="{5D859810-2A9F-449D-BBC4-EAE834FAE577}" srcOrd="0" destOrd="0" presId="urn:microsoft.com/office/officeart/2005/8/layout/default"/>
    <dgm:cxn modelId="{F628FB8A-0CD4-48C8-85B0-EC84460CE2DF}" type="presOf" srcId="{D61807C7-B080-4235-8F74-5E7918659990}" destId="{1E4AF778-5539-4239-8DD5-A027A81F74FD}" srcOrd="0" destOrd="0" presId="urn:microsoft.com/office/officeart/2005/8/layout/default"/>
    <dgm:cxn modelId="{E398A409-96C0-4D1B-A024-23186A49A516}" type="presOf" srcId="{7A9F0618-14D7-4123-937B-576D02B71667}" destId="{F3B686E4-5715-4D55-856E-0EB587C40E66}" srcOrd="0" destOrd="0" presId="urn:microsoft.com/office/officeart/2005/8/layout/default"/>
    <dgm:cxn modelId="{F30ABD6F-290A-419C-8FCE-62BD27074C9E}" type="presOf" srcId="{93464C88-3314-40F9-BA94-D07036E2FAA7}" destId="{22B54596-94BA-45A4-AE99-61D128274440}" srcOrd="0" destOrd="0" presId="urn:microsoft.com/office/officeart/2005/8/layout/default"/>
    <dgm:cxn modelId="{089FE882-51D9-4F6E-A03D-81486D8BF26B}" srcId="{F734C62B-4BFE-4B6F-94DE-1A8719F28859}" destId="{F4DB75FE-4800-4B80-818F-75DDD14EFA01}" srcOrd="0" destOrd="0" parTransId="{1526F0EF-6464-46FC-8977-AF144842B9B4}" sibTransId="{D5D390F8-A946-40F8-A968-09E134D6FCC9}"/>
    <dgm:cxn modelId="{9EF17429-BD7F-4A62-836F-5059B799099F}" srcId="{F734C62B-4BFE-4B6F-94DE-1A8719F28859}" destId="{A2B84535-D1AD-4A02-88B4-6D82957FB0BE}" srcOrd="2" destOrd="0" parTransId="{EE5FCC4F-CAAC-4D3A-B755-DAC6B2743CBF}" sibTransId="{E680EF39-4CD5-4365-A779-DE173CF591CA}"/>
    <dgm:cxn modelId="{D97425DD-6DF2-451E-ABCE-E34BABAEF5F6}" srcId="{F734C62B-4BFE-4B6F-94DE-1A8719F28859}" destId="{9E15F8B3-D9EE-484F-BBF4-253065A64D62}" srcOrd="5" destOrd="0" parTransId="{59D4EE8A-4EF6-4251-91BE-8C0820BAA07C}" sibTransId="{9160112F-3489-418E-BF89-B0201F1EBB9E}"/>
    <dgm:cxn modelId="{F3DBEF4E-8EA0-4262-8342-5BED743AB30C}" type="presOf" srcId="{F4DB75FE-4800-4B80-818F-75DDD14EFA01}" destId="{8FF1F13A-4BA3-4F9F-BB80-6A819EEFC9C0}" srcOrd="0" destOrd="0" presId="urn:microsoft.com/office/officeart/2005/8/layout/default"/>
    <dgm:cxn modelId="{85140D66-E5EC-44FF-B1E2-8DE3575E164C}" srcId="{F734C62B-4BFE-4B6F-94DE-1A8719F28859}" destId="{93464C88-3314-40F9-BA94-D07036E2FAA7}" srcOrd="4" destOrd="0" parTransId="{2E8AF27B-9B4B-4A8E-A72C-2C5248756BA0}" sibTransId="{EEBBA367-7619-42C0-9EAF-027366935CC3}"/>
    <dgm:cxn modelId="{263BD24D-CAC6-4BE0-8391-181AE5CFCDE7}" type="presParOf" srcId="{5D859810-2A9F-449D-BBC4-EAE834FAE577}" destId="{8FF1F13A-4BA3-4F9F-BB80-6A819EEFC9C0}" srcOrd="0" destOrd="0" presId="urn:microsoft.com/office/officeart/2005/8/layout/default"/>
    <dgm:cxn modelId="{E840B2DE-4C87-4D43-B2B8-37CC18EF0ED4}" type="presParOf" srcId="{5D859810-2A9F-449D-BBC4-EAE834FAE577}" destId="{95F71EB8-DE38-46AC-8230-9BA349E85297}" srcOrd="1" destOrd="0" presId="urn:microsoft.com/office/officeart/2005/8/layout/default"/>
    <dgm:cxn modelId="{1B6893B3-9103-450C-8A18-0298139344AA}" type="presParOf" srcId="{5D859810-2A9F-449D-BBC4-EAE834FAE577}" destId="{1E4AF778-5539-4239-8DD5-A027A81F74FD}" srcOrd="2" destOrd="0" presId="urn:microsoft.com/office/officeart/2005/8/layout/default"/>
    <dgm:cxn modelId="{6EE73128-5AF1-427F-ACCD-BBEFA863DAA1}" type="presParOf" srcId="{5D859810-2A9F-449D-BBC4-EAE834FAE577}" destId="{46D49752-F395-4686-91F3-93A27F851BAF}" srcOrd="3" destOrd="0" presId="urn:microsoft.com/office/officeart/2005/8/layout/default"/>
    <dgm:cxn modelId="{14F63D01-5444-4C83-BE16-2D7760711585}" type="presParOf" srcId="{5D859810-2A9F-449D-BBC4-EAE834FAE577}" destId="{48A1561F-2401-4D17-8BD8-0EBC1964D765}" srcOrd="4" destOrd="0" presId="urn:microsoft.com/office/officeart/2005/8/layout/default"/>
    <dgm:cxn modelId="{B55580B4-D876-4DF1-B634-A371D838A7B6}" type="presParOf" srcId="{5D859810-2A9F-449D-BBC4-EAE834FAE577}" destId="{2E77E1CA-D79E-4676-9153-1CE72533F7DD}" srcOrd="5" destOrd="0" presId="urn:microsoft.com/office/officeart/2005/8/layout/default"/>
    <dgm:cxn modelId="{08448B6C-4DFC-45A3-A897-0AA72161CF66}" type="presParOf" srcId="{5D859810-2A9F-449D-BBC4-EAE834FAE577}" destId="{F3B686E4-5715-4D55-856E-0EB587C40E66}" srcOrd="6" destOrd="0" presId="urn:microsoft.com/office/officeart/2005/8/layout/default"/>
    <dgm:cxn modelId="{87AAB936-F009-41B2-A4D8-9486653AAF08}" type="presParOf" srcId="{5D859810-2A9F-449D-BBC4-EAE834FAE577}" destId="{F6954776-9887-4064-8D57-D4FBDF18A89A}" srcOrd="7" destOrd="0" presId="urn:microsoft.com/office/officeart/2005/8/layout/default"/>
    <dgm:cxn modelId="{D7A4B528-A3D0-423C-AF87-F02BCF5D74D7}" type="presParOf" srcId="{5D859810-2A9F-449D-BBC4-EAE834FAE577}" destId="{22B54596-94BA-45A4-AE99-61D128274440}" srcOrd="8" destOrd="0" presId="urn:microsoft.com/office/officeart/2005/8/layout/default"/>
    <dgm:cxn modelId="{B2B2CEC6-FD91-47AC-9D72-64D85FD3EDD6}" type="presParOf" srcId="{5D859810-2A9F-449D-BBC4-EAE834FAE577}" destId="{318DC71A-4457-4C1A-8E2D-D3D4196C1215}" srcOrd="9" destOrd="0" presId="urn:microsoft.com/office/officeart/2005/8/layout/default"/>
    <dgm:cxn modelId="{B102D4EE-41CE-4B79-BCC5-674E024BF45A}" type="presParOf" srcId="{5D859810-2A9F-449D-BBC4-EAE834FAE577}" destId="{168EE51D-BC7C-4A1B-919B-BA6741A7B49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CCA3781-3B10-425E-B562-4E41C7B205E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188FA-7AEB-42AE-B40A-709ADE8AED9C}">
      <dgm:prSet phldrT="[Text]"/>
      <dgm:spPr/>
      <dgm:t>
        <a:bodyPr/>
        <a:lstStyle/>
        <a:p>
          <a:r>
            <a:rPr lang="en-US" dirty="0" smtClean="0"/>
            <a:t>3D objects cannot be inserted in pygame.</a:t>
          </a:r>
          <a:endParaRPr lang="en-US" dirty="0"/>
        </a:p>
      </dgm:t>
    </dgm:pt>
    <dgm:pt modelId="{B75C26CA-CAF6-493A-B6AA-C980946BBD90}" type="parTrans" cxnId="{E272292A-22F3-4EDB-8A9A-F99FB896ED7C}">
      <dgm:prSet/>
      <dgm:spPr/>
      <dgm:t>
        <a:bodyPr/>
        <a:lstStyle/>
        <a:p>
          <a:endParaRPr lang="en-US"/>
        </a:p>
      </dgm:t>
    </dgm:pt>
    <dgm:pt modelId="{AA9DA97D-CC81-4C9A-834E-4BD422C04CFD}" type="sibTrans" cxnId="{E272292A-22F3-4EDB-8A9A-F99FB896ED7C}">
      <dgm:prSet/>
      <dgm:spPr/>
      <dgm:t>
        <a:bodyPr/>
        <a:lstStyle/>
        <a:p>
          <a:endParaRPr lang="en-US"/>
        </a:p>
      </dgm:t>
    </dgm:pt>
    <dgm:pt modelId="{6DA9B0FF-924A-484D-B728-C14F5BE5B065}">
      <dgm:prSet phldrT="[Text]"/>
      <dgm:spPr/>
      <dgm:t>
        <a:bodyPr/>
        <a:lstStyle/>
        <a:p>
          <a:r>
            <a:rPr lang="en-US" dirty="0" smtClean="0"/>
            <a:t>Animations while event is much more complex.</a:t>
          </a:r>
          <a:endParaRPr lang="en-US" dirty="0"/>
        </a:p>
      </dgm:t>
    </dgm:pt>
    <dgm:pt modelId="{09F0D3E9-3F7C-4009-8CFB-0B23B7E2FB43}" type="parTrans" cxnId="{C98683E2-759D-4A73-BF69-F05B300A6AD2}">
      <dgm:prSet/>
      <dgm:spPr/>
      <dgm:t>
        <a:bodyPr/>
        <a:lstStyle/>
        <a:p>
          <a:endParaRPr lang="en-US"/>
        </a:p>
      </dgm:t>
    </dgm:pt>
    <dgm:pt modelId="{0760184E-5656-4CCF-9732-62A4A01A838B}" type="sibTrans" cxnId="{C98683E2-759D-4A73-BF69-F05B300A6AD2}">
      <dgm:prSet/>
      <dgm:spPr/>
      <dgm:t>
        <a:bodyPr/>
        <a:lstStyle/>
        <a:p>
          <a:endParaRPr lang="en-US"/>
        </a:p>
      </dgm:t>
    </dgm:pt>
    <dgm:pt modelId="{54B6FC9E-C6C0-4026-A551-02731A025403}">
      <dgm:prSet phldrT="[Text]"/>
      <dgm:spPr/>
      <dgm:t>
        <a:bodyPr/>
        <a:lstStyle/>
        <a:p>
          <a:r>
            <a:rPr lang="en-US" dirty="0" smtClean="0"/>
            <a:t>Even this is 2D game but the level of complexity is much high.</a:t>
          </a:r>
          <a:endParaRPr lang="en-US" dirty="0"/>
        </a:p>
      </dgm:t>
    </dgm:pt>
    <dgm:pt modelId="{9BD7D4DA-0A6F-42CB-B3F8-D0FA138E9563}" type="parTrans" cxnId="{1D426A90-2903-494A-B270-0E3DD7A21C24}">
      <dgm:prSet/>
      <dgm:spPr/>
      <dgm:t>
        <a:bodyPr/>
        <a:lstStyle/>
        <a:p>
          <a:endParaRPr lang="en-US"/>
        </a:p>
      </dgm:t>
    </dgm:pt>
    <dgm:pt modelId="{23EBAEEA-D432-4E27-A31B-9412CCD2CAE6}" type="sibTrans" cxnId="{1D426A90-2903-494A-B270-0E3DD7A21C24}">
      <dgm:prSet/>
      <dgm:spPr/>
      <dgm:t>
        <a:bodyPr/>
        <a:lstStyle/>
        <a:p>
          <a:endParaRPr lang="en-US"/>
        </a:p>
      </dgm:t>
    </dgm:pt>
    <dgm:pt modelId="{FDFCC7D4-05C0-466C-8E60-E4ECA4FCAD53}">
      <dgm:prSet phldrT="[Text]"/>
      <dgm:spPr/>
      <dgm:t>
        <a:bodyPr/>
        <a:lstStyle/>
        <a:p>
          <a:r>
            <a:rPr lang="en-US" dirty="0" smtClean="0"/>
            <a:t>Cut to cut colliders are not possible.</a:t>
          </a:r>
          <a:endParaRPr lang="en-US" dirty="0"/>
        </a:p>
      </dgm:t>
    </dgm:pt>
    <dgm:pt modelId="{C927E013-2A48-4EFB-8E49-89AC42EFF366}" type="parTrans" cxnId="{50C96433-7F20-4D99-BD39-D7BAEC52558A}">
      <dgm:prSet/>
      <dgm:spPr/>
      <dgm:t>
        <a:bodyPr/>
        <a:lstStyle/>
        <a:p>
          <a:endParaRPr lang="en-US"/>
        </a:p>
      </dgm:t>
    </dgm:pt>
    <dgm:pt modelId="{5C27A8AF-9825-4ABE-A7A2-30BDD3A9FC2A}" type="sibTrans" cxnId="{50C96433-7F20-4D99-BD39-D7BAEC52558A}">
      <dgm:prSet/>
      <dgm:spPr/>
      <dgm:t>
        <a:bodyPr/>
        <a:lstStyle/>
        <a:p>
          <a:endParaRPr lang="en-US"/>
        </a:p>
      </dgm:t>
    </dgm:pt>
    <dgm:pt modelId="{9F840E19-59A4-4144-BA03-9B9B12A216F8}" type="pres">
      <dgm:prSet presAssocID="{CCCA3781-3B10-425E-B562-4E41C7B205E4}" presName="Name0" presStyleCnt="0">
        <dgm:presLayoutVars>
          <dgm:dir/>
          <dgm:resizeHandles val="exact"/>
        </dgm:presLayoutVars>
      </dgm:prSet>
      <dgm:spPr/>
    </dgm:pt>
    <dgm:pt modelId="{5238D326-5839-4E7D-82E2-EC2DCC45ABED}" type="pres">
      <dgm:prSet presAssocID="{54B6FC9E-C6C0-4026-A551-02731A025403}" presName="node" presStyleLbl="node1" presStyleIdx="0" presStyleCnt="4">
        <dgm:presLayoutVars>
          <dgm:bulletEnabled val="1"/>
        </dgm:presLayoutVars>
      </dgm:prSet>
      <dgm:spPr/>
    </dgm:pt>
    <dgm:pt modelId="{9E01FEB4-14EB-404B-A126-FA4F3D9AC5E6}" type="pres">
      <dgm:prSet presAssocID="{23EBAEEA-D432-4E27-A31B-9412CCD2CAE6}" presName="sibTrans" presStyleCnt="0"/>
      <dgm:spPr/>
    </dgm:pt>
    <dgm:pt modelId="{F2678235-2727-4AD9-8FFE-84A034B3EB4F}" type="pres">
      <dgm:prSet presAssocID="{800188FA-7AEB-42AE-B40A-709ADE8AED9C}" presName="node" presStyleLbl="node1" presStyleIdx="1" presStyleCnt="4">
        <dgm:presLayoutVars>
          <dgm:bulletEnabled val="1"/>
        </dgm:presLayoutVars>
      </dgm:prSet>
      <dgm:spPr/>
    </dgm:pt>
    <dgm:pt modelId="{3C439B53-D908-441A-95BC-F035FC74ADF0}" type="pres">
      <dgm:prSet presAssocID="{AA9DA97D-CC81-4C9A-834E-4BD422C04CFD}" presName="sibTrans" presStyleCnt="0"/>
      <dgm:spPr/>
    </dgm:pt>
    <dgm:pt modelId="{BAD6DC75-32EF-4887-9B59-16A61B62AC2F}" type="pres">
      <dgm:prSet presAssocID="{6DA9B0FF-924A-484D-B728-C14F5BE5B065}" presName="node" presStyleLbl="node1" presStyleIdx="2" presStyleCnt="4">
        <dgm:presLayoutVars>
          <dgm:bulletEnabled val="1"/>
        </dgm:presLayoutVars>
      </dgm:prSet>
      <dgm:spPr/>
    </dgm:pt>
    <dgm:pt modelId="{BE21E63E-931E-454A-B0CD-543479A3D734}" type="pres">
      <dgm:prSet presAssocID="{0760184E-5656-4CCF-9732-62A4A01A838B}" presName="sibTrans" presStyleCnt="0"/>
      <dgm:spPr/>
    </dgm:pt>
    <dgm:pt modelId="{041FB98A-B497-479A-9CBF-3B9D253C6BF9}" type="pres">
      <dgm:prSet presAssocID="{FDFCC7D4-05C0-466C-8E60-E4ECA4FCAD53}" presName="node" presStyleLbl="node1" presStyleIdx="3" presStyleCnt="4">
        <dgm:presLayoutVars>
          <dgm:bulletEnabled val="1"/>
        </dgm:presLayoutVars>
      </dgm:prSet>
      <dgm:spPr/>
    </dgm:pt>
  </dgm:ptLst>
  <dgm:cxnLst>
    <dgm:cxn modelId="{3F57CE63-C5B6-4749-8CCA-063C3E602DDF}" type="presOf" srcId="{6DA9B0FF-924A-484D-B728-C14F5BE5B065}" destId="{BAD6DC75-32EF-4887-9B59-16A61B62AC2F}" srcOrd="0" destOrd="0" presId="urn:microsoft.com/office/officeart/2005/8/layout/hList6"/>
    <dgm:cxn modelId="{1D426A90-2903-494A-B270-0E3DD7A21C24}" srcId="{CCCA3781-3B10-425E-B562-4E41C7B205E4}" destId="{54B6FC9E-C6C0-4026-A551-02731A025403}" srcOrd="0" destOrd="0" parTransId="{9BD7D4DA-0A6F-42CB-B3F8-D0FA138E9563}" sibTransId="{23EBAEEA-D432-4E27-A31B-9412CCD2CAE6}"/>
    <dgm:cxn modelId="{9048B32F-ED8F-432C-A645-6E3CDFC728D6}" type="presOf" srcId="{CCCA3781-3B10-425E-B562-4E41C7B205E4}" destId="{9F840E19-59A4-4144-BA03-9B9B12A216F8}" srcOrd="0" destOrd="0" presId="urn:microsoft.com/office/officeart/2005/8/layout/hList6"/>
    <dgm:cxn modelId="{867438A0-A59F-4EE6-9F92-0667CB03FF8A}" type="presOf" srcId="{800188FA-7AEB-42AE-B40A-709ADE8AED9C}" destId="{F2678235-2727-4AD9-8FFE-84A034B3EB4F}" srcOrd="0" destOrd="0" presId="urn:microsoft.com/office/officeart/2005/8/layout/hList6"/>
    <dgm:cxn modelId="{0CE29C89-0CBA-434E-8D27-9CDA852CF02F}" type="presOf" srcId="{FDFCC7D4-05C0-466C-8E60-E4ECA4FCAD53}" destId="{041FB98A-B497-479A-9CBF-3B9D253C6BF9}" srcOrd="0" destOrd="0" presId="urn:microsoft.com/office/officeart/2005/8/layout/hList6"/>
    <dgm:cxn modelId="{C98683E2-759D-4A73-BF69-F05B300A6AD2}" srcId="{CCCA3781-3B10-425E-B562-4E41C7B205E4}" destId="{6DA9B0FF-924A-484D-B728-C14F5BE5B065}" srcOrd="2" destOrd="0" parTransId="{09F0D3E9-3F7C-4009-8CFB-0B23B7E2FB43}" sibTransId="{0760184E-5656-4CCF-9732-62A4A01A838B}"/>
    <dgm:cxn modelId="{56DDEE8D-7035-4CEC-9EC1-97E528C9B45C}" type="presOf" srcId="{54B6FC9E-C6C0-4026-A551-02731A025403}" destId="{5238D326-5839-4E7D-82E2-EC2DCC45ABED}" srcOrd="0" destOrd="0" presId="urn:microsoft.com/office/officeart/2005/8/layout/hList6"/>
    <dgm:cxn modelId="{E272292A-22F3-4EDB-8A9A-F99FB896ED7C}" srcId="{CCCA3781-3B10-425E-B562-4E41C7B205E4}" destId="{800188FA-7AEB-42AE-B40A-709ADE8AED9C}" srcOrd="1" destOrd="0" parTransId="{B75C26CA-CAF6-493A-B6AA-C980946BBD90}" sibTransId="{AA9DA97D-CC81-4C9A-834E-4BD422C04CFD}"/>
    <dgm:cxn modelId="{50C96433-7F20-4D99-BD39-D7BAEC52558A}" srcId="{CCCA3781-3B10-425E-B562-4E41C7B205E4}" destId="{FDFCC7D4-05C0-466C-8E60-E4ECA4FCAD53}" srcOrd="3" destOrd="0" parTransId="{C927E013-2A48-4EFB-8E49-89AC42EFF366}" sibTransId="{5C27A8AF-9825-4ABE-A7A2-30BDD3A9FC2A}"/>
    <dgm:cxn modelId="{1A28BEB1-09A9-4C83-8FCC-08E1822DF609}" type="presParOf" srcId="{9F840E19-59A4-4144-BA03-9B9B12A216F8}" destId="{5238D326-5839-4E7D-82E2-EC2DCC45ABED}" srcOrd="0" destOrd="0" presId="urn:microsoft.com/office/officeart/2005/8/layout/hList6"/>
    <dgm:cxn modelId="{3305F30C-C36D-4012-B957-A92B9E9D52DB}" type="presParOf" srcId="{9F840E19-59A4-4144-BA03-9B9B12A216F8}" destId="{9E01FEB4-14EB-404B-A126-FA4F3D9AC5E6}" srcOrd="1" destOrd="0" presId="urn:microsoft.com/office/officeart/2005/8/layout/hList6"/>
    <dgm:cxn modelId="{4D47FEE6-4072-499A-9F66-8C92EC0BAF6F}" type="presParOf" srcId="{9F840E19-59A4-4144-BA03-9B9B12A216F8}" destId="{F2678235-2727-4AD9-8FFE-84A034B3EB4F}" srcOrd="2" destOrd="0" presId="urn:microsoft.com/office/officeart/2005/8/layout/hList6"/>
    <dgm:cxn modelId="{C15C2DCE-AF61-4126-9EFD-D0F984CD85E1}" type="presParOf" srcId="{9F840E19-59A4-4144-BA03-9B9B12A216F8}" destId="{3C439B53-D908-441A-95BC-F035FC74ADF0}" srcOrd="3" destOrd="0" presId="urn:microsoft.com/office/officeart/2005/8/layout/hList6"/>
    <dgm:cxn modelId="{67543E59-F426-4F31-82EA-4A8D51F2B6B8}" type="presParOf" srcId="{9F840E19-59A4-4144-BA03-9B9B12A216F8}" destId="{BAD6DC75-32EF-4887-9B59-16A61B62AC2F}" srcOrd="4" destOrd="0" presId="urn:microsoft.com/office/officeart/2005/8/layout/hList6"/>
    <dgm:cxn modelId="{94D1567D-5743-4138-9229-143EBA12C937}" type="presParOf" srcId="{9F840E19-59A4-4144-BA03-9B9B12A216F8}" destId="{BE21E63E-931E-454A-B0CD-543479A3D734}" srcOrd="5" destOrd="0" presId="urn:microsoft.com/office/officeart/2005/8/layout/hList6"/>
    <dgm:cxn modelId="{B9E4FF5C-2E8F-4185-8129-64A99658F136}" type="presParOf" srcId="{9F840E19-59A4-4144-BA03-9B9B12A216F8}" destId="{041FB98A-B497-479A-9CBF-3B9D253C6BF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391970-2D82-403D-AAD6-3239D863E4D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368C5C9E-1E09-4BED-90CA-A6A5D0CA4D4A}">
      <dgm:prSet phldrT="[Text]"/>
      <dgm:spPr/>
      <dgm:t>
        <a:bodyPr/>
        <a:lstStyle/>
        <a:p>
          <a:r>
            <a:rPr lang="en-US" dirty="0" smtClean="0"/>
            <a:t>Rocket</a:t>
          </a:r>
        </a:p>
      </dgm:t>
    </dgm:pt>
    <dgm:pt modelId="{C03557B4-667D-4084-96F4-ACBFC3F9FCD9}" type="parTrans" cxnId="{0C15FB09-0160-417E-9DB0-C12BD0E96902}">
      <dgm:prSet/>
      <dgm:spPr/>
      <dgm:t>
        <a:bodyPr/>
        <a:lstStyle/>
        <a:p>
          <a:endParaRPr lang="en-US"/>
        </a:p>
      </dgm:t>
    </dgm:pt>
    <dgm:pt modelId="{21EA303C-E19E-4C48-9443-F37F35F25089}" type="sibTrans" cxnId="{0C15FB09-0160-417E-9DB0-C12BD0E96902}">
      <dgm:prSet/>
      <dgm:spPr/>
      <dgm:t>
        <a:bodyPr/>
        <a:lstStyle/>
        <a:p>
          <a:endParaRPr lang="en-US"/>
        </a:p>
      </dgm:t>
    </dgm:pt>
    <dgm:pt modelId="{DBE67582-EB48-45A4-97A7-24C79A0AC8BB}">
      <dgm:prSet phldrT="[Text]"/>
      <dgm:spPr/>
      <dgm:t>
        <a:bodyPr/>
        <a:lstStyle/>
        <a:p>
          <a:r>
            <a:rPr lang="en-US" dirty="0" smtClean="0"/>
            <a:t>Alien</a:t>
          </a:r>
          <a:endParaRPr lang="en-US" dirty="0"/>
        </a:p>
      </dgm:t>
    </dgm:pt>
    <dgm:pt modelId="{D1534BC6-3854-4666-92E0-CD288FFE8552}" type="parTrans" cxnId="{47EF5205-6281-455C-8D1F-2B87A8FA77D9}">
      <dgm:prSet/>
      <dgm:spPr/>
      <dgm:t>
        <a:bodyPr/>
        <a:lstStyle/>
        <a:p>
          <a:endParaRPr lang="en-US"/>
        </a:p>
      </dgm:t>
    </dgm:pt>
    <dgm:pt modelId="{5DF1BA25-C65C-44A7-8890-14FBD16016A2}" type="sibTrans" cxnId="{47EF5205-6281-455C-8D1F-2B87A8FA77D9}">
      <dgm:prSet/>
      <dgm:spPr/>
      <dgm:t>
        <a:bodyPr/>
        <a:lstStyle/>
        <a:p>
          <a:endParaRPr lang="en-US"/>
        </a:p>
      </dgm:t>
    </dgm:pt>
    <dgm:pt modelId="{51E4482F-C818-4FB8-8EE0-F0419A26A52C}">
      <dgm:prSet phldrT="[Text]"/>
      <dgm:spPr/>
      <dgm:t>
        <a:bodyPr/>
        <a:lstStyle/>
        <a:p>
          <a:r>
            <a:rPr lang="en-US" dirty="0" smtClean="0"/>
            <a:t>Bullet</a:t>
          </a:r>
          <a:endParaRPr lang="en-US" dirty="0"/>
        </a:p>
      </dgm:t>
    </dgm:pt>
    <dgm:pt modelId="{D39CBA9C-B06C-428C-911A-31864113380B}" type="parTrans" cxnId="{855000F1-D8CB-4583-BDD3-82D3B5A47236}">
      <dgm:prSet/>
      <dgm:spPr/>
      <dgm:t>
        <a:bodyPr/>
        <a:lstStyle/>
        <a:p>
          <a:endParaRPr lang="en-US"/>
        </a:p>
      </dgm:t>
    </dgm:pt>
    <dgm:pt modelId="{55872CDF-1A30-4600-8092-4EEE9501A2D8}" type="sibTrans" cxnId="{855000F1-D8CB-4583-BDD3-82D3B5A47236}">
      <dgm:prSet/>
      <dgm:spPr/>
      <dgm:t>
        <a:bodyPr/>
        <a:lstStyle/>
        <a:p>
          <a:endParaRPr lang="en-US"/>
        </a:p>
      </dgm:t>
    </dgm:pt>
    <dgm:pt modelId="{C6E986FB-0321-4F42-8764-2F5F04CA2F06}" type="pres">
      <dgm:prSet presAssocID="{A5391970-2D82-403D-AAD6-3239D863E4D2}" presName="Name0" presStyleCnt="0">
        <dgm:presLayoutVars>
          <dgm:dir/>
          <dgm:resizeHandles val="exact"/>
        </dgm:presLayoutVars>
      </dgm:prSet>
      <dgm:spPr/>
    </dgm:pt>
    <dgm:pt modelId="{22251571-82AB-4EDA-BBAD-1B873BB469E7}" type="pres">
      <dgm:prSet presAssocID="{A5391970-2D82-403D-AAD6-3239D863E4D2}" presName="fgShape" presStyleLbl="fgShp" presStyleIdx="0" presStyleCnt="1"/>
      <dgm:spPr/>
    </dgm:pt>
    <dgm:pt modelId="{95A3EF5F-BE6D-499D-9382-C783E86DF7E1}" type="pres">
      <dgm:prSet presAssocID="{A5391970-2D82-403D-AAD6-3239D863E4D2}" presName="linComp" presStyleCnt="0"/>
      <dgm:spPr/>
    </dgm:pt>
    <dgm:pt modelId="{027997D7-C7FB-4FBE-9B3E-CB17307FFA62}" type="pres">
      <dgm:prSet presAssocID="{368C5C9E-1E09-4BED-90CA-A6A5D0CA4D4A}" presName="compNode" presStyleCnt="0"/>
      <dgm:spPr/>
    </dgm:pt>
    <dgm:pt modelId="{F7EF2FF2-DF31-4AA1-8C81-65A91C3E85DB}" type="pres">
      <dgm:prSet presAssocID="{368C5C9E-1E09-4BED-90CA-A6A5D0CA4D4A}" presName="bkgdShape" presStyleLbl="node1" presStyleIdx="0" presStyleCnt="3"/>
      <dgm:spPr/>
      <dgm:t>
        <a:bodyPr/>
        <a:lstStyle/>
        <a:p>
          <a:endParaRPr lang="en-US"/>
        </a:p>
      </dgm:t>
    </dgm:pt>
    <dgm:pt modelId="{48B118D2-0226-4DA1-877F-1CC38B2AD7E9}" type="pres">
      <dgm:prSet presAssocID="{368C5C9E-1E09-4BED-90CA-A6A5D0CA4D4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C8434-9C87-40A0-B03B-0DF7CBAE0031}" type="pres">
      <dgm:prSet presAssocID="{368C5C9E-1E09-4BED-90CA-A6A5D0CA4D4A}" presName="invisiNode" presStyleLbl="node1" presStyleIdx="0" presStyleCnt="3"/>
      <dgm:spPr/>
    </dgm:pt>
    <dgm:pt modelId="{9F4DB9D2-EA8F-4E77-83C3-F34D029B2E47}" type="pres">
      <dgm:prSet presAssocID="{368C5C9E-1E09-4BED-90CA-A6A5D0CA4D4A}" presName="imagNode" presStyleLbl="fgImgPlace1" presStyleIdx="0" presStyleCnt="3"/>
      <dgm:spPr/>
    </dgm:pt>
    <dgm:pt modelId="{6A2D653B-8229-4FE2-88A4-24DEAA7F2171}" type="pres">
      <dgm:prSet presAssocID="{21EA303C-E19E-4C48-9443-F37F35F2508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35DBA70-6043-48F7-B0E7-190191009670}" type="pres">
      <dgm:prSet presAssocID="{DBE67582-EB48-45A4-97A7-24C79A0AC8BB}" presName="compNode" presStyleCnt="0"/>
      <dgm:spPr/>
    </dgm:pt>
    <dgm:pt modelId="{DA0F2360-E674-43BF-81FB-253A2684D2E9}" type="pres">
      <dgm:prSet presAssocID="{DBE67582-EB48-45A4-97A7-24C79A0AC8BB}" presName="bkgdShape" presStyleLbl="node1" presStyleIdx="1" presStyleCnt="3"/>
      <dgm:spPr/>
      <dgm:t>
        <a:bodyPr/>
        <a:lstStyle/>
        <a:p>
          <a:endParaRPr lang="en-US"/>
        </a:p>
      </dgm:t>
    </dgm:pt>
    <dgm:pt modelId="{1EA28775-7D28-4FAF-A7CD-623A0BD263B0}" type="pres">
      <dgm:prSet presAssocID="{DBE67582-EB48-45A4-97A7-24C79A0AC8BB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48F02-E73C-4323-9894-7D9A2B4DBECB}" type="pres">
      <dgm:prSet presAssocID="{DBE67582-EB48-45A4-97A7-24C79A0AC8BB}" presName="invisiNode" presStyleLbl="node1" presStyleIdx="1" presStyleCnt="3"/>
      <dgm:spPr/>
    </dgm:pt>
    <dgm:pt modelId="{DD14E63F-805B-48B5-9D80-A2A914A29AB6}" type="pres">
      <dgm:prSet presAssocID="{DBE67582-EB48-45A4-97A7-24C79A0AC8BB}" presName="imagNode" presStyleLbl="fgImgPlace1" presStyleIdx="1" presStyleCnt="3"/>
      <dgm:spPr/>
    </dgm:pt>
    <dgm:pt modelId="{4442845F-2901-4303-9044-9B83ACF75246}" type="pres">
      <dgm:prSet presAssocID="{5DF1BA25-C65C-44A7-8890-14FBD16016A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A00ABFC-7770-4042-BCC8-8AE6F0A111B4}" type="pres">
      <dgm:prSet presAssocID="{51E4482F-C818-4FB8-8EE0-F0419A26A52C}" presName="compNode" presStyleCnt="0"/>
      <dgm:spPr/>
    </dgm:pt>
    <dgm:pt modelId="{1C3DD6DF-3101-4D78-B85C-417C72E4CA26}" type="pres">
      <dgm:prSet presAssocID="{51E4482F-C818-4FB8-8EE0-F0419A26A52C}" presName="bkgdShape" presStyleLbl="node1" presStyleIdx="2" presStyleCnt="3"/>
      <dgm:spPr/>
      <dgm:t>
        <a:bodyPr/>
        <a:lstStyle/>
        <a:p>
          <a:endParaRPr lang="en-US"/>
        </a:p>
      </dgm:t>
    </dgm:pt>
    <dgm:pt modelId="{2D262A11-09E7-4673-8798-A722C5BC7185}" type="pres">
      <dgm:prSet presAssocID="{51E4482F-C818-4FB8-8EE0-F0419A26A52C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CDFA1-AD8D-4ED1-A9F8-25D7F66DFAD0}" type="pres">
      <dgm:prSet presAssocID="{51E4482F-C818-4FB8-8EE0-F0419A26A52C}" presName="invisiNode" presStyleLbl="node1" presStyleIdx="2" presStyleCnt="3"/>
      <dgm:spPr/>
    </dgm:pt>
    <dgm:pt modelId="{4FAECBAE-144C-4FAB-A496-3700540977DB}" type="pres">
      <dgm:prSet presAssocID="{51E4482F-C818-4FB8-8EE0-F0419A26A52C}" presName="imagNode" presStyleLbl="fgImgPlace1" presStyleIdx="2" presStyleCnt="3"/>
      <dgm:spPr/>
    </dgm:pt>
  </dgm:ptLst>
  <dgm:cxnLst>
    <dgm:cxn modelId="{B4F9F5A1-A799-46A9-8B59-7869DA55598A}" type="presOf" srcId="{51E4482F-C818-4FB8-8EE0-F0419A26A52C}" destId="{1C3DD6DF-3101-4D78-B85C-417C72E4CA26}" srcOrd="0" destOrd="0" presId="urn:microsoft.com/office/officeart/2005/8/layout/hList7"/>
    <dgm:cxn modelId="{DAA8A620-64E1-4D88-A87B-1C96E3602B1A}" type="presOf" srcId="{A5391970-2D82-403D-AAD6-3239D863E4D2}" destId="{C6E986FB-0321-4F42-8764-2F5F04CA2F06}" srcOrd="0" destOrd="0" presId="urn:microsoft.com/office/officeart/2005/8/layout/hList7"/>
    <dgm:cxn modelId="{0C15FB09-0160-417E-9DB0-C12BD0E96902}" srcId="{A5391970-2D82-403D-AAD6-3239D863E4D2}" destId="{368C5C9E-1E09-4BED-90CA-A6A5D0CA4D4A}" srcOrd="0" destOrd="0" parTransId="{C03557B4-667D-4084-96F4-ACBFC3F9FCD9}" sibTransId="{21EA303C-E19E-4C48-9443-F37F35F25089}"/>
    <dgm:cxn modelId="{1C9BA7A5-5D42-45AC-B46F-652FAAF38770}" type="presOf" srcId="{DBE67582-EB48-45A4-97A7-24C79A0AC8BB}" destId="{DA0F2360-E674-43BF-81FB-253A2684D2E9}" srcOrd="0" destOrd="0" presId="urn:microsoft.com/office/officeart/2005/8/layout/hList7"/>
    <dgm:cxn modelId="{855000F1-D8CB-4583-BDD3-82D3B5A47236}" srcId="{A5391970-2D82-403D-AAD6-3239D863E4D2}" destId="{51E4482F-C818-4FB8-8EE0-F0419A26A52C}" srcOrd="2" destOrd="0" parTransId="{D39CBA9C-B06C-428C-911A-31864113380B}" sibTransId="{55872CDF-1A30-4600-8092-4EEE9501A2D8}"/>
    <dgm:cxn modelId="{C5946A5B-2763-490E-A36E-A518D1CD9446}" type="presOf" srcId="{5DF1BA25-C65C-44A7-8890-14FBD16016A2}" destId="{4442845F-2901-4303-9044-9B83ACF75246}" srcOrd="0" destOrd="0" presId="urn:microsoft.com/office/officeart/2005/8/layout/hList7"/>
    <dgm:cxn modelId="{E2369FCB-660D-4564-9059-2AED89FA0F24}" type="presOf" srcId="{21EA303C-E19E-4C48-9443-F37F35F25089}" destId="{6A2D653B-8229-4FE2-88A4-24DEAA7F2171}" srcOrd="0" destOrd="0" presId="urn:microsoft.com/office/officeart/2005/8/layout/hList7"/>
    <dgm:cxn modelId="{47EF5205-6281-455C-8D1F-2B87A8FA77D9}" srcId="{A5391970-2D82-403D-AAD6-3239D863E4D2}" destId="{DBE67582-EB48-45A4-97A7-24C79A0AC8BB}" srcOrd="1" destOrd="0" parTransId="{D1534BC6-3854-4666-92E0-CD288FFE8552}" sibTransId="{5DF1BA25-C65C-44A7-8890-14FBD16016A2}"/>
    <dgm:cxn modelId="{D984C9FA-96CE-425E-A353-DC03F3818DEE}" type="presOf" srcId="{51E4482F-C818-4FB8-8EE0-F0419A26A52C}" destId="{2D262A11-09E7-4673-8798-A722C5BC7185}" srcOrd="1" destOrd="0" presId="urn:microsoft.com/office/officeart/2005/8/layout/hList7"/>
    <dgm:cxn modelId="{59564A1B-3FB4-48E3-A9FB-614F85AD7079}" type="presOf" srcId="{DBE67582-EB48-45A4-97A7-24C79A0AC8BB}" destId="{1EA28775-7D28-4FAF-A7CD-623A0BD263B0}" srcOrd="1" destOrd="0" presId="urn:microsoft.com/office/officeart/2005/8/layout/hList7"/>
    <dgm:cxn modelId="{D4230F43-6DDE-44EB-80B3-40856761D55A}" type="presOf" srcId="{368C5C9E-1E09-4BED-90CA-A6A5D0CA4D4A}" destId="{F7EF2FF2-DF31-4AA1-8C81-65A91C3E85DB}" srcOrd="0" destOrd="0" presId="urn:microsoft.com/office/officeart/2005/8/layout/hList7"/>
    <dgm:cxn modelId="{DF7A323B-781D-4371-B4EB-8734F581205F}" type="presOf" srcId="{368C5C9E-1E09-4BED-90CA-A6A5D0CA4D4A}" destId="{48B118D2-0226-4DA1-877F-1CC38B2AD7E9}" srcOrd="1" destOrd="0" presId="urn:microsoft.com/office/officeart/2005/8/layout/hList7"/>
    <dgm:cxn modelId="{5E843A84-523E-4188-9DAB-036D854E3923}" type="presParOf" srcId="{C6E986FB-0321-4F42-8764-2F5F04CA2F06}" destId="{22251571-82AB-4EDA-BBAD-1B873BB469E7}" srcOrd="0" destOrd="0" presId="urn:microsoft.com/office/officeart/2005/8/layout/hList7"/>
    <dgm:cxn modelId="{F565F945-8550-4723-97BD-60F407016851}" type="presParOf" srcId="{C6E986FB-0321-4F42-8764-2F5F04CA2F06}" destId="{95A3EF5F-BE6D-499D-9382-C783E86DF7E1}" srcOrd="1" destOrd="0" presId="urn:microsoft.com/office/officeart/2005/8/layout/hList7"/>
    <dgm:cxn modelId="{0527AC19-729F-4FB9-957E-372309CE9797}" type="presParOf" srcId="{95A3EF5F-BE6D-499D-9382-C783E86DF7E1}" destId="{027997D7-C7FB-4FBE-9B3E-CB17307FFA62}" srcOrd="0" destOrd="0" presId="urn:microsoft.com/office/officeart/2005/8/layout/hList7"/>
    <dgm:cxn modelId="{4DE3957D-B749-443C-9B2B-0041FB9F5641}" type="presParOf" srcId="{027997D7-C7FB-4FBE-9B3E-CB17307FFA62}" destId="{F7EF2FF2-DF31-4AA1-8C81-65A91C3E85DB}" srcOrd="0" destOrd="0" presId="urn:microsoft.com/office/officeart/2005/8/layout/hList7"/>
    <dgm:cxn modelId="{EF6A0665-80B6-4933-B314-29BB442B711F}" type="presParOf" srcId="{027997D7-C7FB-4FBE-9B3E-CB17307FFA62}" destId="{48B118D2-0226-4DA1-877F-1CC38B2AD7E9}" srcOrd="1" destOrd="0" presId="urn:microsoft.com/office/officeart/2005/8/layout/hList7"/>
    <dgm:cxn modelId="{F98D74F2-86B3-48EC-9861-8F56E1646EDB}" type="presParOf" srcId="{027997D7-C7FB-4FBE-9B3E-CB17307FFA62}" destId="{91BC8434-9C87-40A0-B03B-0DF7CBAE0031}" srcOrd="2" destOrd="0" presId="urn:microsoft.com/office/officeart/2005/8/layout/hList7"/>
    <dgm:cxn modelId="{C552D173-CEAB-4654-9113-3CE4A5A2A7E3}" type="presParOf" srcId="{027997D7-C7FB-4FBE-9B3E-CB17307FFA62}" destId="{9F4DB9D2-EA8F-4E77-83C3-F34D029B2E47}" srcOrd="3" destOrd="0" presId="urn:microsoft.com/office/officeart/2005/8/layout/hList7"/>
    <dgm:cxn modelId="{12100F1F-7B95-4B75-A4B1-A8C378A0DD15}" type="presParOf" srcId="{95A3EF5F-BE6D-499D-9382-C783E86DF7E1}" destId="{6A2D653B-8229-4FE2-88A4-24DEAA7F2171}" srcOrd="1" destOrd="0" presId="urn:microsoft.com/office/officeart/2005/8/layout/hList7"/>
    <dgm:cxn modelId="{ECC34820-27F5-41F2-9F5B-DB2E23B15698}" type="presParOf" srcId="{95A3EF5F-BE6D-499D-9382-C783E86DF7E1}" destId="{235DBA70-6043-48F7-B0E7-190191009670}" srcOrd="2" destOrd="0" presId="urn:microsoft.com/office/officeart/2005/8/layout/hList7"/>
    <dgm:cxn modelId="{55920859-0F86-4946-B656-C556BEDF3D32}" type="presParOf" srcId="{235DBA70-6043-48F7-B0E7-190191009670}" destId="{DA0F2360-E674-43BF-81FB-253A2684D2E9}" srcOrd="0" destOrd="0" presId="urn:microsoft.com/office/officeart/2005/8/layout/hList7"/>
    <dgm:cxn modelId="{AFFFB051-464F-43F6-B64F-EC5A40FD96F4}" type="presParOf" srcId="{235DBA70-6043-48F7-B0E7-190191009670}" destId="{1EA28775-7D28-4FAF-A7CD-623A0BD263B0}" srcOrd="1" destOrd="0" presId="urn:microsoft.com/office/officeart/2005/8/layout/hList7"/>
    <dgm:cxn modelId="{7D7E122A-1534-4A8E-A1DB-702A52E6F609}" type="presParOf" srcId="{235DBA70-6043-48F7-B0E7-190191009670}" destId="{E4248F02-E73C-4323-9894-7D9A2B4DBECB}" srcOrd="2" destOrd="0" presId="urn:microsoft.com/office/officeart/2005/8/layout/hList7"/>
    <dgm:cxn modelId="{8B4D6639-6CCD-4FB0-8F45-C1CA05774367}" type="presParOf" srcId="{235DBA70-6043-48F7-B0E7-190191009670}" destId="{DD14E63F-805B-48B5-9D80-A2A914A29AB6}" srcOrd="3" destOrd="0" presId="urn:microsoft.com/office/officeart/2005/8/layout/hList7"/>
    <dgm:cxn modelId="{DD0CF456-02B8-4981-B3C0-875EB6AF1F25}" type="presParOf" srcId="{95A3EF5F-BE6D-499D-9382-C783E86DF7E1}" destId="{4442845F-2901-4303-9044-9B83ACF75246}" srcOrd="3" destOrd="0" presId="urn:microsoft.com/office/officeart/2005/8/layout/hList7"/>
    <dgm:cxn modelId="{4B72C6A3-4350-4027-BDA0-1341F65F8A6F}" type="presParOf" srcId="{95A3EF5F-BE6D-499D-9382-C783E86DF7E1}" destId="{1A00ABFC-7770-4042-BCC8-8AE6F0A111B4}" srcOrd="4" destOrd="0" presId="urn:microsoft.com/office/officeart/2005/8/layout/hList7"/>
    <dgm:cxn modelId="{BDD44F3E-0637-45FE-AA52-64DF6D64AEA0}" type="presParOf" srcId="{1A00ABFC-7770-4042-BCC8-8AE6F0A111B4}" destId="{1C3DD6DF-3101-4D78-B85C-417C72E4CA26}" srcOrd="0" destOrd="0" presId="urn:microsoft.com/office/officeart/2005/8/layout/hList7"/>
    <dgm:cxn modelId="{42190589-A187-47D5-92DD-0958FF618B5C}" type="presParOf" srcId="{1A00ABFC-7770-4042-BCC8-8AE6F0A111B4}" destId="{2D262A11-09E7-4673-8798-A722C5BC7185}" srcOrd="1" destOrd="0" presId="urn:microsoft.com/office/officeart/2005/8/layout/hList7"/>
    <dgm:cxn modelId="{6BA63D45-DF4C-44AC-B3BF-5B7DF408EBCB}" type="presParOf" srcId="{1A00ABFC-7770-4042-BCC8-8AE6F0A111B4}" destId="{B2FCDFA1-AD8D-4ED1-A9F8-25D7F66DFAD0}" srcOrd="2" destOrd="0" presId="urn:microsoft.com/office/officeart/2005/8/layout/hList7"/>
    <dgm:cxn modelId="{6AFBC183-80C3-40F5-99E5-28F53732DE38}" type="presParOf" srcId="{1A00ABFC-7770-4042-BCC8-8AE6F0A111B4}" destId="{4FAECBAE-144C-4FAB-A496-3700540977D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00512-3CE9-4CDF-A85B-7C63E23AEC60}" type="doc">
      <dgm:prSet loTypeId="urn:microsoft.com/office/officeart/2005/8/layout/v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F7307-0184-4989-9B86-81C1119AF69A}">
      <dgm:prSet phldrT="[Text]"/>
      <dgm:spPr/>
      <dgm:t>
        <a:bodyPr/>
        <a:lstStyle/>
        <a:p>
          <a:r>
            <a:rPr lang="en-US" dirty="0" smtClean="0"/>
            <a:t>settings_module</a:t>
          </a:r>
          <a:endParaRPr lang="en-US" dirty="0"/>
        </a:p>
      </dgm:t>
    </dgm:pt>
    <dgm:pt modelId="{CA6DF8C6-E58C-4852-81B0-428B973E3461}" type="parTrans" cxnId="{8325D327-D961-4441-A56C-36BEF57EBC38}">
      <dgm:prSet/>
      <dgm:spPr/>
      <dgm:t>
        <a:bodyPr/>
        <a:lstStyle/>
        <a:p>
          <a:endParaRPr lang="en-US"/>
        </a:p>
      </dgm:t>
    </dgm:pt>
    <dgm:pt modelId="{137BB56A-D6E3-40F5-8A7C-4B0D3068EA52}" type="sibTrans" cxnId="{8325D327-D961-4441-A56C-36BEF57EBC38}">
      <dgm:prSet/>
      <dgm:spPr/>
      <dgm:t>
        <a:bodyPr/>
        <a:lstStyle/>
        <a:p>
          <a:endParaRPr lang="en-US"/>
        </a:p>
      </dgm:t>
    </dgm:pt>
    <dgm:pt modelId="{E0D1D4C7-0DA8-4EF7-9DD5-047005B71CBF}">
      <dgm:prSet phldrT="[Text]"/>
      <dgm:spPr/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9C47B1C6-48E8-48C4-850F-A40A34918E57}" type="parTrans" cxnId="{5D6C758E-B7F6-4948-893E-01ECE7ACE55C}">
      <dgm:prSet/>
      <dgm:spPr/>
      <dgm:t>
        <a:bodyPr/>
        <a:lstStyle/>
        <a:p>
          <a:endParaRPr lang="en-US"/>
        </a:p>
      </dgm:t>
    </dgm:pt>
    <dgm:pt modelId="{B2AC675B-C2B5-4D3E-AC16-B1D6D3A9C6BB}" type="sibTrans" cxnId="{5D6C758E-B7F6-4948-893E-01ECE7ACE55C}">
      <dgm:prSet/>
      <dgm:spPr/>
      <dgm:t>
        <a:bodyPr/>
        <a:lstStyle/>
        <a:p>
          <a:endParaRPr lang="en-US"/>
        </a:p>
      </dgm:t>
    </dgm:pt>
    <dgm:pt modelId="{E804BBB5-019A-4403-9AE7-FC9366469FE3}">
      <dgm:prSet phldrT="[Text]"/>
      <dgm:spPr/>
      <dgm:t>
        <a:bodyPr/>
        <a:lstStyle/>
        <a:p>
          <a:r>
            <a:rPr lang="en-US" dirty="0" smtClean="0"/>
            <a:t>rocket_module</a:t>
          </a:r>
          <a:endParaRPr lang="en-US" dirty="0"/>
        </a:p>
      </dgm:t>
    </dgm:pt>
    <dgm:pt modelId="{2989853A-A418-4B04-9869-09F1B2706729}" type="parTrans" cxnId="{57EA0180-E4B3-4D47-8CC8-301F7F3AC37F}">
      <dgm:prSet/>
      <dgm:spPr/>
      <dgm:t>
        <a:bodyPr/>
        <a:lstStyle/>
        <a:p>
          <a:endParaRPr lang="en-US"/>
        </a:p>
      </dgm:t>
    </dgm:pt>
    <dgm:pt modelId="{76C6D45C-3FEA-49C1-B805-9E19D473B826}" type="sibTrans" cxnId="{57EA0180-E4B3-4D47-8CC8-301F7F3AC37F}">
      <dgm:prSet/>
      <dgm:spPr/>
      <dgm:t>
        <a:bodyPr/>
        <a:lstStyle/>
        <a:p>
          <a:endParaRPr lang="en-US"/>
        </a:p>
      </dgm:t>
    </dgm:pt>
    <dgm:pt modelId="{6B3EE22E-8DBC-4173-8173-A7832195003A}">
      <dgm:prSet phldrT="[Text]"/>
      <dgm:spPr/>
      <dgm:t>
        <a:bodyPr/>
        <a:lstStyle/>
        <a:p>
          <a:r>
            <a:rPr lang="en-US" dirty="0" smtClean="0"/>
            <a:t>Rocket Manager</a:t>
          </a:r>
          <a:endParaRPr lang="en-US" dirty="0"/>
        </a:p>
      </dgm:t>
    </dgm:pt>
    <dgm:pt modelId="{3AD73876-08DD-4C22-A866-0D8D87204475}" type="parTrans" cxnId="{0FE236F6-C6F6-4DEC-8FA1-8BDC685FEC31}">
      <dgm:prSet/>
      <dgm:spPr/>
      <dgm:t>
        <a:bodyPr/>
        <a:lstStyle/>
        <a:p>
          <a:endParaRPr lang="en-US"/>
        </a:p>
      </dgm:t>
    </dgm:pt>
    <dgm:pt modelId="{67ACE3B6-2824-4E31-A71C-0B2F7D7B8548}" type="sibTrans" cxnId="{0FE236F6-C6F6-4DEC-8FA1-8BDC685FEC31}">
      <dgm:prSet/>
      <dgm:spPr/>
      <dgm:t>
        <a:bodyPr/>
        <a:lstStyle/>
        <a:p>
          <a:endParaRPr lang="en-US"/>
        </a:p>
      </dgm:t>
    </dgm:pt>
    <dgm:pt modelId="{FBAFC88E-5831-45B2-8F45-0B219DF1CDA0}">
      <dgm:prSet phldrT="[Text]"/>
      <dgm:spPr/>
      <dgm:t>
        <a:bodyPr/>
        <a:lstStyle/>
        <a:p>
          <a:r>
            <a:rPr lang="en-US" dirty="0" smtClean="0"/>
            <a:t>bullet_module</a:t>
          </a:r>
          <a:endParaRPr lang="en-US" dirty="0"/>
        </a:p>
      </dgm:t>
    </dgm:pt>
    <dgm:pt modelId="{901C6BD6-E505-4445-9C4F-595F2B244646}" type="parTrans" cxnId="{B0461052-424F-4339-AFF4-4CFF3C1D4D9D}">
      <dgm:prSet/>
      <dgm:spPr/>
      <dgm:t>
        <a:bodyPr/>
        <a:lstStyle/>
        <a:p>
          <a:endParaRPr lang="en-US"/>
        </a:p>
      </dgm:t>
    </dgm:pt>
    <dgm:pt modelId="{9CE08C5B-0839-41AB-8E36-8A875F52C038}" type="sibTrans" cxnId="{B0461052-424F-4339-AFF4-4CFF3C1D4D9D}">
      <dgm:prSet/>
      <dgm:spPr/>
      <dgm:t>
        <a:bodyPr/>
        <a:lstStyle/>
        <a:p>
          <a:endParaRPr lang="en-US"/>
        </a:p>
      </dgm:t>
    </dgm:pt>
    <dgm:pt modelId="{54C9AD41-07FB-4E7C-B508-E73FF093B5F4}">
      <dgm:prSet phldrT="[Text]"/>
      <dgm:spPr/>
      <dgm:t>
        <a:bodyPr/>
        <a:lstStyle/>
        <a:p>
          <a:r>
            <a:rPr lang="en-US" dirty="0" smtClean="0"/>
            <a:t>Bullet Manager</a:t>
          </a:r>
          <a:endParaRPr lang="en-US" dirty="0"/>
        </a:p>
      </dgm:t>
    </dgm:pt>
    <dgm:pt modelId="{67E0636C-FAC6-460F-A5F8-AECB5FF3A473}" type="parTrans" cxnId="{45A7F3A4-C6FB-4464-8E3F-A1C03F3415E2}">
      <dgm:prSet/>
      <dgm:spPr/>
      <dgm:t>
        <a:bodyPr/>
        <a:lstStyle/>
        <a:p>
          <a:endParaRPr lang="en-US"/>
        </a:p>
      </dgm:t>
    </dgm:pt>
    <dgm:pt modelId="{BB09A837-384B-4AE4-A23D-36F2C310E582}" type="sibTrans" cxnId="{45A7F3A4-C6FB-4464-8E3F-A1C03F3415E2}">
      <dgm:prSet/>
      <dgm:spPr/>
      <dgm:t>
        <a:bodyPr/>
        <a:lstStyle/>
        <a:p>
          <a:endParaRPr lang="en-US"/>
        </a:p>
      </dgm:t>
    </dgm:pt>
    <dgm:pt modelId="{FE98A7E4-FB12-4DBB-A6FF-3527491B3D14}">
      <dgm:prSet phldrT="[Text]"/>
      <dgm:spPr/>
      <dgm:t>
        <a:bodyPr/>
        <a:lstStyle/>
        <a:p>
          <a:r>
            <a:rPr lang="en-US" dirty="0" smtClean="0"/>
            <a:t>alien_module</a:t>
          </a:r>
          <a:endParaRPr lang="en-US" dirty="0"/>
        </a:p>
      </dgm:t>
    </dgm:pt>
    <dgm:pt modelId="{EB82C6A4-FA68-45E3-AC34-7ADD2204DF4E}" type="parTrans" cxnId="{4A2ABC7B-9D30-4232-A749-36DDB7360240}">
      <dgm:prSet/>
      <dgm:spPr/>
      <dgm:t>
        <a:bodyPr/>
        <a:lstStyle/>
        <a:p>
          <a:endParaRPr lang="en-US"/>
        </a:p>
      </dgm:t>
    </dgm:pt>
    <dgm:pt modelId="{B289433A-78FF-4450-83EA-22F474773D59}" type="sibTrans" cxnId="{4A2ABC7B-9D30-4232-A749-36DDB7360240}">
      <dgm:prSet/>
      <dgm:spPr/>
      <dgm:t>
        <a:bodyPr/>
        <a:lstStyle/>
        <a:p>
          <a:endParaRPr lang="en-US"/>
        </a:p>
      </dgm:t>
    </dgm:pt>
    <dgm:pt modelId="{A4D589F5-4AC9-4821-A47A-7577934167D8}">
      <dgm:prSet phldrT="[Text]"/>
      <dgm:spPr/>
      <dgm:t>
        <a:bodyPr/>
        <a:lstStyle/>
        <a:p>
          <a:r>
            <a:rPr lang="en-US" dirty="0" smtClean="0"/>
            <a:t>Alien Manager</a:t>
          </a:r>
          <a:endParaRPr lang="en-US" dirty="0"/>
        </a:p>
      </dgm:t>
    </dgm:pt>
    <dgm:pt modelId="{6A1A0D43-DF0D-4A87-99A2-735B5856D9D3}" type="parTrans" cxnId="{5FA22330-7788-47C6-A3D9-2FAD29E65B4F}">
      <dgm:prSet/>
      <dgm:spPr/>
      <dgm:t>
        <a:bodyPr/>
        <a:lstStyle/>
        <a:p>
          <a:endParaRPr lang="en-US"/>
        </a:p>
      </dgm:t>
    </dgm:pt>
    <dgm:pt modelId="{7E4430E7-BDE8-465E-A0AC-0294A17BF8E0}" type="sibTrans" cxnId="{5FA22330-7788-47C6-A3D9-2FAD29E65B4F}">
      <dgm:prSet/>
      <dgm:spPr/>
      <dgm:t>
        <a:bodyPr/>
        <a:lstStyle/>
        <a:p>
          <a:endParaRPr lang="en-US"/>
        </a:p>
      </dgm:t>
    </dgm:pt>
    <dgm:pt modelId="{86391629-89AF-41EE-9AAB-9C2DC3315545}">
      <dgm:prSet phldrT="[Text]"/>
      <dgm:spPr/>
      <dgm:t>
        <a:bodyPr/>
        <a:lstStyle/>
        <a:p>
          <a:r>
            <a:rPr lang="en-US" dirty="0" smtClean="0"/>
            <a:t>game_functions_module</a:t>
          </a:r>
          <a:endParaRPr lang="en-US" dirty="0"/>
        </a:p>
      </dgm:t>
    </dgm:pt>
    <dgm:pt modelId="{BA39C9E9-4801-4F6E-B89D-7C2C8337BC11}" type="parTrans" cxnId="{CFC953DC-A80E-431A-8492-AC9DEBF71418}">
      <dgm:prSet/>
      <dgm:spPr/>
      <dgm:t>
        <a:bodyPr/>
        <a:lstStyle/>
        <a:p>
          <a:endParaRPr lang="en-US"/>
        </a:p>
      </dgm:t>
    </dgm:pt>
    <dgm:pt modelId="{BE1D7DD2-7F59-4D4B-A680-FFC16F656E4B}" type="sibTrans" cxnId="{CFC953DC-A80E-431A-8492-AC9DEBF71418}">
      <dgm:prSet/>
      <dgm:spPr/>
      <dgm:t>
        <a:bodyPr/>
        <a:lstStyle/>
        <a:p>
          <a:endParaRPr lang="en-US"/>
        </a:p>
      </dgm:t>
    </dgm:pt>
    <dgm:pt modelId="{0EB54052-7669-413C-A951-108702C42E0C}">
      <dgm:prSet phldrT="[Text]"/>
      <dgm:spPr/>
      <dgm:t>
        <a:bodyPr/>
        <a:lstStyle/>
        <a:p>
          <a:r>
            <a:rPr lang="en-US" dirty="0" smtClean="0"/>
            <a:t>All Game Functionalities</a:t>
          </a:r>
          <a:endParaRPr lang="en-US" dirty="0"/>
        </a:p>
      </dgm:t>
    </dgm:pt>
    <dgm:pt modelId="{03CC73B0-C790-4D24-8181-C95536AE29BE}" type="parTrans" cxnId="{5E04E192-6BA9-4188-A014-3A172DB39571}">
      <dgm:prSet/>
      <dgm:spPr/>
      <dgm:t>
        <a:bodyPr/>
        <a:lstStyle/>
        <a:p>
          <a:endParaRPr lang="en-US"/>
        </a:p>
      </dgm:t>
    </dgm:pt>
    <dgm:pt modelId="{3935FEB1-6A62-4EE6-B775-9C7139CD898F}" type="sibTrans" cxnId="{5E04E192-6BA9-4188-A014-3A172DB39571}">
      <dgm:prSet/>
      <dgm:spPr/>
      <dgm:t>
        <a:bodyPr/>
        <a:lstStyle/>
        <a:p>
          <a:endParaRPr lang="en-US"/>
        </a:p>
      </dgm:t>
    </dgm:pt>
    <dgm:pt modelId="{43B0238D-A5C9-4C14-885F-E383EB580BD0}">
      <dgm:prSet phldrT="[Text]"/>
      <dgm:spPr/>
      <dgm:t>
        <a:bodyPr/>
        <a:lstStyle/>
        <a:p>
          <a:r>
            <a:rPr lang="en-US" dirty="0" smtClean="0"/>
            <a:t>game_stats_module</a:t>
          </a:r>
          <a:endParaRPr lang="en-US" dirty="0"/>
        </a:p>
      </dgm:t>
    </dgm:pt>
    <dgm:pt modelId="{A060204B-8212-45E8-8E43-ED3E20F41F5D}" type="parTrans" cxnId="{7078C68D-8D74-46D2-947F-535FD26CC7FD}">
      <dgm:prSet/>
      <dgm:spPr/>
      <dgm:t>
        <a:bodyPr/>
        <a:lstStyle/>
        <a:p>
          <a:endParaRPr lang="en-US"/>
        </a:p>
      </dgm:t>
    </dgm:pt>
    <dgm:pt modelId="{F16F77C5-3696-4FA7-B4C9-2FB9F72059E3}" type="sibTrans" cxnId="{7078C68D-8D74-46D2-947F-535FD26CC7FD}">
      <dgm:prSet/>
      <dgm:spPr/>
      <dgm:t>
        <a:bodyPr/>
        <a:lstStyle/>
        <a:p>
          <a:endParaRPr lang="en-US"/>
        </a:p>
      </dgm:t>
    </dgm:pt>
    <dgm:pt modelId="{CC436D72-898A-4C2A-BFFC-7DB9EAAC999D}">
      <dgm:prSet phldrT="[Text]"/>
      <dgm:spPr/>
      <dgm:t>
        <a:bodyPr/>
        <a:lstStyle/>
        <a:p>
          <a:r>
            <a:rPr lang="en-US" dirty="0" smtClean="0"/>
            <a:t>Game Statistics</a:t>
          </a:r>
          <a:endParaRPr lang="en-US" dirty="0"/>
        </a:p>
      </dgm:t>
    </dgm:pt>
    <dgm:pt modelId="{A189BD8E-3331-48E7-8FD0-9DAB81C4DCD1}" type="parTrans" cxnId="{E361BD3B-77C3-42F2-9EE3-B1D3795D4CA6}">
      <dgm:prSet/>
      <dgm:spPr/>
      <dgm:t>
        <a:bodyPr/>
        <a:lstStyle/>
        <a:p>
          <a:endParaRPr lang="en-US"/>
        </a:p>
      </dgm:t>
    </dgm:pt>
    <dgm:pt modelId="{CF2340EE-D242-4602-9405-86EF4242D9C3}" type="sibTrans" cxnId="{E361BD3B-77C3-42F2-9EE3-B1D3795D4CA6}">
      <dgm:prSet/>
      <dgm:spPr/>
      <dgm:t>
        <a:bodyPr/>
        <a:lstStyle/>
        <a:p>
          <a:endParaRPr lang="en-US"/>
        </a:p>
      </dgm:t>
    </dgm:pt>
    <dgm:pt modelId="{455C04F2-DA67-4C24-B1DA-CEED99BE0196}">
      <dgm:prSet phldrT="[Text]"/>
      <dgm:spPr/>
      <dgm:t>
        <a:bodyPr/>
        <a:lstStyle/>
        <a:p>
          <a:r>
            <a:rPr lang="en-US" dirty="0" smtClean="0"/>
            <a:t>button_module</a:t>
          </a:r>
          <a:endParaRPr lang="en-US" dirty="0"/>
        </a:p>
      </dgm:t>
    </dgm:pt>
    <dgm:pt modelId="{375B0151-F3D1-4FA7-87F2-BFF086E77FAE}" type="parTrans" cxnId="{7C9E5076-53D9-4B9A-8CEF-DA3671B54228}">
      <dgm:prSet/>
      <dgm:spPr/>
      <dgm:t>
        <a:bodyPr/>
        <a:lstStyle/>
        <a:p>
          <a:endParaRPr lang="en-US"/>
        </a:p>
      </dgm:t>
    </dgm:pt>
    <dgm:pt modelId="{740428AC-3145-4AAC-B48A-C75643CA7242}" type="sibTrans" cxnId="{7C9E5076-53D9-4B9A-8CEF-DA3671B54228}">
      <dgm:prSet/>
      <dgm:spPr/>
      <dgm:t>
        <a:bodyPr/>
        <a:lstStyle/>
        <a:p>
          <a:endParaRPr lang="en-US"/>
        </a:p>
      </dgm:t>
    </dgm:pt>
    <dgm:pt modelId="{796D16FC-1476-482C-969A-4CC010A67BA7}">
      <dgm:prSet phldrT="[Text]"/>
      <dgm:spPr/>
      <dgm:t>
        <a:bodyPr/>
        <a:lstStyle/>
        <a:p>
          <a:r>
            <a:rPr lang="en-US" dirty="0" smtClean="0"/>
            <a:t>Button Manager</a:t>
          </a:r>
          <a:endParaRPr lang="en-US" dirty="0"/>
        </a:p>
      </dgm:t>
    </dgm:pt>
    <dgm:pt modelId="{C310D222-2CF1-47B5-915E-F389F2BD4D16}" type="parTrans" cxnId="{A859EC01-56A3-4589-BA98-DB2CDD542F20}">
      <dgm:prSet/>
      <dgm:spPr/>
      <dgm:t>
        <a:bodyPr/>
        <a:lstStyle/>
        <a:p>
          <a:endParaRPr lang="en-US"/>
        </a:p>
      </dgm:t>
    </dgm:pt>
    <dgm:pt modelId="{1514A68C-FE38-40BC-A70A-1011E77AEADC}" type="sibTrans" cxnId="{A859EC01-56A3-4589-BA98-DB2CDD542F20}">
      <dgm:prSet/>
      <dgm:spPr/>
      <dgm:t>
        <a:bodyPr/>
        <a:lstStyle/>
        <a:p>
          <a:endParaRPr lang="en-US"/>
        </a:p>
      </dgm:t>
    </dgm:pt>
    <dgm:pt modelId="{BCB271ED-A603-4ED0-BAB9-69680AB94266}">
      <dgm:prSet phldrT="[Text]"/>
      <dgm:spPr/>
      <dgm:t>
        <a:bodyPr/>
        <a:lstStyle/>
        <a:p>
          <a:r>
            <a:rPr lang="en-US" dirty="0" smtClean="0"/>
            <a:t>scoreboard_module</a:t>
          </a:r>
          <a:endParaRPr lang="en-US" dirty="0"/>
        </a:p>
      </dgm:t>
    </dgm:pt>
    <dgm:pt modelId="{17F9F6ED-4288-4524-9677-246662032286}" type="parTrans" cxnId="{55ABF06E-C3C2-44FF-9867-EB3CBDB7F29F}">
      <dgm:prSet/>
      <dgm:spPr/>
      <dgm:t>
        <a:bodyPr/>
        <a:lstStyle/>
        <a:p>
          <a:endParaRPr lang="en-US"/>
        </a:p>
      </dgm:t>
    </dgm:pt>
    <dgm:pt modelId="{22988433-9CEB-4C84-B92B-82231363D9B4}" type="sibTrans" cxnId="{55ABF06E-C3C2-44FF-9867-EB3CBDB7F29F}">
      <dgm:prSet/>
      <dgm:spPr/>
      <dgm:t>
        <a:bodyPr/>
        <a:lstStyle/>
        <a:p>
          <a:endParaRPr lang="en-US"/>
        </a:p>
      </dgm:t>
    </dgm:pt>
    <dgm:pt modelId="{ABEAC4E8-2AA8-4DCA-8E2F-9827CE4059C4}">
      <dgm:prSet phldrT="[Text]"/>
      <dgm:spPr/>
      <dgm:t>
        <a:bodyPr/>
        <a:lstStyle/>
        <a:p>
          <a:r>
            <a:rPr lang="en-US" dirty="0" smtClean="0"/>
            <a:t>Scoreboard Manager</a:t>
          </a:r>
          <a:endParaRPr lang="en-US" dirty="0"/>
        </a:p>
      </dgm:t>
    </dgm:pt>
    <dgm:pt modelId="{DFE27D4A-0664-4BFF-B509-4D1A9ED29878}" type="parTrans" cxnId="{64393615-8ACE-4184-BDAE-BF829E5E8CCB}">
      <dgm:prSet/>
      <dgm:spPr/>
      <dgm:t>
        <a:bodyPr/>
        <a:lstStyle/>
        <a:p>
          <a:endParaRPr lang="en-US"/>
        </a:p>
      </dgm:t>
    </dgm:pt>
    <dgm:pt modelId="{0D56FC23-BD7F-4C01-8376-065B4B77201B}" type="sibTrans" cxnId="{64393615-8ACE-4184-BDAE-BF829E5E8CCB}">
      <dgm:prSet/>
      <dgm:spPr/>
      <dgm:t>
        <a:bodyPr/>
        <a:lstStyle/>
        <a:p>
          <a:endParaRPr lang="en-US"/>
        </a:p>
      </dgm:t>
    </dgm:pt>
    <dgm:pt modelId="{D6BEBEF2-0E58-4E4E-A9BB-A0A6CBE39C5B}">
      <dgm:prSet phldrT="[Text]"/>
      <dgm:spPr/>
      <dgm:t>
        <a:bodyPr/>
        <a:lstStyle/>
        <a:p>
          <a:r>
            <a:rPr lang="en-US" dirty="0" err="1" smtClean="0"/>
            <a:t>start_game_module</a:t>
          </a:r>
          <a:endParaRPr lang="en-US" dirty="0"/>
        </a:p>
      </dgm:t>
    </dgm:pt>
    <dgm:pt modelId="{435307AE-4816-47CE-9E3D-FAFEAD5AD3E7}" type="parTrans" cxnId="{686C694C-D75F-4CFE-8B1E-DB4FE9D7B048}">
      <dgm:prSet/>
      <dgm:spPr/>
    </dgm:pt>
    <dgm:pt modelId="{8B68A5EF-96DB-475C-99F9-436B645E16F7}" type="sibTrans" cxnId="{686C694C-D75F-4CFE-8B1E-DB4FE9D7B048}">
      <dgm:prSet/>
      <dgm:spPr/>
    </dgm:pt>
    <dgm:pt modelId="{FB50E766-CB6A-41AC-83EB-699970231422}">
      <dgm:prSet phldrT="[Text]"/>
      <dgm:spPr/>
      <dgm:t>
        <a:bodyPr/>
        <a:lstStyle/>
        <a:p>
          <a:r>
            <a:rPr lang="en-US" dirty="0" smtClean="0"/>
            <a:t>Main Game Manager</a:t>
          </a:r>
          <a:endParaRPr lang="en-US" dirty="0"/>
        </a:p>
      </dgm:t>
    </dgm:pt>
    <dgm:pt modelId="{393E9B7F-4E8B-40D2-9A4A-018408096DAB}" type="parTrans" cxnId="{F4133023-9404-446C-B668-B333A1B4996A}">
      <dgm:prSet/>
      <dgm:spPr/>
      <dgm:t>
        <a:bodyPr/>
        <a:lstStyle/>
        <a:p>
          <a:endParaRPr lang="en-US"/>
        </a:p>
      </dgm:t>
    </dgm:pt>
    <dgm:pt modelId="{94337A82-380A-4001-BE3A-17EEFA59D6E2}" type="sibTrans" cxnId="{F4133023-9404-446C-B668-B333A1B4996A}">
      <dgm:prSet/>
      <dgm:spPr/>
      <dgm:t>
        <a:bodyPr/>
        <a:lstStyle/>
        <a:p>
          <a:endParaRPr lang="en-US"/>
        </a:p>
      </dgm:t>
    </dgm:pt>
    <dgm:pt modelId="{E72EC3D4-E43B-400A-99F9-E92217CD933A}" type="pres">
      <dgm:prSet presAssocID="{7DF00512-3CE9-4CDF-A85B-7C63E23AEC6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E1320B-F679-4BB4-85E4-1910418914C0}" type="pres">
      <dgm:prSet presAssocID="{E0DF7307-0184-4989-9B86-81C1119AF69A}" presName="linNode" presStyleCnt="0"/>
      <dgm:spPr/>
    </dgm:pt>
    <dgm:pt modelId="{F6181F7D-EE71-4C10-8B26-B44B44384DD3}" type="pres">
      <dgm:prSet presAssocID="{E0DF7307-0184-4989-9B86-81C1119AF69A}" presName="parent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5BDDC-A761-4379-8844-AA04ECA3CC32}" type="pres">
      <dgm:prSet presAssocID="{E0DF7307-0184-4989-9B86-81C1119AF69A}" presName="childShp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09A6A-46AE-4A50-B972-83B91D8E707E}" type="pres">
      <dgm:prSet presAssocID="{137BB56A-D6E3-40F5-8A7C-4B0D3068EA52}" presName="spacing" presStyleCnt="0"/>
      <dgm:spPr/>
    </dgm:pt>
    <dgm:pt modelId="{642AA51A-2178-4A76-9913-0BB72BABC296}" type="pres">
      <dgm:prSet presAssocID="{E804BBB5-019A-4403-9AE7-FC9366469FE3}" presName="linNode" presStyleCnt="0"/>
      <dgm:spPr/>
    </dgm:pt>
    <dgm:pt modelId="{63C46B84-2E80-4784-A403-3E11DBD0A4A7}" type="pres">
      <dgm:prSet presAssocID="{E804BBB5-019A-4403-9AE7-FC9366469FE3}" presName="parent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1C87C-399E-4607-8324-832F2568D09D}" type="pres">
      <dgm:prSet presAssocID="{E804BBB5-019A-4403-9AE7-FC9366469FE3}" presName="childShp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BCD1A-F1CF-4EEB-A34F-B093E89A2480}" type="pres">
      <dgm:prSet presAssocID="{76C6D45C-3FEA-49C1-B805-9E19D473B826}" presName="spacing" presStyleCnt="0"/>
      <dgm:spPr/>
    </dgm:pt>
    <dgm:pt modelId="{F29B68A0-BEB9-4619-A79B-23CE9E778BE0}" type="pres">
      <dgm:prSet presAssocID="{FBAFC88E-5831-45B2-8F45-0B219DF1CDA0}" presName="linNode" presStyleCnt="0"/>
      <dgm:spPr/>
    </dgm:pt>
    <dgm:pt modelId="{750D4049-CAA2-4879-8EDA-2A80C1764AC3}" type="pres">
      <dgm:prSet presAssocID="{FBAFC88E-5831-45B2-8F45-0B219DF1CDA0}" presName="parent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7C9EC-D0CD-420F-9AD9-5B8B67143929}" type="pres">
      <dgm:prSet presAssocID="{FBAFC88E-5831-45B2-8F45-0B219DF1CDA0}" presName="childShp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D46FE-018A-412C-B08C-4B8091BEA1FC}" type="pres">
      <dgm:prSet presAssocID="{9CE08C5B-0839-41AB-8E36-8A875F52C038}" presName="spacing" presStyleCnt="0"/>
      <dgm:spPr/>
    </dgm:pt>
    <dgm:pt modelId="{589B6A71-62BA-4B93-A7F2-A708E27C7196}" type="pres">
      <dgm:prSet presAssocID="{FE98A7E4-FB12-4DBB-A6FF-3527491B3D14}" presName="linNode" presStyleCnt="0"/>
      <dgm:spPr/>
    </dgm:pt>
    <dgm:pt modelId="{F41FFA4C-7107-4910-9118-BF4AB87CA1BD}" type="pres">
      <dgm:prSet presAssocID="{FE98A7E4-FB12-4DBB-A6FF-3527491B3D14}" presName="parent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BC429-5617-470C-95D2-43E1FABCA70C}" type="pres">
      <dgm:prSet presAssocID="{FE98A7E4-FB12-4DBB-A6FF-3527491B3D14}" presName="childShp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B9814-CEB9-4656-8C31-43844EC7FA8F}" type="pres">
      <dgm:prSet presAssocID="{B289433A-78FF-4450-83EA-22F474773D59}" presName="spacing" presStyleCnt="0"/>
      <dgm:spPr/>
    </dgm:pt>
    <dgm:pt modelId="{408E0FF8-597B-48A0-BD15-AAFD54BEF2C9}" type="pres">
      <dgm:prSet presAssocID="{86391629-89AF-41EE-9AAB-9C2DC3315545}" presName="linNode" presStyleCnt="0"/>
      <dgm:spPr/>
    </dgm:pt>
    <dgm:pt modelId="{5DF6456B-FFAA-4A4F-928B-6BBFF8AD2988}" type="pres">
      <dgm:prSet presAssocID="{86391629-89AF-41EE-9AAB-9C2DC3315545}" presName="parent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7E180-5D97-42A5-844F-698438E665E5}" type="pres">
      <dgm:prSet presAssocID="{86391629-89AF-41EE-9AAB-9C2DC3315545}" presName="childShp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5BC02-3DDF-45DC-95FC-44695EE72B19}" type="pres">
      <dgm:prSet presAssocID="{BE1D7DD2-7F59-4D4B-A680-FFC16F656E4B}" presName="spacing" presStyleCnt="0"/>
      <dgm:spPr/>
    </dgm:pt>
    <dgm:pt modelId="{939DD301-F961-4294-A929-76766CB49A42}" type="pres">
      <dgm:prSet presAssocID="{43B0238D-A5C9-4C14-885F-E383EB580BD0}" presName="linNode" presStyleCnt="0"/>
      <dgm:spPr/>
    </dgm:pt>
    <dgm:pt modelId="{65C748CF-E41E-42A0-934B-346AE3B89324}" type="pres">
      <dgm:prSet presAssocID="{43B0238D-A5C9-4C14-885F-E383EB580BD0}" presName="parent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1F81E-DDB7-42DE-8045-9F0B3CD2EA48}" type="pres">
      <dgm:prSet presAssocID="{43B0238D-A5C9-4C14-885F-E383EB580BD0}" presName="childShp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DF473-58E6-4F49-9C69-A51CBC751E62}" type="pres">
      <dgm:prSet presAssocID="{F16F77C5-3696-4FA7-B4C9-2FB9F72059E3}" presName="spacing" presStyleCnt="0"/>
      <dgm:spPr/>
    </dgm:pt>
    <dgm:pt modelId="{1D0AF2DE-BC9E-4BE6-B839-6B8238C9FD09}" type="pres">
      <dgm:prSet presAssocID="{455C04F2-DA67-4C24-B1DA-CEED99BE0196}" presName="linNode" presStyleCnt="0"/>
      <dgm:spPr/>
    </dgm:pt>
    <dgm:pt modelId="{11E93D69-2B58-414C-982F-A42B711DFA64}" type="pres">
      <dgm:prSet presAssocID="{455C04F2-DA67-4C24-B1DA-CEED99BE0196}" presName="parent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0E991-7D18-44AD-A0AD-3AB4A90ECCA4}" type="pres">
      <dgm:prSet presAssocID="{455C04F2-DA67-4C24-B1DA-CEED99BE0196}" presName="childShp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16324-9499-4E44-AD02-5F0DE70C65D2}" type="pres">
      <dgm:prSet presAssocID="{740428AC-3145-4AAC-B48A-C75643CA7242}" presName="spacing" presStyleCnt="0"/>
      <dgm:spPr/>
    </dgm:pt>
    <dgm:pt modelId="{1F9C17AE-CAA5-4B18-90FB-68CC33A5A127}" type="pres">
      <dgm:prSet presAssocID="{BCB271ED-A603-4ED0-BAB9-69680AB94266}" presName="linNode" presStyleCnt="0"/>
      <dgm:spPr/>
    </dgm:pt>
    <dgm:pt modelId="{A8D5691D-A675-49A5-958A-3F409CB5BFD9}" type="pres">
      <dgm:prSet presAssocID="{BCB271ED-A603-4ED0-BAB9-69680AB94266}" presName="parent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4C6E9-E632-4DEB-93DE-5FB576D2FB76}" type="pres">
      <dgm:prSet presAssocID="{BCB271ED-A603-4ED0-BAB9-69680AB94266}" presName="childShp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F4D2B-411F-4338-A4D6-35DE1F9DA68A}" type="pres">
      <dgm:prSet presAssocID="{22988433-9CEB-4C84-B92B-82231363D9B4}" presName="spacing" presStyleCnt="0"/>
      <dgm:spPr/>
    </dgm:pt>
    <dgm:pt modelId="{087B194B-C26D-4361-964C-593CB7ACA522}" type="pres">
      <dgm:prSet presAssocID="{D6BEBEF2-0E58-4E4E-A9BB-A0A6CBE39C5B}" presName="linNode" presStyleCnt="0"/>
      <dgm:spPr/>
    </dgm:pt>
    <dgm:pt modelId="{39AB75E2-C278-4281-A5FD-DD991130671E}" type="pres">
      <dgm:prSet presAssocID="{D6BEBEF2-0E58-4E4E-A9BB-A0A6CBE39C5B}" presName="parent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5AC62-30FC-411F-BE2A-D79679EE9C66}" type="pres">
      <dgm:prSet presAssocID="{D6BEBEF2-0E58-4E4E-A9BB-A0A6CBE39C5B}" presName="childShp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D8631-AF8E-4144-90AA-C7833DC31A01}" type="presOf" srcId="{BCB271ED-A603-4ED0-BAB9-69680AB94266}" destId="{A8D5691D-A675-49A5-958A-3F409CB5BFD9}" srcOrd="0" destOrd="0" presId="urn:microsoft.com/office/officeart/2005/8/layout/vList6"/>
    <dgm:cxn modelId="{0E8B6431-C47E-4543-A99B-F6AD3FD8DC4E}" type="presOf" srcId="{E804BBB5-019A-4403-9AE7-FC9366469FE3}" destId="{63C46B84-2E80-4784-A403-3E11DBD0A4A7}" srcOrd="0" destOrd="0" presId="urn:microsoft.com/office/officeart/2005/8/layout/vList6"/>
    <dgm:cxn modelId="{DD392B3C-7750-4F5D-B559-27C05A102DA3}" type="presOf" srcId="{FE98A7E4-FB12-4DBB-A6FF-3527491B3D14}" destId="{F41FFA4C-7107-4910-9118-BF4AB87CA1BD}" srcOrd="0" destOrd="0" presId="urn:microsoft.com/office/officeart/2005/8/layout/vList6"/>
    <dgm:cxn modelId="{8325D327-D961-4441-A56C-36BEF57EBC38}" srcId="{7DF00512-3CE9-4CDF-A85B-7C63E23AEC60}" destId="{E0DF7307-0184-4989-9B86-81C1119AF69A}" srcOrd="0" destOrd="0" parTransId="{CA6DF8C6-E58C-4852-81B0-428B973E3461}" sibTransId="{137BB56A-D6E3-40F5-8A7C-4B0D3068EA52}"/>
    <dgm:cxn modelId="{1754628C-619A-445A-8373-3C980FB7B6F0}" type="presOf" srcId="{7DF00512-3CE9-4CDF-A85B-7C63E23AEC60}" destId="{E72EC3D4-E43B-400A-99F9-E92217CD933A}" srcOrd="0" destOrd="0" presId="urn:microsoft.com/office/officeart/2005/8/layout/vList6"/>
    <dgm:cxn modelId="{58A7A424-8A9E-4105-881F-4AD1B2C6679E}" type="presOf" srcId="{A4D589F5-4AC9-4821-A47A-7577934167D8}" destId="{1F9BC429-5617-470C-95D2-43E1FABCA70C}" srcOrd="0" destOrd="0" presId="urn:microsoft.com/office/officeart/2005/8/layout/vList6"/>
    <dgm:cxn modelId="{57EA0180-E4B3-4D47-8CC8-301F7F3AC37F}" srcId="{7DF00512-3CE9-4CDF-A85B-7C63E23AEC60}" destId="{E804BBB5-019A-4403-9AE7-FC9366469FE3}" srcOrd="1" destOrd="0" parTransId="{2989853A-A418-4B04-9869-09F1B2706729}" sibTransId="{76C6D45C-3FEA-49C1-B805-9E19D473B826}"/>
    <dgm:cxn modelId="{B8976A32-9947-4413-A3D0-E7EB3B8F24B6}" type="presOf" srcId="{E0D1D4C7-0DA8-4EF7-9DD5-047005B71CBF}" destId="{1655BDDC-A761-4379-8844-AA04ECA3CC32}" srcOrd="0" destOrd="0" presId="urn:microsoft.com/office/officeart/2005/8/layout/vList6"/>
    <dgm:cxn modelId="{686C694C-D75F-4CFE-8B1E-DB4FE9D7B048}" srcId="{7DF00512-3CE9-4CDF-A85B-7C63E23AEC60}" destId="{D6BEBEF2-0E58-4E4E-A9BB-A0A6CBE39C5B}" srcOrd="8" destOrd="0" parTransId="{435307AE-4816-47CE-9E3D-FAFEAD5AD3E7}" sibTransId="{8B68A5EF-96DB-475C-99F9-436B645E16F7}"/>
    <dgm:cxn modelId="{CB338337-0279-4A2D-9581-38035266AA93}" type="presOf" srcId="{D6BEBEF2-0E58-4E4E-A9BB-A0A6CBE39C5B}" destId="{39AB75E2-C278-4281-A5FD-DD991130671E}" srcOrd="0" destOrd="0" presId="urn:microsoft.com/office/officeart/2005/8/layout/vList6"/>
    <dgm:cxn modelId="{25465E73-8561-4984-AAA5-9AB108478127}" type="presOf" srcId="{CC436D72-898A-4C2A-BFFC-7DB9EAAC999D}" destId="{5131F81E-DDB7-42DE-8045-9F0B3CD2EA48}" srcOrd="0" destOrd="0" presId="urn:microsoft.com/office/officeart/2005/8/layout/vList6"/>
    <dgm:cxn modelId="{64393615-8ACE-4184-BDAE-BF829E5E8CCB}" srcId="{BCB271ED-A603-4ED0-BAB9-69680AB94266}" destId="{ABEAC4E8-2AA8-4DCA-8E2F-9827CE4059C4}" srcOrd="0" destOrd="0" parTransId="{DFE27D4A-0664-4BFF-B509-4D1A9ED29878}" sibTransId="{0D56FC23-BD7F-4C01-8376-065B4B77201B}"/>
    <dgm:cxn modelId="{E361BD3B-77C3-42F2-9EE3-B1D3795D4CA6}" srcId="{43B0238D-A5C9-4C14-885F-E383EB580BD0}" destId="{CC436D72-898A-4C2A-BFFC-7DB9EAAC999D}" srcOrd="0" destOrd="0" parTransId="{A189BD8E-3331-48E7-8FD0-9DAB81C4DCD1}" sibTransId="{CF2340EE-D242-4602-9405-86EF4242D9C3}"/>
    <dgm:cxn modelId="{7C9E5076-53D9-4B9A-8CEF-DA3671B54228}" srcId="{7DF00512-3CE9-4CDF-A85B-7C63E23AEC60}" destId="{455C04F2-DA67-4C24-B1DA-CEED99BE0196}" srcOrd="6" destOrd="0" parTransId="{375B0151-F3D1-4FA7-87F2-BFF086E77FAE}" sibTransId="{740428AC-3145-4AAC-B48A-C75643CA7242}"/>
    <dgm:cxn modelId="{55FAF834-AFD6-4EA0-9AB2-248CF8C7B7B0}" type="presOf" srcId="{FB50E766-CB6A-41AC-83EB-699970231422}" destId="{AD75AC62-30FC-411F-BE2A-D79679EE9C66}" srcOrd="0" destOrd="0" presId="urn:microsoft.com/office/officeart/2005/8/layout/vList6"/>
    <dgm:cxn modelId="{5E04E192-6BA9-4188-A014-3A172DB39571}" srcId="{86391629-89AF-41EE-9AAB-9C2DC3315545}" destId="{0EB54052-7669-413C-A951-108702C42E0C}" srcOrd="0" destOrd="0" parTransId="{03CC73B0-C790-4D24-8181-C95536AE29BE}" sibTransId="{3935FEB1-6A62-4EE6-B775-9C7139CD898F}"/>
    <dgm:cxn modelId="{55ABF06E-C3C2-44FF-9867-EB3CBDB7F29F}" srcId="{7DF00512-3CE9-4CDF-A85B-7C63E23AEC60}" destId="{BCB271ED-A603-4ED0-BAB9-69680AB94266}" srcOrd="7" destOrd="0" parTransId="{17F9F6ED-4288-4524-9677-246662032286}" sibTransId="{22988433-9CEB-4C84-B92B-82231363D9B4}"/>
    <dgm:cxn modelId="{7078C68D-8D74-46D2-947F-535FD26CC7FD}" srcId="{7DF00512-3CE9-4CDF-A85B-7C63E23AEC60}" destId="{43B0238D-A5C9-4C14-885F-E383EB580BD0}" srcOrd="5" destOrd="0" parTransId="{A060204B-8212-45E8-8E43-ED3E20F41F5D}" sibTransId="{F16F77C5-3696-4FA7-B4C9-2FB9F72059E3}"/>
    <dgm:cxn modelId="{B0461052-424F-4339-AFF4-4CFF3C1D4D9D}" srcId="{7DF00512-3CE9-4CDF-A85B-7C63E23AEC60}" destId="{FBAFC88E-5831-45B2-8F45-0B219DF1CDA0}" srcOrd="2" destOrd="0" parTransId="{901C6BD6-E505-4445-9C4F-595F2B244646}" sibTransId="{9CE08C5B-0839-41AB-8E36-8A875F52C038}"/>
    <dgm:cxn modelId="{CFC953DC-A80E-431A-8492-AC9DEBF71418}" srcId="{7DF00512-3CE9-4CDF-A85B-7C63E23AEC60}" destId="{86391629-89AF-41EE-9AAB-9C2DC3315545}" srcOrd="4" destOrd="0" parTransId="{BA39C9E9-4801-4F6E-B89D-7C2C8337BC11}" sibTransId="{BE1D7DD2-7F59-4D4B-A680-FFC16F656E4B}"/>
    <dgm:cxn modelId="{45A7F3A4-C6FB-4464-8E3F-A1C03F3415E2}" srcId="{FBAFC88E-5831-45B2-8F45-0B219DF1CDA0}" destId="{54C9AD41-07FB-4E7C-B508-E73FF093B5F4}" srcOrd="0" destOrd="0" parTransId="{67E0636C-FAC6-460F-A5F8-AECB5FF3A473}" sibTransId="{BB09A837-384B-4AE4-A23D-36F2C310E582}"/>
    <dgm:cxn modelId="{75F838C7-A8DE-44D9-A6EC-2EA0FB2225D9}" type="presOf" srcId="{54C9AD41-07FB-4E7C-B508-E73FF093B5F4}" destId="{0D67C9EC-D0CD-420F-9AD9-5B8B67143929}" srcOrd="0" destOrd="0" presId="urn:microsoft.com/office/officeart/2005/8/layout/vList6"/>
    <dgm:cxn modelId="{0FE236F6-C6F6-4DEC-8FA1-8BDC685FEC31}" srcId="{E804BBB5-019A-4403-9AE7-FC9366469FE3}" destId="{6B3EE22E-8DBC-4173-8173-A7832195003A}" srcOrd="0" destOrd="0" parTransId="{3AD73876-08DD-4C22-A866-0D8D87204475}" sibTransId="{67ACE3B6-2824-4E31-A71C-0B2F7D7B8548}"/>
    <dgm:cxn modelId="{6AA596C7-0124-429C-A1F3-C19110333E91}" type="presOf" srcId="{455C04F2-DA67-4C24-B1DA-CEED99BE0196}" destId="{11E93D69-2B58-414C-982F-A42B711DFA64}" srcOrd="0" destOrd="0" presId="urn:microsoft.com/office/officeart/2005/8/layout/vList6"/>
    <dgm:cxn modelId="{6900697F-B652-4DDF-AA37-F43177BBAC08}" type="presOf" srcId="{0EB54052-7669-413C-A951-108702C42E0C}" destId="{74D7E180-5D97-42A5-844F-698438E665E5}" srcOrd="0" destOrd="0" presId="urn:microsoft.com/office/officeart/2005/8/layout/vList6"/>
    <dgm:cxn modelId="{BC0D0E34-9A40-4E54-9DE6-8C3FA4BA7797}" type="presOf" srcId="{796D16FC-1476-482C-969A-4CC010A67BA7}" destId="{1F00E991-7D18-44AD-A0AD-3AB4A90ECCA4}" srcOrd="0" destOrd="0" presId="urn:microsoft.com/office/officeart/2005/8/layout/vList6"/>
    <dgm:cxn modelId="{62F1BAF0-F576-406E-82EE-18B33841A4B6}" type="presOf" srcId="{FBAFC88E-5831-45B2-8F45-0B219DF1CDA0}" destId="{750D4049-CAA2-4879-8EDA-2A80C1764AC3}" srcOrd="0" destOrd="0" presId="urn:microsoft.com/office/officeart/2005/8/layout/vList6"/>
    <dgm:cxn modelId="{D469F5F6-4D4C-49F8-84D2-7D7CFAB2ECDD}" type="presOf" srcId="{43B0238D-A5C9-4C14-885F-E383EB580BD0}" destId="{65C748CF-E41E-42A0-934B-346AE3B89324}" srcOrd="0" destOrd="0" presId="urn:microsoft.com/office/officeart/2005/8/layout/vList6"/>
    <dgm:cxn modelId="{F4133023-9404-446C-B668-B333A1B4996A}" srcId="{D6BEBEF2-0E58-4E4E-A9BB-A0A6CBE39C5B}" destId="{FB50E766-CB6A-41AC-83EB-699970231422}" srcOrd="0" destOrd="0" parTransId="{393E9B7F-4E8B-40D2-9A4A-018408096DAB}" sibTransId="{94337A82-380A-4001-BE3A-17EEFA59D6E2}"/>
    <dgm:cxn modelId="{E426D34C-3740-470F-B652-60F5D3ED7D21}" type="presOf" srcId="{86391629-89AF-41EE-9AAB-9C2DC3315545}" destId="{5DF6456B-FFAA-4A4F-928B-6BBFF8AD2988}" srcOrd="0" destOrd="0" presId="urn:microsoft.com/office/officeart/2005/8/layout/vList6"/>
    <dgm:cxn modelId="{CF4784F9-0E83-430C-BB03-C09246A4EEC9}" type="presOf" srcId="{6B3EE22E-8DBC-4173-8173-A7832195003A}" destId="{1431C87C-399E-4607-8324-832F2568D09D}" srcOrd="0" destOrd="0" presId="urn:microsoft.com/office/officeart/2005/8/layout/vList6"/>
    <dgm:cxn modelId="{4A2ABC7B-9D30-4232-A749-36DDB7360240}" srcId="{7DF00512-3CE9-4CDF-A85B-7C63E23AEC60}" destId="{FE98A7E4-FB12-4DBB-A6FF-3527491B3D14}" srcOrd="3" destOrd="0" parTransId="{EB82C6A4-FA68-45E3-AC34-7ADD2204DF4E}" sibTransId="{B289433A-78FF-4450-83EA-22F474773D59}"/>
    <dgm:cxn modelId="{F7709DEE-9B49-438D-A23D-AE5117118F8C}" type="presOf" srcId="{E0DF7307-0184-4989-9B86-81C1119AF69A}" destId="{F6181F7D-EE71-4C10-8B26-B44B44384DD3}" srcOrd="0" destOrd="0" presId="urn:microsoft.com/office/officeart/2005/8/layout/vList6"/>
    <dgm:cxn modelId="{34923914-4EEC-4CBC-8F4E-DC30362DA660}" type="presOf" srcId="{ABEAC4E8-2AA8-4DCA-8E2F-9827CE4059C4}" destId="{2CE4C6E9-E632-4DEB-93DE-5FB576D2FB76}" srcOrd="0" destOrd="0" presId="urn:microsoft.com/office/officeart/2005/8/layout/vList6"/>
    <dgm:cxn modelId="{5FA22330-7788-47C6-A3D9-2FAD29E65B4F}" srcId="{FE98A7E4-FB12-4DBB-A6FF-3527491B3D14}" destId="{A4D589F5-4AC9-4821-A47A-7577934167D8}" srcOrd="0" destOrd="0" parTransId="{6A1A0D43-DF0D-4A87-99A2-735B5856D9D3}" sibTransId="{7E4430E7-BDE8-465E-A0AC-0294A17BF8E0}"/>
    <dgm:cxn modelId="{A859EC01-56A3-4589-BA98-DB2CDD542F20}" srcId="{455C04F2-DA67-4C24-B1DA-CEED99BE0196}" destId="{796D16FC-1476-482C-969A-4CC010A67BA7}" srcOrd="0" destOrd="0" parTransId="{C310D222-2CF1-47B5-915E-F389F2BD4D16}" sibTransId="{1514A68C-FE38-40BC-A70A-1011E77AEADC}"/>
    <dgm:cxn modelId="{5D6C758E-B7F6-4948-893E-01ECE7ACE55C}" srcId="{E0DF7307-0184-4989-9B86-81C1119AF69A}" destId="{E0D1D4C7-0DA8-4EF7-9DD5-047005B71CBF}" srcOrd="0" destOrd="0" parTransId="{9C47B1C6-48E8-48C4-850F-A40A34918E57}" sibTransId="{B2AC675B-C2B5-4D3E-AC16-B1D6D3A9C6BB}"/>
    <dgm:cxn modelId="{6D3D47B5-506A-4AB6-BC1D-D45E1D7573F8}" type="presParOf" srcId="{E72EC3D4-E43B-400A-99F9-E92217CD933A}" destId="{22E1320B-F679-4BB4-85E4-1910418914C0}" srcOrd="0" destOrd="0" presId="urn:microsoft.com/office/officeart/2005/8/layout/vList6"/>
    <dgm:cxn modelId="{434D0B3D-3E5F-45BA-8468-FA28EE495885}" type="presParOf" srcId="{22E1320B-F679-4BB4-85E4-1910418914C0}" destId="{F6181F7D-EE71-4C10-8B26-B44B44384DD3}" srcOrd="0" destOrd="0" presId="urn:microsoft.com/office/officeart/2005/8/layout/vList6"/>
    <dgm:cxn modelId="{E9241CD7-CC33-45E5-A5B2-DEB87DA43B31}" type="presParOf" srcId="{22E1320B-F679-4BB4-85E4-1910418914C0}" destId="{1655BDDC-A761-4379-8844-AA04ECA3CC32}" srcOrd="1" destOrd="0" presId="urn:microsoft.com/office/officeart/2005/8/layout/vList6"/>
    <dgm:cxn modelId="{89FFBFB9-5E6D-40AF-86AF-B4C1325B3699}" type="presParOf" srcId="{E72EC3D4-E43B-400A-99F9-E92217CD933A}" destId="{9B509A6A-46AE-4A50-B972-83B91D8E707E}" srcOrd="1" destOrd="0" presId="urn:microsoft.com/office/officeart/2005/8/layout/vList6"/>
    <dgm:cxn modelId="{C4085DC0-E806-46C8-80C4-C135DB9E7864}" type="presParOf" srcId="{E72EC3D4-E43B-400A-99F9-E92217CD933A}" destId="{642AA51A-2178-4A76-9913-0BB72BABC296}" srcOrd="2" destOrd="0" presId="urn:microsoft.com/office/officeart/2005/8/layout/vList6"/>
    <dgm:cxn modelId="{892B043A-0727-408A-BDD1-60FB1336E663}" type="presParOf" srcId="{642AA51A-2178-4A76-9913-0BB72BABC296}" destId="{63C46B84-2E80-4784-A403-3E11DBD0A4A7}" srcOrd="0" destOrd="0" presId="urn:microsoft.com/office/officeart/2005/8/layout/vList6"/>
    <dgm:cxn modelId="{F8A8258C-FA2C-4954-AC22-5D82EF92238A}" type="presParOf" srcId="{642AA51A-2178-4A76-9913-0BB72BABC296}" destId="{1431C87C-399E-4607-8324-832F2568D09D}" srcOrd="1" destOrd="0" presId="urn:microsoft.com/office/officeart/2005/8/layout/vList6"/>
    <dgm:cxn modelId="{53CF020D-84BC-4CC6-ABB7-5CDF87F2E91E}" type="presParOf" srcId="{E72EC3D4-E43B-400A-99F9-E92217CD933A}" destId="{05DBCD1A-F1CF-4EEB-A34F-B093E89A2480}" srcOrd="3" destOrd="0" presId="urn:microsoft.com/office/officeart/2005/8/layout/vList6"/>
    <dgm:cxn modelId="{B45A0EBF-E9D1-439C-8735-4DAEF765EA1E}" type="presParOf" srcId="{E72EC3D4-E43B-400A-99F9-E92217CD933A}" destId="{F29B68A0-BEB9-4619-A79B-23CE9E778BE0}" srcOrd="4" destOrd="0" presId="urn:microsoft.com/office/officeart/2005/8/layout/vList6"/>
    <dgm:cxn modelId="{E98A1B88-5613-4962-BB4B-EF9AB6EE0A1B}" type="presParOf" srcId="{F29B68A0-BEB9-4619-A79B-23CE9E778BE0}" destId="{750D4049-CAA2-4879-8EDA-2A80C1764AC3}" srcOrd="0" destOrd="0" presId="urn:microsoft.com/office/officeart/2005/8/layout/vList6"/>
    <dgm:cxn modelId="{5A896274-09C1-4DB5-92FB-2282C62217F5}" type="presParOf" srcId="{F29B68A0-BEB9-4619-A79B-23CE9E778BE0}" destId="{0D67C9EC-D0CD-420F-9AD9-5B8B67143929}" srcOrd="1" destOrd="0" presId="urn:microsoft.com/office/officeart/2005/8/layout/vList6"/>
    <dgm:cxn modelId="{913A58A8-F974-4C5B-A1EE-8F8212F40E97}" type="presParOf" srcId="{E72EC3D4-E43B-400A-99F9-E92217CD933A}" destId="{7D3D46FE-018A-412C-B08C-4B8091BEA1FC}" srcOrd="5" destOrd="0" presId="urn:microsoft.com/office/officeart/2005/8/layout/vList6"/>
    <dgm:cxn modelId="{3F472F9A-BF43-40C1-9863-04BA26130CC7}" type="presParOf" srcId="{E72EC3D4-E43B-400A-99F9-E92217CD933A}" destId="{589B6A71-62BA-4B93-A7F2-A708E27C7196}" srcOrd="6" destOrd="0" presId="urn:microsoft.com/office/officeart/2005/8/layout/vList6"/>
    <dgm:cxn modelId="{F2A5193C-DC99-4978-B5D6-1569EF7844E6}" type="presParOf" srcId="{589B6A71-62BA-4B93-A7F2-A708E27C7196}" destId="{F41FFA4C-7107-4910-9118-BF4AB87CA1BD}" srcOrd="0" destOrd="0" presId="urn:microsoft.com/office/officeart/2005/8/layout/vList6"/>
    <dgm:cxn modelId="{19639BF0-2632-4ABC-AB37-DD50E61846EF}" type="presParOf" srcId="{589B6A71-62BA-4B93-A7F2-A708E27C7196}" destId="{1F9BC429-5617-470C-95D2-43E1FABCA70C}" srcOrd="1" destOrd="0" presId="urn:microsoft.com/office/officeart/2005/8/layout/vList6"/>
    <dgm:cxn modelId="{4BCA5D45-1DA3-4239-86C9-EDC8F6DCEF55}" type="presParOf" srcId="{E72EC3D4-E43B-400A-99F9-E92217CD933A}" destId="{AB4B9814-CEB9-4656-8C31-43844EC7FA8F}" srcOrd="7" destOrd="0" presId="urn:microsoft.com/office/officeart/2005/8/layout/vList6"/>
    <dgm:cxn modelId="{D961BFAA-612B-4F36-B95D-2C229F147384}" type="presParOf" srcId="{E72EC3D4-E43B-400A-99F9-E92217CD933A}" destId="{408E0FF8-597B-48A0-BD15-AAFD54BEF2C9}" srcOrd="8" destOrd="0" presId="urn:microsoft.com/office/officeart/2005/8/layout/vList6"/>
    <dgm:cxn modelId="{12710A72-16DF-4CD0-B3B1-3A1D6ABEC460}" type="presParOf" srcId="{408E0FF8-597B-48A0-BD15-AAFD54BEF2C9}" destId="{5DF6456B-FFAA-4A4F-928B-6BBFF8AD2988}" srcOrd="0" destOrd="0" presId="urn:microsoft.com/office/officeart/2005/8/layout/vList6"/>
    <dgm:cxn modelId="{D90A2F1E-33F1-41DF-92F8-5FFF8A2B0791}" type="presParOf" srcId="{408E0FF8-597B-48A0-BD15-AAFD54BEF2C9}" destId="{74D7E180-5D97-42A5-844F-698438E665E5}" srcOrd="1" destOrd="0" presId="urn:microsoft.com/office/officeart/2005/8/layout/vList6"/>
    <dgm:cxn modelId="{B8934AB7-2FA5-453F-8382-85DB6C65D140}" type="presParOf" srcId="{E72EC3D4-E43B-400A-99F9-E92217CD933A}" destId="{FC15BC02-3DDF-45DC-95FC-44695EE72B19}" srcOrd="9" destOrd="0" presId="urn:microsoft.com/office/officeart/2005/8/layout/vList6"/>
    <dgm:cxn modelId="{1027C6C5-47D9-49B0-926A-EE43CBBDB931}" type="presParOf" srcId="{E72EC3D4-E43B-400A-99F9-E92217CD933A}" destId="{939DD301-F961-4294-A929-76766CB49A42}" srcOrd="10" destOrd="0" presId="urn:microsoft.com/office/officeart/2005/8/layout/vList6"/>
    <dgm:cxn modelId="{BA69C1AA-8FBA-487B-ABFC-035F07A0AAE5}" type="presParOf" srcId="{939DD301-F961-4294-A929-76766CB49A42}" destId="{65C748CF-E41E-42A0-934B-346AE3B89324}" srcOrd="0" destOrd="0" presId="urn:microsoft.com/office/officeart/2005/8/layout/vList6"/>
    <dgm:cxn modelId="{61CA7A2F-D5D1-4CB5-9DC6-F0B3D2536685}" type="presParOf" srcId="{939DD301-F961-4294-A929-76766CB49A42}" destId="{5131F81E-DDB7-42DE-8045-9F0B3CD2EA48}" srcOrd="1" destOrd="0" presId="urn:microsoft.com/office/officeart/2005/8/layout/vList6"/>
    <dgm:cxn modelId="{F1A356C8-F551-40F2-B154-BBABBDD37EFF}" type="presParOf" srcId="{E72EC3D4-E43B-400A-99F9-E92217CD933A}" destId="{07CDF473-58E6-4F49-9C69-A51CBC751E62}" srcOrd="11" destOrd="0" presId="urn:microsoft.com/office/officeart/2005/8/layout/vList6"/>
    <dgm:cxn modelId="{C1DA6E9A-A203-4930-858C-023934D0D92B}" type="presParOf" srcId="{E72EC3D4-E43B-400A-99F9-E92217CD933A}" destId="{1D0AF2DE-BC9E-4BE6-B839-6B8238C9FD09}" srcOrd="12" destOrd="0" presId="urn:microsoft.com/office/officeart/2005/8/layout/vList6"/>
    <dgm:cxn modelId="{270D2E22-1AB8-4B6E-B743-A0A157DB61FA}" type="presParOf" srcId="{1D0AF2DE-BC9E-4BE6-B839-6B8238C9FD09}" destId="{11E93D69-2B58-414C-982F-A42B711DFA64}" srcOrd="0" destOrd="0" presId="urn:microsoft.com/office/officeart/2005/8/layout/vList6"/>
    <dgm:cxn modelId="{01533C7D-0FD7-4069-A606-D5C5A642F1E6}" type="presParOf" srcId="{1D0AF2DE-BC9E-4BE6-B839-6B8238C9FD09}" destId="{1F00E991-7D18-44AD-A0AD-3AB4A90ECCA4}" srcOrd="1" destOrd="0" presId="urn:microsoft.com/office/officeart/2005/8/layout/vList6"/>
    <dgm:cxn modelId="{131D24E7-45AA-4682-94CE-09AED0A3E64F}" type="presParOf" srcId="{E72EC3D4-E43B-400A-99F9-E92217CD933A}" destId="{8E116324-9499-4E44-AD02-5F0DE70C65D2}" srcOrd="13" destOrd="0" presId="urn:microsoft.com/office/officeart/2005/8/layout/vList6"/>
    <dgm:cxn modelId="{0917398F-D2EA-40F2-B6F6-ACDC0F24B869}" type="presParOf" srcId="{E72EC3D4-E43B-400A-99F9-E92217CD933A}" destId="{1F9C17AE-CAA5-4B18-90FB-68CC33A5A127}" srcOrd="14" destOrd="0" presId="urn:microsoft.com/office/officeart/2005/8/layout/vList6"/>
    <dgm:cxn modelId="{2C1271AC-C599-4783-A203-3A023C55A1C8}" type="presParOf" srcId="{1F9C17AE-CAA5-4B18-90FB-68CC33A5A127}" destId="{A8D5691D-A675-49A5-958A-3F409CB5BFD9}" srcOrd="0" destOrd="0" presId="urn:microsoft.com/office/officeart/2005/8/layout/vList6"/>
    <dgm:cxn modelId="{2D7B6819-3A7D-4405-A6E2-164A8B50125A}" type="presParOf" srcId="{1F9C17AE-CAA5-4B18-90FB-68CC33A5A127}" destId="{2CE4C6E9-E632-4DEB-93DE-5FB576D2FB76}" srcOrd="1" destOrd="0" presId="urn:microsoft.com/office/officeart/2005/8/layout/vList6"/>
    <dgm:cxn modelId="{62BDE224-6B38-4687-B107-897807BF8EF8}" type="presParOf" srcId="{E72EC3D4-E43B-400A-99F9-E92217CD933A}" destId="{A6DF4D2B-411F-4338-A4D6-35DE1F9DA68A}" srcOrd="15" destOrd="0" presId="urn:microsoft.com/office/officeart/2005/8/layout/vList6"/>
    <dgm:cxn modelId="{4C14C9BA-CA91-4D78-A8BE-D908AB0BEF6A}" type="presParOf" srcId="{E72EC3D4-E43B-400A-99F9-E92217CD933A}" destId="{087B194B-C26D-4361-964C-593CB7ACA522}" srcOrd="16" destOrd="0" presId="urn:microsoft.com/office/officeart/2005/8/layout/vList6"/>
    <dgm:cxn modelId="{57DF616C-DDCE-4FD9-ACA3-F390EE38E01D}" type="presParOf" srcId="{087B194B-C26D-4361-964C-593CB7ACA522}" destId="{39AB75E2-C278-4281-A5FD-DD991130671E}" srcOrd="0" destOrd="0" presId="urn:microsoft.com/office/officeart/2005/8/layout/vList6"/>
    <dgm:cxn modelId="{E7D6D94C-A6BB-491B-A05C-1ACD9A3C836F}" type="presParOf" srcId="{087B194B-C26D-4361-964C-593CB7ACA522}" destId="{AD75AC62-30FC-411F-BE2A-D79679EE9C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F436C-56E2-48BF-9290-61BBCE55CE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2173E-671D-4E4A-8173-D8D1DD675B74}">
      <dgm:prSet phldrT="[Text]"/>
      <dgm:spPr/>
      <dgm:t>
        <a:bodyPr/>
        <a:lstStyle/>
        <a:p>
          <a:r>
            <a:rPr lang="en-US" dirty="0" smtClean="0"/>
            <a:t>def __init__()</a:t>
          </a:r>
          <a:endParaRPr lang="en-US" dirty="0"/>
        </a:p>
      </dgm:t>
    </dgm:pt>
    <dgm:pt modelId="{C4749742-D502-4D88-BE13-1FBAED67F295}" type="parTrans" cxnId="{9F36BE4F-3E47-4BE6-B522-36788D8B7C8A}">
      <dgm:prSet/>
      <dgm:spPr/>
      <dgm:t>
        <a:bodyPr/>
        <a:lstStyle/>
        <a:p>
          <a:endParaRPr lang="en-US"/>
        </a:p>
      </dgm:t>
    </dgm:pt>
    <dgm:pt modelId="{87A184B5-81F5-453E-A627-E5405B82BFCF}" type="sibTrans" cxnId="{9F36BE4F-3E47-4BE6-B522-36788D8B7C8A}">
      <dgm:prSet/>
      <dgm:spPr/>
      <dgm:t>
        <a:bodyPr/>
        <a:lstStyle/>
        <a:p>
          <a:endParaRPr lang="en-US"/>
        </a:p>
      </dgm:t>
    </dgm:pt>
    <dgm:pt modelId="{E5CBAF91-161C-4A24-BE31-E27FFDC0AEFE}">
      <dgm:prSet phldrT="[Text]"/>
      <dgm:spPr/>
      <dgm:t>
        <a:bodyPr/>
        <a:lstStyle/>
        <a:p>
          <a:r>
            <a:rPr lang="en-US" i="1" dirty="0" smtClean="0"/>
            <a:t>Initializes the game settings</a:t>
          </a:r>
          <a:endParaRPr lang="en-US" dirty="0"/>
        </a:p>
      </dgm:t>
    </dgm:pt>
    <dgm:pt modelId="{23F0D291-8F37-4263-87D2-8732419624CC}" type="parTrans" cxnId="{3D05567E-5AAF-43E5-A55E-DD0B408DA453}">
      <dgm:prSet/>
      <dgm:spPr/>
      <dgm:t>
        <a:bodyPr/>
        <a:lstStyle/>
        <a:p>
          <a:endParaRPr lang="en-US"/>
        </a:p>
      </dgm:t>
    </dgm:pt>
    <dgm:pt modelId="{DC85E956-892B-475A-98A2-26ED34EFAAE6}" type="sibTrans" cxnId="{3D05567E-5AAF-43E5-A55E-DD0B408DA453}">
      <dgm:prSet/>
      <dgm:spPr/>
      <dgm:t>
        <a:bodyPr/>
        <a:lstStyle/>
        <a:p>
          <a:endParaRPr lang="en-US"/>
        </a:p>
      </dgm:t>
    </dgm:pt>
    <dgm:pt modelId="{223CDB01-96D3-458F-A26A-F3E1913D26A1}">
      <dgm:prSet phldrT="[Text]"/>
      <dgm:spPr/>
      <dgm:t>
        <a:bodyPr/>
        <a:lstStyle/>
        <a:p>
          <a:r>
            <a:rPr lang="en-US" dirty="0" smtClean="0"/>
            <a:t>def initialize_dynamic_settings()</a:t>
          </a:r>
          <a:endParaRPr lang="en-US" dirty="0"/>
        </a:p>
      </dgm:t>
    </dgm:pt>
    <dgm:pt modelId="{91E03C7C-5225-4349-956F-15E19DE21604}" type="parTrans" cxnId="{B75E5B7D-6E6C-47EE-A23F-56A9C3C93693}">
      <dgm:prSet/>
      <dgm:spPr/>
      <dgm:t>
        <a:bodyPr/>
        <a:lstStyle/>
        <a:p>
          <a:endParaRPr lang="en-US"/>
        </a:p>
      </dgm:t>
    </dgm:pt>
    <dgm:pt modelId="{9D5A6F59-9639-46E7-878E-08E6A431CE97}" type="sibTrans" cxnId="{B75E5B7D-6E6C-47EE-A23F-56A9C3C93693}">
      <dgm:prSet/>
      <dgm:spPr/>
      <dgm:t>
        <a:bodyPr/>
        <a:lstStyle/>
        <a:p>
          <a:endParaRPr lang="en-US"/>
        </a:p>
      </dgm:t>
    </dgm:pt>
    <dgm:pt modelId="{289BD4D6-CBB2-41D2-87D9-D565679C051C}">
      <dgm:prSet phldrT="[Text]"/>
      <dgm:spPr/>
      <dgm:t>
        <a:bodyPr/>
        <a:lstStyle/>
        <a:p>
          <a:r>
            <a:rPr lang="en-US" i="1" dirty="0" smtClean="0"/>
            <a:t>Initialize settings that change throughout the game.</a:t>
          </a:r>
          <a:endParaRPr lang="en-US" dirty="0"/>
        </a:p>
      </dgm:t>
    </dgm:pt>
    <dgm:pt modelId="{6C74D554-80D5-42B8-B17C-90D0374F1B34}" type="parTrans" cxnId="{32CEEAEB-7913-42FB-B75F-C132E5B930E9}">
      <dgm:prSet/>
      <dgm:spPr/>
      <dgm:t>
        <a:bodyPr/>
        <a:lstStyle/>
        <a:p>
          <a:endParaRPr lang="en-US"/>
        </a:p>
      </dgm:t>
    </dgm:pt>
    <dgm:pt modelId="{C9BB27F3-84C7-4733-B28C-CF5359CE1393}" type="sibTrans" cxnId="{32CEEAEB-7913-42FB-B75F-C132E5B930E9}">
      <dgm:prSet/>
      <dgm:spPr/>
      <dgm:t>
        <a:bodyPr/>
        <a:lstStyle/>
        <a:p>
          <a:endParaRPr lang="en-US"/>
        </a:p>
      </dgm:t>
    </dgm:pt>
    <dgm:pt modelId="{6C561646-53A3-4E94-B336-CA3C9576951D}">
      <dgm:prSet phldrT="[Text]"/>
      <dgm:spPr/>
      <dgm:t>
        <a:bodyPr/>
        <a:lstStyle/>
        <a:p>
          <a:r>
            <a:rPr lang="en-US" dirty="0" smtClean="0"/>
            <a:t>def increase_speed()</a:t>
          </a:r>
          <a:endParaRPr lang="en-US" dirty="0"/>
        </a:p>
      </dgm:t>
    </dgm:pt>
    <dgm:pt modelId="{554F83C7-0411-40A9-B406-D9742CF84120}" type="parTrans" cxnId="{42C64806-86CA-47E1-9B14-A0B72F95AB27}">
      <dgm:prSet/>
      <dgm:spPr/>
      <dgm:t>
        <a:bodyPr/>
        <a:lstStyle/>
        <a:p>
          <a:endParaRPr lang="en-US"/>
        </a:p>
      </dgm:t>
    </dgm:pt>
    <dgm:pt modelId="{D65F2D94-B073-41B2-B6C5-FBBEC499280F}" type="sibTrans" cxnId="{42C64806-86CA-47E1-9B14-A0B72F95AB27}">
      <dgm:prSet/>
      <dgm:spPr/>
      <dgm:t>
        <a:bodyPr/>
        <a:lstStyle/>
        <a:p>
          <a:endParaRPr lang="en-US"/>
        </a:p>
      </dgm:t>
    </dgm:pt>
    <dgm:pt modelId="{8CB17F58-ECFB-442F-902F-D5502EAADE8F}">
      <dgm:prSet phldrT="[Text]"/>
      <dgm:spPr/>
      <dgm:t>
        <a:bodyPr/>
        <a:lstStyle/>
        <a:p>
          <a:r>
            <a:rPr lang="en-US" i="1" dirty="0" smtClean="0"/>
            <a:t>Increase speed settings and alien point values.</a:t>
          </a:r>
          <a:endParaRPr lang="en-US" dirty="0"/>
        </a:p>
      </dgm:t>
    </dgm:pt>
    <dgm:pt modelId="{83CEAB72-271F-4C16-A93B-DDB5C1479C50}" type="parTrans" cxnId="{40886EFB-91BB-40B1-95BE-58210DE07A09}">
      <dgm:prSet/>
      <dgm:spPr/>
      <dgm:t>
        <a:bodyPr/>
        <a:lstStyle/>
        <a:p>
          <a:endParaRPr lang="en-US"/>
        </a:p>
      </dgm:t>
    </dgm:pt>
    <dgm:pt modelId="{0CD75EBB-3CEA-4B4D-B283-9B3A5E6E2045}" type="sibTrans" cxnId="{40886EFB-91BB-40B1-95BE-58210DE07A09}">
      <dgm:prSet/>
      <dgm:spPr/>
      <dgm:t>
        <a:bodyPr/>
        <a:lstStyle/>
        <a:p>
          <a:endParaRPr lang="en-US"/>
        </a:p>
      </dgm:t>
    </dgm:pt>
    <dgm:pt modelId="{7FB98CBF-27B6-4143-B381-3BB4E8B6D97E}">
      <dgm:prSet phldrT="[Text]"/>
      <dgm:spPr/>
      <dgm:t>
        <a:bodyPr/>
        <a:lstStyle/>
        <a:p>
          <a:pPr algn="ctr"/>
          <a:r>
            <a:rPr lang="en-US" dirty="0" smtClean="0"/>
            <a:t>class Settings()</a:t>
          </a:r>
          <a:endParaRPr lang="en-US" dirty="0"/>
        </a:p>
      </dgm:t>
    </dgm:pt>
    <dgm:pt modelId="{620752BA-D039-420A-88F1-653E283E1AB5}" type="parTrans" cxnId="{A1757ADB-4711-47F4-BD2C-4AF40304246F}">
      <dgm:prSet/>
      <dgm:spPr/>
      <dgm:t>
        <a:bodyPr/>
        <a:lstStyle/>
        <a:p>
          <a:endParaRPr lang="en-US"/>
        </a:p>
      </dgm:t>
    </dgm:pt>
    <dgm:pt modelId="{CD50D2FB-63D6-4E6A-B641-84CB3C609CAD}" type="sibTrans" cxnId="{A1757ADB-4711-47F4-BD2C-4AF40304246F}">
      <dgm:prSet/>
      <dgm:spPr/>
      <dgm:t>
        <a:bodyPr/>
        <a:lstStyle/>
        <a:p>
          <a:endParaRPr lang="en-US"/>
        </a:p>
      </dgm:t>
    </dgm:pt>
    <dgm:pt modelId="{1A35DE75-F3A8-4CA4-BF80-2F9D6B222907}" type="pres">
      <dgm:prSet presAssocID="{4A2F436C-56E2-48BF-9290-61BBCE55CE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CD509F-7F77-4F63-8080-BF9B467F1716}" type="pres">
      <dgm:prSet presAssocID="{7FB98CBF-27B6-4143-B381-3BB4E8B6D97E}" presName="linNode" presStyleCnt="0"/>
      <dgm:spPr/>
    </dgm:pt>
    <dgm:pt modelId="{28D81612-F873-48AF-86F0-1199DC50E361}" type="pres">
      <dgm:prSet presAssocID="{7FB98CBF-27B6-4143-B381-3BB4E8B6D97E}" presName="parentText" presStyleLbl="node1" presStyleIdx="0" presStyleCnt="4" custScaleX="277778" custLinFactNeighborX="-2370" custLinFactNeighborY="-315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C3685-B25E-44E8-B979-44846C92BB59}" type="pres">
      <dgm:prSet presAssocID="{CD50D2FB-63D6-4E6A-B641-84CB3C609CAD}" presName="sp" presStyleCnt="0"/>
      <dgm:spPr/>
    </dgm:pt>
    <dgm:pt modelId="{8033E815-0C3F-40E2-802A-A429299AC11D}" type="pres">
      <dgm:prSet presAssocID="{8972173E-671D-4E4A-8173-D8D1DD675B74}" presName="linNode" presStyleCnt="0"/>
      <dgm:spPr/>
    </dgm:pt>
    <dgm:pt modelId="{BA17B3BC-09CC-455F-82A8-285DAF2FB6F1}" type="pres">
      <dgm:prSet presAssocID="{8972173E-671D-4E4A-8173-D8D1DD675B74}" presName="parentText" presStyleLbl="node1" presStyleIdx="1" presStyleCnt="4" custScaleX="2121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FEE50-3726-4223-8D74-AED9D8944B74}" type="pres">
      <dgm:prSet presAssocID="{8972173E-671D-4E4A-8173-D8D1DD675B7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8AE34-0F3F-4D31-8AFD-95BC360C03F3}" type="pres">
      <dgm:prSet presAssocID="{87A184B5-81F5-453E-A627-E5405B82BFCF}" presName="sp" presStyleCnt="0"/>
      <dgm:spPr/>
    </dgm:pt>
    <dgm:pt modelId="{458B9C59-0574-4063-8211-0E638D72ED24}" type="pres">
      <dgm:prSet presAssocID="{223CDB01-96D3-458F-A26A-F3E1913D26A1}" presName="linNode" presStyleCnt="0"/>
      <dgm:spPr/>
    </dgm:pt>
    <dgm:pt modelId="{F8DD9DA0-7B67-48E3-8DE2-F96FD208410B}" type="pres">
      <dgm:prSet presAssocID="{223CDB01-96D3-458F-A26A-F3E1913D26A1}" presName="parentText" presStyleLbl="node1" presStyleIdx="2" presStyleCnt="4" custScaleX="2121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91467-1EBF-4500-94F9-8C78A46A1A01}" type="pres">
      <dgm:prSet presAssocID="{223CDB01-96D3-458F-A26A-F3E1913D26A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2AC81-F459-4B13-BD00-79453109AA01}" type="pres">
      <dgm:prSet presAssocID="{9D5A6F59-9639-46E7-878E-08E6A431CE97}" presName="sp" presStyleCnt="0"/>
      <dgm:spPr/>
    </dgm:pt>
    <dgm:pt modelId="{86C376D0-8807-4B39-83B5-29130F87EBB7}" type="pres">
      <dgm:prSet presAssocID="{6C561646-53A3-4E94-B336-CA3C9576951D}" presName="linNode" presStyleCnt="0"/>
      <dgm:spPr/>
    </dgm:pt>
    <dgm:pt modelId="{4AA22643-536E-4990-BA0D-15D6F4D365FF}" type="pres">
      <dgm:prSet presAssocID="{6C561646-53A3-4E94-B336-CA3C9576951D}" presName="parentText" presStyleLbl="node1" presStyleIdx="3" presStyleCnt="4" custScaleX="2121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646BC-A3DC-4ADB-8FF6-F736D23CC2A2}" type="pres">
      <dgm:prSet presAssocID="{6C561646-53A3-4E94-B336-CA3C957695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05567E-5AAF-43E5-A55E-DD0B408DA453}" srcId="{8972173E-671D-4E4A-8173-D8D1DD675B74}" destId="{E5CBAF91-161C-4A24-BE31-E27FFDC0AEFE}" srcOrd="0" destOrd="0" parTransId="{23F0D291-8F37-4263-87D2-8732419624CC}" sibTransId="{DC85E956-892B-475A-98A2-26ED34EFAAE6}"/>
    <dgm:cxn modelId="{3F36A5ED-8B67-4EF2-A824-83DE468C3F5E}" type="presOf" srcId="{4A2F436C-56E2-48BF-9290-61BBCE55CECD}" destId="{1A35DE75-F3A8-4CA4-BF80-2F9D6B222907}" srcOrd="0" destOrd="0" presId="urn:microsoft.com/office/officeart/2005/8/layout/vList5"/>
    <dgm:cxn modelId="{27B9160B-5A0B-45A0-BBAE-599BD9CCB9DE}" type="presOf" srcId="{223CDB01-96D3-458F-A26A-F3E1913D26A1}" destId="{F8DD9DA0-7B67-48E3-8DE2-F96FD208410B}" srcOrd="0" destOrd="0" presId="urn:microsoft.com/office/officeart/2005/8/layout/vList5"/>
    <dgm:cxn modelId="{31383720-4277-4B69-98A0-539207473E57}" type="presOf" srcId="{8972173E-671D-4E4A-8173-D8D1DD675B74}" destId="{BA17B3BC-09CC-455F-82A8-285DAF2FB6F1}" srcOrd="0" destOrd="0" presId="urn:microsoft.com/office/officeart/2005/8/layout/vList5"/>
    <dgm:cxn modelId="{A1757ADB-4711-47F4-BD2C-4AF40304246F}" srcId="{4A2F436C-56E2-48BF-9290-61BBCE55CECD}" destId="{7FB98CBF-27B6-4143-B381-3BB4E8B6D97E}" srcOrd="0" destOrd="0" parTransId="{620752BA-D039-420A-88F1-653E283E1AB5}" sibTransId="{CD50D2FB-63D6-4E6A-B641-84CB3C609CAD}"/>
    <dgm:cxn modelId="{B75E5B7D-6E6C-47EE-A23F-56A9C3C93693}" srcId="{4A2F436C-56E2-48BF-9290-61BBCE55CECD}" destId="{223CDB01-96D3-458F-A26A-F3E1913D26A1}" srcOrd="2" destOrd="0" parTransId="{91E03C7C-5225-4349-956F-15E19DE21604}" sibTransId="{9D5A6F59-9639-46E7-878E-08E6A431CE97}"/>
    <dgm:cxn modelId="{9F36BE4F-3E47-4BE6-B522-36788D8B7C8A}" srcId="{4A2F436C-56E2-48BF-9290-61BBCE55CECD}" destId="{8972173E-671D-4E4A-8173-D8D1DD675B74}" srcOrd="1" destOrd="0" parTransId="{C4749742-D502-4D88-BE13-1FBAED67F295}" sibTransId="{87A184B5-81F5-453E-A627-E5405B82BFCF}"/>
    <dgm:cxn modelId="{32CEEAEB-7913-42FB-B75F-C132E5B930E9}" srcId="{223CDB01-96D3-458F-A26A-F3E1913D26A1}" destId="{289BD4D6-CBB2-41D2-87D9-D565679C051C}" srcOrd="0" destOrd="0" parTransId="{6C74D554-80D5-42B8-B17C-90D0374F1B34}" sibTransId="{C9BB27F3-84C7-4733-B28C-CF5359CE1393}"/>
    <dgm:cxn modelId="{40886EFB-91BB-40B1-95BE-58210DE07A09}" srcId="{6C561646-53A3-4E94-B336-CA3C9576951D}" destId="{8CB17F58-ECFB-442F-902F-D5502EAADE8F}" srcOrd="0" destOrd="0" parTransId="{83CEAB72-271F-4C16-A93B-DDB5C1479C50}" sibTransId="{0CD75EBB-3CEA-4B4D-B283-9B3A5E6E2045}"/>
    <dgm:cxn modelId="{5ABF8A2C-F3D6-4CE4-87D9-8D99E1B80B4E}" type="presOf" srcId="{8CB17F58-ECFB-442F-902F-D5502EAADE8F}" destId="{2DE646BC-A3DC-4ADB-8FF6-F736D23CC2A2}" srcOrd="0" destOrd="0" presId="urn:microsoft.com/office/officeart/2005/8/layout/vList5"/>
    <dgm:cxn modelId="{87CD56CC-C2BC-4A08-8A9F-589CF977A3DF}" type="presOf" srcId="{289BD4D6-CBB2-41D2-87D9-D565679C051C}" destId="{82C91467-1EBF-4500-94F9-8C78A46A1A01}" srcOrd="0" destOrd="0" presId="urn:microsoft.com/office/officeart/2005/8/layout/vList5"/>
    <dgm:cxn modelId="{134BC2E3-0AAC-4F5A-A166-22A0CBD87D25}" type="presOf" srcId="{6C561646-53A3-4E94-B336-CA3C9576951D}" destId="{4AA22643-536E-4990-BA0D-15D6F4D365FF}" srcOrd="0" destOrd="0" presId="urn:microsoft.com/office/officeart/2005/8/layout/vList5"/>
    <dgm:cxn modelId="{5033845C-3521-4CFC-A27E-D372F8BBF3D9}" type="presOf" srcId="{7FB98CBF-27B6-4143-B381-3BB4E8B6D97E}" destId="{28D81612-F873-48AF-86F0-1199DC50E361}" srcOrd="0" destOrd="0" presId="urn:microsoft.com/office/officeart/2005/8/layout/vList5"/>
    <dgm:cxn modelId="{57374C96-DE51-4F45-B50E-C6BEB171A417}" type="presOf" srcId="{E5CBAF91-161C-4A24-BE31-E27FFDC0AEFE}" destId="{6B5FEE50-3726-4223-8D74-AED9D8944B74}" srcOrd="0" destOrd="0" presId="urn:microsoft.com/office/officeart/2005/8/layout/vList5"/>
    <dgm:cxn modelId="{42C64806-86CA-47E1-9B14-A0B72F95AB27}" srcId="{4A2F436C-56E2-48BF-9290-61BBCE55CECD}" destId="{6C561646-53A3-4E94-B336-CA3C9576951D}" srcOrd="3" destOrd="0" parTransId="{554F83C7-0411-40A9-B406-D9742CF84120}" sibTransId="{D65F2D94-B073-41B2-B6C5-FBBEC499280F}"/>
    <dgm:cxn modelId="{45C40350-862E-4603-A031-64246FA24037}" type="presParOf" srcId="{1A35DE75-F3A8-4CA4-BF80-2F9D6B222907}" destId="{79CD509F-7F77-4F63-8080-BF9B467F1716}" srcOrd="0" destOrd="0" presId="urn:microsoft.com/office/officeart/2005/8/layout/vList5"/>
    <dgm:cxn modelId="{417E50C9-B903-4350-BC75-67F94793B80F}" type="presParOf" srcId="{79CD509F-7F77-4F63-8080-BF9B467F1716}" destId="{28D81612-F873-48AF-86F0-1199DC50E361}" srcOrd="0" destOrd="0" presId="urn:microsoft.com/office/officeart/2005/8/layout/vList5"/>
    <dgm:cxn modelId="{871FC9FC-A212-4DBD-A0CC-12428FC84CE8}" type="presParOf" srcId="{1A35DE75-F3A8-4CA4-BF80-2F9D6B222907}" destId="{5EDC3685-B25E-44E8-B979-44846C92BB59}" srcOrd="1" destOrd="0" presId="urn:microsoft.com/office/officeart/2005/8/layout/vList5"/>
    <dgm:cxn modelId="{65E6BFC8-36EE-48F6-8DB6-D31B5A8E19BD}" type="presParOf" srcId="{1A35DE75-F3A8-4CA4-BF80-2F9D6B222907}" destId="{8033E815-0C3F-40E2-802A-A429299AC11D}" srcOrd="2" destOrd="0" presId="urn:microsoft.com/office/officeart/2005/8/layout/vList5"/>
    <dgm:cxn modelId="{A1D68863-4CB0-447C-B992-6A89054658B3}" type="presParOf" srcId="{8033E815-0C3F-40E2-802A-A429299AC11D}" destId="{BA17B3BC-09CC-455F-82A8-285DAF2FB6F1}" srcOrd="0" destOrd="0" presId="urn:microsoft.com/office/officeart/2005/8/layout/vList5"/>
    <dgm:cxn modelId="{5D055397-19D3-4596-9CEB-25678ABEAC20}" type="presParOf" srcId="{8033E815-0C3F-40E2-802A-A429299AC11D}" destId="{6B5FEE50-3726-4223-8D74-AED9D8944B74}" srcOrd="1" destOrd="0" presId="urn:microsoft.com/office/officeart/2005/8/layout/vList5"/>
    <dgm:cxn modelId="{E7596233-3BDF-42FB-A28B-268C1DADAD68}" type="presParOf" srcId="{1A35DE75-F3A8-4CA4-BF80-2F9D6B222907}" destId="{10A8AE34-0F3F-4D31-8AFD-95BC360C03F3}" srcOrd="3" destOrd="0" presId="urn:microsoft.com/office/officeart/2005/8/layout/vList5"/>
    <dgm:cxn modelId="{544DEFEC-B849-4E5A-B96A-96AFD4467BCF}" type="presParOf" srcId="{1A35DE75-F3A8-4CA4-BF80-2F9D6B222907}" destId="{458B9C59-0574-4063-8211-0E638D72ED24}" srcOrd="4" destOrd="0" presId="urn:microsoft.com/office/officeart/2005/8/layout/vList5"/>
    <dgm:cxn modelId="{5ABD0D3C-9EA7-4BE8-8DA7-44FE7CCAD70E}" type="presParOf" srcId="{458B9C59-0574-4063-8211-0E638D72ED24}" destId="{F8DD9DA0-7B67-48E3-8DE2-F96FD208410B}" srcOrd="0" destOrd="0" presId="urn:microsoft.com/office/officeart/2005/8/layout/vList5"/>
    <dgm:cxn modelId="{490199CB-63AE-44F6-A05A-9898CC99D72F}" type="presParOf" srcId="{458B9C59-0574-4063-8211-0E638D72ED24}" destId="{82C91467-1EBF-4500-94F9-8C78A46A1A01}" srcOrd="1" destOrd="0" presId="urn:microsoft.com/office/officeart/2005/8/layout/vList5"/>
    <dgm:cxn modelId="{1C479678-4DC1-431B-944E-7FD2916A1AF3}" type="presParOf" srcId="{1A35DE75-F3A8-4CA4-BF80-2F9D6B222907}" destId="{5122AC81-F459-4B13-BD00-79453109AA01}" srcOrd="5" destOrd="0" presId="urn:microsoft.com/office/officeart/2005/8/layout/vList5"/>
    <dgm:cxn modelId="{290AC50E-9FE8-448A-BE14-B495DC477E64}" type="presParOf" srcId="{1A35DE75-F3A8-4CA4-BF80-2F9D6B222907}" destId="{86C376D0-8807-4B39-83B5-29130F87EBB7}" srcOrd="6" destOrd="0" presId="urn:microsoft.com/office/officeart/2005/8/layout/vList5"/>
    <dgm:cxn modelId="{ACEC1656-E8FF-4131-A40D-282B259DBE6F}" type="presParOf" srcId="{86C376D0-8807-4B39-83B5-29130F87EBB7}" destId="{4AA22643-536E-4990-BA0D-15D6F4D365FF}" srcOrd="0" destOrd="0" presId="urn:microsoft.com/office/officeart/2005/8/layout/vList5"/>
    <dgm:cxn modelId="{A7632034-9BAF-431C-8E01-441A24A6C3E0}" type="presParOf" srcId="{86C376D0-8807-4B39-83B5-29130F87EBB7}" destId="{2DE646BC-A3DC-4ADB-8FF6-F736D23CC2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585107-CFA3-435F-8AFA-62E6F4A593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13191-6B76-4C8D-99CB-714D733573EC}">
      <dgm:prSet phldrT="[Text]"/>
      <dgm:spPr/>
      <dgm:t>
        <a:bodyPr/>
        <a:lstStyle/>
        <a:p>
          <a:r>
            <a:rPr lang="en-US" dirty="0" smtClean="0"/>
            <a:t>class Rocket(Sprite)</a:t>
          </a:r>
          <a:endParaRPr lang="en-US" dirty="0"/>
        </a:p>
      </dgm:t>
    </dgm:pt>
    <dgm:pt modelId="{1A5A0B26-04D0-4100-8B78-3E8E6BB82C45}" type="parTrans" cxnId="{CB1E9B6F-5FF7-4348-A4C6-BE11CA17B186}">
      <dgm:prSet/>
      <dgm:spPr/>
      <dgm:t>
        <a:bodyPr/>
        <a:lstStyle/>
        <a:p>
          <a:endParaRPr lang="en-US"/>
        </a:p>
      </dgm:t>
    </dgm:pt>
    <dgm:pt modelId="{C1F42987-DCC2-4454-AB5C-E7A107091616}" type="sibTrans" cxnId="{CB1E9B6F-5FF7-4348-A4C6-BE11CA17B186}">
      <dgm:prSet/>
      <dgm:spPr/>
      <dgm:t>
        <a:bodyPr/>
        <a:lstStyle/>
        <a:p>
          <a:endParaRPr lang="en-US"/>
        </a:p>
      </dgm:t>
    </dgm:pt>
    <dgm:pt modelId="{0AA9ED0F-E358-43F1-9F98-20518626C651}">
      <dgm:prSet phldrT="[Text]"/>
      <dgm:spPr/>
      <dgm:t>
        <a:bodyPr/>
        <a:lstStyle/>
        <a:p>
          <a:r>
            <a:rPr lang="en-US" dirty="0" smtClean="0"/>
            <a:t>def __init__()</a:t>
          </a:r>
          <a:endParaRPr lang="en-US" dirty="0"/>
        </a:p>
      </dgm:t>
    </dgm:pt>
    <dgm:pt modelId="{5A8E79A9-F19E-460D-9FD0-A6CE8E84A3E7}" type="parTrans" cxnId="{B86C128C-7EC5-4F50-B09E-EB3D376032F4}">
      <dgm:prSet/>
      <dgm:spPr/>
      <dgm:t>
        <a:bodyPr/>
        <a:lstStyle/>
        <a:p>
          <a:endParaRPr lang="en-US"/>
        </a:p>
      </dgm:t>
    </dgm:pt>
    <dgm:pt modelId="{BB370C7E-198E-49D5-B5B3-12FA005E7F6F}" type="sibTrans" cxnId="{B86C128C-7EC5-4F50-B09E-EB3D376032F4}">
      <dgm:prSet/>
      <dgm:spPr/>
      <dgm:t>
        <a:bodyPr/>
        <a:lstStyle/>
        <a:p>
          <a:endParaRPr lang="en-US"/>
        </a:p>
      </dgm:t>
    </dgm:pt>
    <dgm:pt modelId="{FB0B99E1-3C59-47E2-9BC4-3E06A00B819E}">
      <dgm:prSet phldrT="[Text]"/>
      <dgm:spPr/>
      <dgm:t>
        <a:bodyPr/>
        <a:lstStyle/>
        <a:p>
          <a:r>
            <a:rPr lang="en-US" i="1" dirty="0" smtClean="0"/>
            <a:t>Initialize rocket at starting position.</a:t>
          </a:r>
          <a:endParaRPr lang="en-US" dirty="0"/>
        </a:p>
      </dgm:t>
    </dgm:pt>
    <dgm:pt modelId="{27872E43-2CA5-44A9-BACB-2370B89EF038}" type="parTrans" cxnId="{B63375B2-0B2C-4D40-B468-855C2DCFEAFD}">
      <dgm:prSet/>
      <dgm:spPr/>
      <dgm:t>
        <a:bodyPr/>
        <a:lstStyle/>
        <a:p>
          <a:endParaRPr lang="en-US"/>
        </a:p>
      </dgm:t>
    </dgm:pt>
    <dgm:pt modelId="{F5024090-4D90-4286-A9FB-DF3B73D82A49}" type="sibTrans" cxnId="{B63375B2-0B2C-4D40-B468-855C2DCFEAFD}">
      <dgm:prSet/>
      <dgm:spPr/>
      <dgm:t>
        <a:bodyPr/>
        <a:lstStyle/>
        <a:p>
          <a:endParaRPr lang="en-US"/>
        </a:p>
      </dgm:t>
    </dgm:pt>
    <dgm:pt modelId="{8A5B3773-D09A-408C-AD57-5C5B84C17ACB}">
      <dgm:prSet phldrT="[Text]"/>
      <dgm:spPr/>
      <dgm:t>
        <a:bodyPr/>
        <a:lstStyle/>
        <a:p>
          <a:r>
            <a:rPr lang="en-US" dirty="0" smtClean="0"/>
            <a:t>def update()</a:t>
          </a:r>
          <a:endParaRPr lang="en-US" dirty="0"/>
        </a:p>
      </dgm:t>
    </dgm:pt>
    <dgm:pt modelId="{EC5ED226-50D7-4411-853F-809D10A7F817}" type="parTrans" cxnId="{5F7BCEC2-55F2-4B46-8F84-0C97E077A016}">
      <dgm:prSet/>
      <dgm:spPr/>
      <dgm:t>
        <a:bodyPr/>
        <a:lstStyle/>
        <a:p>
          <a:endParaRPr lang="en-US"/>
        </a:p>
      </dgm:t>
    </dgm:pt>
    <dgm:pt modelId="{B687409B-3808-407F-9D7E-93B5169B8799}" type="sibTrans" cxnId="{5F7BCEC2-55F2-4B46-8F84-0C97E077A016}">
      <dgm:prSet/>
      <dgm:spPr/>
      <dgm:t>
        <a:bodyPr/>
        <a:lstStyle/>
        <a:p>
          <a:endParaRPr lang="en-US"/>
        </a:p>
      </dgm:t>
    </dgm:pt>
    <dgm:pt modelId="{AE846851-6638-4698-B2DD-5755B2C090DA}">
      <dgm:prSet phldrT="[Text]"/>
      <dgm:spPr/>
      <dgm:t>
        <a:bodyPr/>
        <a:lstStyle/>
        <a:p>
          <a:r>
            <a:rPr lang="en-US" dirty="0" smtClean="0"/>
            <a:t>Updates rocket when key is pressed whether left or right based on movement flags.</a:t>
          </a:r>
          <a:endParaRPr lang="en-US" dirty="0"/>
        </a:p>
      </dgm:t>
    </dgm:pt>
    <dgm:pt modelId="{0138C248-B335-49EE-A4CD-01A0EE1181BC}" type="parTrans" cxnId="{70C517D1-4C0A-4ADD-85CC-71EE1CE06E4D}">
      <dgm:prSet/>
      <dgm:spPr/>
      <dgm:t>
        <a:bodyPr/>
        <a:lstStyle/>
        <a:p>
          <a:endParaRPr lang="en-US"/>
        </a:p>
      </dgm:t>
    </dgm:pt>
    <dgm:pt modelId="{116243C0-4CAC-4EDD-AD5C-19424E9AFE4F}" type="sibTrans" cxnId="{70C517D1-4C0A-4ADD-85CC-71EE1CE06E4D}">
      <dgm:prSet/>
      <dgm:spPr/>
      <dgm:t>
        <a:bodyPr/>
        <a:lstStyle/>
        <a:p>
          <a:endParaRPr lang="en-US"/>
        </a:p>
      </dgm:t>
    </dgm:pt>
    <dgm:pt modelId="{EBC48466-61A1-494A-9D00-25EB47A5B3DD}">
      <dgm:prSet phldrT="[Text]"/>
      <dgm:spPr/>
      <dgm:t>
        <a:bodyPr/>
        <a:lstStyle/>
        <a:p>
          <a:r>
            <a:rPr lang="en-US" dirty="0" smtClean="0"/>
            <a:t>def blitme()</a:t>
          </a:r>
          <a:endParaRPr lang="en-US" dirty="0"/>
        </a:p>
      </dgm:t>
    </dgm:pt>
    <dgm:pt modelId="{93D29B02-1221-451A-832D-84FD5A773636}" type="parTrans" cxnId="{08A55C8B-BDD4-4B9E-AC37-CCEB75DC8BE7}">
      <dgm:prSet/>
      <dgm:spPr/>
      <dgm:t>
        <a:bodyPr/>
        <a:lstStyle/>
        <a:p>
          <a:endParaRPr lang="en-US"/>
        </a:p>
      </dgm:t>
    </dgm:pt>
    <dgm:pt modelId="{0776292B-ADE2-47ED-A71B-0E9FAB7AA2A0}" type="sibTrans" cxnId="{08A55C8B-BDD4-4B9E-AC37-CCEB75DC8BE7}">
      <dgm:prSet/>
      <dgm:spPr/>
      <dgm:t>
        <a:bodyPr/>
        <a:lstStyle/>
        <a:p>
          <a:endParaRPr lang="en-US"/>
        </a:p>
      </dgm:t>
    </dgm:pt>
    <dgm:pt modelId="{8F0B453C-364F-439E-A574-D450F62383BF}">
      <dgm:prSet phldrT="[Text]"/>
      <dgm:spPr/>
      <dgm:t>
        <a:bodyPr/>
        <a:lstStyle/>
        <a:p>
          <a:r>
            <a:rPr lang="en-US" i="1" dirty="0" smtClean="0"/>
            <a:t>Draw the rocket at its current location.</a:t>
          </a:r>
          <a:endParaRPr lang="en-US" dirty="0"/>
        </a:p>
      </dgm:t>
    </dgm:pt>
    <dgm:pt modelId="{881B7E21-42CF-4E95-8C1D-B4704C47A6CD}" type="parTrans" cxnId="{00619659-47BF-4EB2-874A-23FE1734BEAE}">
      <dgm:prSet/>
      <dgm:spPr/>
      <dgm:t>
        <a:bodyPr/>
        <a:lstStyle/>
        <a:p>
          <a:endParaRPr lang="en-US"/>
        </a:p>
      </dgm:t>
    </dgm:pt>
    <dgm:pt modelId="{FCC4FED5-BA49-4818-9FFA-ED7E27EA88F9}" type="sibTrans" cxnId="{00619659-47BF-4EB2-874A-23FE1734BEAE}">
      <dgm:prSet/>
      <dgm:spPr/>
      <dgm:t>
        <a:bodyPr/>
        <a:lstStyle/>
        <a:p>
          <a:endParaRPr lang="en-US"/>
        </a:p>
      </dgm:t>
    </dgm:pt>
    <dgm:pt modelId="{1D34EF5A-AAB3-4B10-AF78-6ECD7822DF10}">
      <dgm:prSet phldrT="[Text]"/>
      <dgm:spPr/>
      <dgm:t>
        <a:bodyPr/>
        <a:lstStyle/>
        <a:p>
          <a:r>
            <a:rPr lang="en-US" dirty="0" smtClean="0"/>
            <a:t>def center_rocket()</a:t>
          </a:r>
          <a:endParaRPr lang="en-US" dirty="0"/>
        </a:p>
      </dgm:t>
    </dgm:pt>
    <dgm:pt modelId="{AD6C4E59-DB42-498D-9E88-AC93D4CE33FA}" type="parTrans" cxnId="{41D27D14-02EF-4D24-A355-3BB6F4AB5038}">
      <dgm:prSet/>
      <dgm:spPr/>
      <dgm:t>
        <a:bodyPr/>
        <a:lstStyle/>
        <a:p>
          <a:endParaRPr lang="en-US"/>
        </a:p>
      </dgm:t>
    </dgm:pt>
    <dgm:pt modelId="{84D30962-6444-4BEE-B2F7-61B5B4B46B22}" type="sibTrans" cxnId="{41D27D14-02EF-4D24-A355-3BB6F4AB5038}">
      <dgm:prSet/>
      <dgm:spPr/>
      <dgm:t>
        <a:bodyPr/>
        <a:lstStyle/>
        <a:p>
          <a:endParaRPr lang="en-US"/>
        </a:p>
      </dgm:t>
    </dgm:pt>
    <dgm:pt modelId="{5383E7E6-5E43-4676-9709-D3F57E261BC1}">
      <dgm:prSet phldrT="[Text]"/>
      <dgm:spPr/>
      <dgm:t>
        <a:bodyPr/>
        <a:lstStyle/>
        <a:p>
          <a:r>
            <a:rPr lang="en-US" i="1" dirty="0" smtClean="0"/>
            <a:t>Center the rocket on the screen.</a:t>
          </a:r>
          <a:endParaRPr lang="en-US" dirty="0"/>
        </a:p>
      </dgm:t>
    </dgm:pt>
    <dgm:pt modelId="{AF72B3E7-5730-4EC9-9789-A38E677AE6BF}" type="parTrans" cxnId="{7373E393-68C8-4306-A69B-6F282F5F63D2}">
      <dgm:prSet/>
      <dgm:spPr/>
      <dgm:t>
        <a:bodyPr/>
        <a:lstStyle/>
        <a:p>
          <a:endParaRPr lang="en-US"/>
        </a:p>
      </dgm:t>
    </dgm:pt>
    <dgm:pt modelId="{8B2D7E88-77C2-4CD7-9519-B42D2F187993}" type="sibTrans" cxnId="{7373E393-68C8-4306-A69B-6F282F5F63D2}">
      <dgm:prSet/>
      <dgm:spPr/>
      <dgm:t>
        <a:bodyPr/>
        <a:lstStyle/>
        <a:p>
          <a:endParaRPr lang="en-US"/>
        </a:p>
      </dgm:t>
    </dgm:pt>
    <dgm:pt modelId="{38350B82-D99C-4C31-B0BA-09200850655A}" type="pres">
      <dgm:prSet presAssocID="{A1585107-CFA3-435F-8AFA-62E6F4A593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5CDECA-9A2B-4482-A1D8-E7C740924294}" type="pres">
      <dgm:prSet presAssocID="{8EA13191-6B76-4C8D-99CB-714D733573EC}" presName="linNode" presStyleCnt="0"/>
      <dgm:spPr/>
    </dgm:pt>
    <dgm:pt modelId="{4F4CB19F-D4E1-46B0-A927-BE2CECD87132}" type="pres">
      <dgm:prSet presAssocID="{8EA13191-6B76-4C8D-99CB-714D733573EC}" presName="parentText" presStyleLbl="node1" presStyleIdx="0" presStyleCnt="5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9E5C6-5009-4034-9372-51768C3BE663}" type="pres">
      <dgm:prSet presAssocID="{C1F42987-DCC2-4454-AB5C-E7A107091616}" presName="sp" presStyleCnt="0"/>
      <dgm:spPr/>
    </dgm:pt>
    <dgm:pt modelId="{224C00F0-6CF8-4743-8442-9CD7B92F4E86}" type="pres">
      <dgm:prSet presAssocID="{0AA9ED0F-E358-43F1-9F98-20518626C651}" presName="linNode" presStyleCnt="0"/>
      <dgm:spPr/>
    </dgm:pt>
    <dgm:pt modelId="{453B28B5-8200-481B-B2D4-7CCF0D956365}" type="pres">
      <dgm:prSet presAssocID="{0AA9ED0F-E358-43F1-9F98-20518626C65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5BDE-064D-47C8-91AC-D87E9713B0B3}" type="pres">
      <dgm:prSet presAssocID="{0AA9ED0F-E358-43F1-9F98-20518626C65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B83BA-822B-4F52-987D-499133894FCF}" type="pres">
      <dgm:prSet presAssocID="{BB370C7E-198E-49D5-B5B3-12FA005E7F6F}" presName="sp" presStyleCnt="0"/>
      <dgm:spPr/>
    </dgm:pt>
    <dgm:pt modelId="{AB65D022-F0E4-49C4-AEA0-C269702BE6EA}" type="pres">
      <dgm:prSet presAssocID="{8A5B3773-D09A-408C-AD57-5C5B84C17ACB}" presName="linNode" presStyleCnt="0"/>
      <dgm:spPr/>
    </dgm:pt>
    <dgm:pt modelId="{457138BA-C7E0-4DC3-AAAC-BB0AB2F4B8AB}" type="pres">
      <dgm:prSet presAssocID="{8A5B3773-D09A-408C-AD57-5C5B84C17AC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389B6-7FCD-4F2D-9799-05ABC54DDF7A}" type="pres">
      <dgm:prSet presAssocID="{8A5B3773-D09A-408C-AD57-5C5B84C17AC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B84FB-5A45-428D-B6AA-39AB268BF112}" type="pres">
      <dgm:prSet presAssocID="{B687409B-3808-407F-9D7E-93B5169B8799}" presName="sp" presStyleCnt="0"/>
      <dgm:spPr/>
    </dgm:pt>
    <dgm:pt modelId="{78A44D49-7616-4833-802A-BD908C2DCC22}" type="pres">
      <dgm:prSet presAssocID="{EBC48466-61A1-494A-9D00-25EB47A5B3DD}" presName="linNode" presStyleCnt="0"/>
      <dgm:spPr/>
    </dgm:pt>
    <dgm:pt modelId="{DE3E3E94-4350-4A9F-94C5-ACDDDFB0D0A5}" type="pres">
      <dgm:prSet presAssocID="{EBC48466-61A1-494A-9D00-25EB47A5B3D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49714-2593-4E2A-8F99-290E89DD7F71}" type="pres">
      <dgm:prSet presAssocID="{EBC48466-61A1-494A-9D00-25EB47A5B3D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E1BF5-0D32-4647-A395-0E10C339A093}" type="pres">
      <dgm:prSet presAssocID="{0776292B-ADE2-47ED-A71B-0E9FAB7AA2A0}" presName="sp" presStyleCnt="0"/>
      <dgm:spPr/>
    </dgm:pt>
    <dgm:pt modelId="{E6777E8A-723E-4EFE-BEAF-2D085A7D8248}" type="pres">
      <dgm:prSet presAssocID="{1D34EF5A-AAB3-4B10-AF78-6ECD7822DF10}" presName="linNode" presStyleCnt="0"/>
      <dgm:spPr/>
    </dgm:pt>
    <dgm:pt modelId="{54CEA68A-9359-40E3-AC8C-1F0639901653}" type="pres">
      <dgm:prSet presAssocID="{1D34EF5A-AAB3-4B10-AF78-6ECD7822DF1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78552-AF9B-414E-9318-322F93BBD13D}" type="pres">
      <dgm:prSet presAssocID="{1D34EF5A-AAB3-4B10-AF78-6ECD7822DF1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E2781A-5264-42C4-B109-1AA1BD1248C8}" type="presOf" srcId="{FB0B99E1-3C59-47E2-9BC4-3E06A00B819E}" destId="{CD3A5BDE-064D-47C8-91AC-D87E9713B0B3}" srcOrd="0" destOrd="0" presId="urn:microsoft.com/office/officeart/2005/8/layout/vList5"/>
    <dgm:cxn modelId="{00C0C7EB-F94F-42A7-B960-8BCF60E02BEB}" type="presOf" srcId="{5383E7E6-5E43-4676-9709-D3F57E261BC1}" destId="{31E78552-AF9B-414E-9318-322F93BBD13D}" srcOrd="0" destOrd="0" presId="urn:microsoft.com/office/officeart/2005/8/layout/vList5"/>
    <dgm:cxn modelId="{41D27D14-02EF-4D24-A355-3BB6F4AB5038}" srcId="{A1585107-CFA3-435F-8AFA-62E6F4A593E6}" destId="{1D34EF5A-AAB3-4B10-AF78-6ECD7822DF10}" srcOrd="4" destOrd="0" parTransId="{AD6C4E59-DB42-498D-9E88-AC93D4CE33FA}" sibTransId="{84D30962-6444-4BEE-B2F7-61B5B4B46B22}"/>
    <dgm:cxn modelId="{00619659-47BF-4EB2-874A-23FE1734BEAE}" srcId="{EBC48466-61A1-494A-9D00-25EB47A5B3DD}" destId="{8F0B453C-364F-439E-A574-D450F62383BF}" srcOrd="0" destOrd="0" parTransId="{881B7E21-42CF-4E95-8C1D-B4704C47A6CD}" sibTransId="{FCC4FED5-BA49-4818-9FFA-ED7E27EA88F9}"/>
    <dgm:cxn modelId="{7373E393-68C8-4306-A69B-6F282F5F63D2}" srcId="{1D34EF5A-AAB3-4B10-AF78-6ECD7822DF10}" destId="{5383E7E6-5E43-4676-9709-D3F57E261BC1}" srcOrd="0" destOrd="0" parTransId="{AF72B3E7-5730-4EC9-9789-A38E677AE6BF}" sibTransId="{8B2D7E88-77C2-4CD7-9519-B42D2F187993}"/>
    <dgm:cxn modelId="{B86C128C-7EC5-4F50-B09E-EB3D376032F4}" srcId="{A1585107-CFA3-435F-8AFA-62E6F4A593E6}" destId="{0AA9ED0F-E358-43F1-9F98-20518626C651}" srcOrd="1" destOrd="0" parTransId="{5A8E79A9-F19E-460D-9FD0-A6CE8E84A3E7}" sibTransId="{BB370C7E-198E-49D5-B5B3-12FA005E7F6F}"/>
    <dgm:cxn modelId="{09C5B4AA-AF81-4E0C-A06B-9F68F425D251}" type="presOf" srcId="{AE846851-6638-4698-B2DD-5755B2C090DA}" destId="{0F7389B6-7FCD-4F2D-9799-05ABC54DDF7A}" srcOrd="0" destOrd="0" presId="urn:microsoft.com/office/officeart/2005/8/layout/vList5"/>
    <dgm:cxn modelId="{70C517D1-4C0A-4ADD-85CC-71EE1CE06E4D}" srcId="{8A5B3773-D09A-408C-AD57-5C5B84C17ACB}" destId="{AE846851-6638-4698-B2DD-5755B2C090DA}" srcOrd="0" destOrd="0" parTransId="{0138C248-B335-49EE-A4CD-01A0EE1181BC}" sibTransId="{116243C0-4CAC-4EDD-AD5C-19424E9AFE4F}"/>
    <dgm:cxn modelId="{88552EA5-5C66-49EB-B474-3BB68F834503}" type="presOf" srcId="{8F0B453C-364F-439E-A574-D450F62383BF}" destId="{15C49714-2593-4E2A-8F99-290E89DD7F71}" srcOrd="0" destOrd="0" presId="urn:microsoft.com/office/officeart/2005/8/layout/vList5"/>
    <dgm:cxn modelId="{2D8AB0AF-0546-4015-86CD-9F51DDF6F5A9}" type="presOf" srcId="{0AA9ED0F-E358-43F1-9F98-20518626C651}" destId="{453B28B5-8200-481B-B2D4-7CCF0D956365}" srcOrd="0" destOrd="0" presId="urn:microsoft.com/office/officeart/2005/8/layout/vList5"/>
    <dgm:cxn modelId="{CB1E9B6F-5FF7-4348-A4C6-BE11CA17B186}" srcId="{A1585107-CFA3-435F-8AFA-62E6F4A593E6}" destId="{8EA13191-6B76-4C8D-99CB-714D733573EC}" srcOrd="0" destOrd="0" parTransId="{1A5A0B26-04D0-4100-8B78-3E8E6BB82C45}" sibTransId="{C1F42987-DCC2-4454-AB5C-E7A107091616}"/>
    <dgm:cxn modelId="{E8E22189-FDDD-4DCB-A26A-9162FA3C5D94}" type="presOf" srcId="{8EA13191-6B76-4C8D-99CB-714D733573EC}" destId="{4F4CB19F-D4E1-46B0-A927-BE2CECD87132}" srcOrd="0" destOrd="0" presId="urn:microsoft.com/office/officeart/2005/8/layout/vList5"/>
    <dgm:cxn modelId="{B63375B2-0B2C-4D40-B468-855C2DCFEAFD}" srcId="{0AA9ED0F-E358-43F1-9F98-20518626C651}" destId="{FB0B99E1-3C59-47E2-9BC4-3E06A00B819E}" srcOrd="0" destOrd="0" parTransId="{27872E43-2CA5-44A9-BACB-2370B89EF038}" sibTransId="{F5024090-4D90-4286-A9FB-DF3B73D82A49}"/>
    <dgm:cxn modelId="{89CB0494-EF90-4423-8815-73ED0DF0F2AA}" type="presOf" srcId="{A1585107-CFA3-435F-8AFA-62E6F4A593E6}" destId="{38350B82-D99C-4C31-B0BA-09200850655A}" srcOrd="0" destOrd="0" presId="urn:microsoft.com/office/officeart/2005/8/layout/vList5"/>
    <dgm:cxn modelId="{5F7BCEC2-55F2-4B46-8F84-0C97E077A016}" srcId="{A1585107-CFA3-435F-8AFA-62E6F4A593E6}" destId="{8A5B3773-D09A-408C-AD57-5C5B84C17ACB}" srcOrd="2" destOrd="0" parTransId="{EC5ED226-50D7-4411-853F-809D10A7F817}" sibTransId="{B687409B-3808-407F-9D7E-93B5169B8799}"/>
    <dgm:cxn modelId="{3CA1ED55-2F10-4F9D-9A17-5CD676555211}" type="presOf" srcId="{EBC48466-61A1-494A-9D00-25EB47A5B3DD}" destId="{DE3E3E94-4350-4A9F-94C5-ACDDDFB0D0A5}" srcOrd="0" destOrd="0" presId="urn:microsoft.com/office/officeart/2005/8/layout/vList5"/>
    <dgm:cxn modelId="{08A55C8B-BDD4-4B9E-AC37-CCEB75DC8BE7}" srcId="{A1585107-CFA3-435F-8AFA-62E6F4A593E6}" destId="{EBC48466-61A1-494A-9D00-25EB47A5B3DD}" srcOrd="3" destOrd="0" parTransId="{93D29B02-1221-451A-832D-84FD5A773636}" sibTransId="{0776292B-ADE2-47ED-A71B-0E9FAB7AA2A0}"/>
    <dgm:cxn modelId="{7E37CA1A-EF84-4478-ABB5-1DB61F2EAB66}" type="presOf" srcId="{8A5B3773-D09A-408C-AD57-5C5B84C17ACB}" destId="{457138BA-C7E0-4DC3-AAAC-BB0AB2F4B8AB}" srcOrd="0" destOrd="0" presId="urn:microsoft.com/office/officeart/2005/8/layout/vList5"/>
    <dgm:cxn modelId="{37206FE8-B1DB-49F2-8227-8D3B205AA096}" type="presOf" srcId="{1D34EF5A-AAB3-4B10-AF78-6ECD7822DF10}" destId="{54CEA68A-9359-40E3-AC8C-1F0639901653}" srcOrd="0" destOrd="0" presId="urn:microsoft.com/office/officeart/2005/8/layout/vList5"/>
    <dgm:cxn modelId="{7795493C-417C-4FB7-99E8-6D5190FE3633}" type="presParOf" srcId="{38350B82-D99C-4C31-B0BA-09200850655A}" destId="{0F5CDECA-9A2B-4482-A1D8-E7C740924294}" srcOrd="0" destOrd="0" presId="urn:microsoft.com/office/officeart/2005/8/layout/vList5"/>
    <dgm:cxn modelId="{EA066E45-59B4-483D-B4C1-65206482A4C8}" type="presParOf" srcId="{0F5CDECA-9A2B-4482-A1D8-E7C740924294}" destId="{4F4CB19F-D4E1-46B0-A927-BE2CECD87132}" srcOrd="0" destOrd="0" presId="urn:microsoft.com/office/officeart/2005/8/layout/vList5"/>
    <dgm:cxn modelId="{2371D6C7-98AD-4933-9BED-13F1C321BE64}" type="presParOf" srcId="{38350B82-D99C-4C31-B0BA-09200850655A}" destId="{08F9E5C6-5009-4034-9372-51768C3BE663}" srcOrd="1" destOrd="0" presId="urn:microsoft.com/office/officeart/2005/8/layout/vList5"/>
    <dgm:cxn modelId="{F445BF4A-B2FD-4237-86D7-73D05D9515E5}" type="presParOf" srcId="{38350B82-D99C-4C31-B0BA-09200850655A}" destId="{224C00F0-6CF8-4743-8442-9CD7B92F4E86}" srcOrd="2" destOrd="0" presId="urn:microsoft.com/office/officeart/2005/8/layout/vList5"/>
    <dgm:cxn modelId="{CD04FBCB-54B4-4A70-B8CE-3BCDBB30709C}" type="presParOf" srcId="{224C00F0-6CF8-4743-8442-9CD7B92F4E86}" destId="{453B28B5-8200-481B-B2D4-7CCF0D956365}" srcOrd="0" destOrd="0" presId="urn:microsoft.com/office/officeart/2005/8/layout/vList5"/>
    <dgm:cxn modelId="{72342509-58DC-4D16-9F26-3D09827BF06B}" type="presParOf" srcId="{224C00F0-6CF8-4743-8442-9CD7B92F4E86}" destId="{CD3A5BDE-064D-47C8-91AC-D87E9713B0B3}" srcOrd="1" destOrd="0" presId="urn:microsoft.com/office/officeart/2005/8/layout/vList5"/>
    <dgm:cxn modelId="{2CFC3297-5CEB-411C-9BA1-975EED513647}" type="presParOf" srcId="{38350B82-D99C-4C31-B0BA-09200850655A}" destId="{CE5B83BA-822B-4F52-987D-499133894FCF}" srcOrd="3" destOrd="0" presId="urn:microsoft.com/office/officeart/2005/8/layout/vList5"/>
    <dgm:cxn modelId="{5490CF3E-0B33-40BA-BDD3-8865F084D44A}" type="presParOf" srcId="{38350B82-D99C-4C31-B0BA-09200850655A}" destId="{AB65D022-F0E4-49C4-AEA0-C269702BE6EA}" srcOrd="4" destOrd="0" presId="urn:microsoft.com/office/officeart/2005/8/layout/vList5"/>
    <dgm:cxn modelId="{4B2C756E-7295-4543-9F31-2998D1E0A014}" type="presParOf" srcId="{AB65D022-F0E4-49C4-AEA0-C269702BE6EA}" destId="{457138BA-C7E0-4DC3-AAAC-BB0AB2F4B8AB}" srcOrd="0" destOrd="0" presId="urn:microsoft.com/office/officeart/2005/8/layout/vList5"/>
    <dgm:cxn modelId="{BC19A922-4D54-459A-82F8-50833182FD82}" type="presParOf" srcId="{AB65D022-F0E4-49C4-AEA0-C269702BE6EA}" destId="{0F7389B6-7FCD-4F2D-9799-05ABC54DDF7A}" srcOrd="1" destOrd="0" presId="urn:microsoft.com/office/officeart/2005/8/layout/vList5"/>
    <dgm:cxn modelId="{C4CE83B8-B6C8-47BA-BE57-FCBB4B5A5258}" type="presParOf" srcId="{38350B82-D99C-4C31-B0BA-09200850655A}" destId="{020B84FB-5A45-428D-B6AA-39AB268BF112}" srcOrd="5" destOrd="0" presId="urn:microsoft.com/office/officeart/2005/8/layout/vList5"/>
    <dgm:cxn modelId="{A1431E1E-3201-49FE-8BFC-173870827FA6}" type="presParOf" srcId="{38350B82-D99C-4C31-B0BA-09200850655A}" destId="{78A44D49-7616-4833-802A-BD908C2DCC22}" srcOrd="6" destOrd="0" presId="urn:microsoft.com/office/officeart/2005/8/layout/vList5"/>
    <dgm:cxn modelId="{BEAA64EF-6789-405B-ABC1-69F83C96D5E0}" type="presParOf" srcId="{78A44D49-7616-4833-802A-BD908C2DCC22}" destId="{DE3E3E94-4350-4A9F-94C5-ACDDDFB0D0A5}" srcOrd="0" destOrd="0" presId="urn:microsoft.com/office/officeart/2005/8/layout/vList5"/>
    <dgm:cxn modelId="{BF772CFA-0F05-4313-8EA7-4008662AB20B}" type="presParOf" srcId="{78A44D49-7616-4833-802A-BD908C2DCC22}" destId="{15C49714-2593-4E2A-8F99-290E89DD7F71}" srcOrd="1" destOrd="0" presId="urn:microsoft.com/office/officeart/2005/8/layout/vList5"/>
    <dgm:cxn modelId="{F79E9886-BC00-42E1-97D3-0DADFF6F3F2B}" type="presParOf" srcId="{38350B82-D99C-4C31-B0BA-09200850655A}" destId="{1D4E1BF5-0D32-4647-A395-0E10C339A093}" srcOrd="7" destOrd="0" presId="urn:microsoft.com/office/officeart/2005/8/layout/vList5"/>
    <dgm:cxn modelId="{773F7908-3B95-4BF3-AFAD-62155A3563D0}" type="presParOf" srcId="{38350B82-D99C-4C31-B0BA-09200850655A}" destId="{E6777E8A-723E-4EFE-BEAF-2D085A7D8248}" srcOrd="8" destOrd="0" presId="urn:microsoft.com/office/officeart/2005/8/layout/vList5"/>
    <dgm:cxn modelId="{E59F08FD-722D-45C2-953E-D528C6CCDCA5}" type="presParOf" srcId="{E6777E8A-723E-4EFE-BEAF-2D085A7D8248}" destId="{54CEA68A-9359-40E3-AC8C-1F0639901653}" srcOrd="0" destOrd="0" presId="urn:microsoft.com/office/officeart/2005/8/layout/vList5"/>
    <dgm:cxn modelId="{88A09CC1-DC2D-4902-8086-5C777E57A9F5}" type="presParOf" srcId="{E6777E8A-723E-4EFE-BEAF-2D085A7D8248}" destId="{31E78552-AF9B-414E-9318-322F93BBD1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BF6D96-C681-44D8-BE77-EAA87C0050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CE864-0D4B-462D-A6A6-FC6A8203BB09}">
      <dgm:prSet phldrT="[Text]"/>
      <dgm:spPr/>
      <dgm:t>
        <a:bodyPr/>
        <a:lstStyle/>
        <a:p>
          <a:r>
            <a:rPr lang="en-US" dirty="0" smtClean="0"/>
            <a:t>class Bullet(Sprite)</a:t>
          </a:r>
          <a:endParaRPr lang="en-US" dirty="0"/>
        </a:p>
      </dgm:t>
    </dgm:pt>
    <dgm:pt modelId="{403C937E-309B-487B-9465-714EA5F58860}" type="parTrans" cxnId="{367E7221-45BA-42D6-AE02-39E1929FF467}">
      <dgm:prSet/>
      <dgm:spPr/>
      <dgm:t>
        <a:bodyPr/>
        <a:lstStyle/>
        <a:p>
          <a:endParaRPr lang="en-US"/>
        </a:p>
      </dgm:t>
    </dgm:pt>
    <dgm:pt modelId="{50CC45D7-166F-4658-8BA8-FFD5130AB6D1}" type="sibTrans" cxnId="{367E7221-45BA-42D6-AE02-39E1929FF467}">
      <dgm:prSet/>
      <dgm:spPr/>
      <dgm:t>
        <a:bodyPr/>
        <a:lstStyle/>
        <a:p>
          <a:endParaRPr lang="en-US"/>
        </a:p>
      </dgm:t>
    </dgm:pt>
    <dgm:pt modelId="{B6DFC583-C595-4D04-80FE-2D57323A129F}">
      <dgm:prSet phldrT="[Text]"/>
      <dgm:spPr/>
      <dgm:t>
        <a:bodyPr/>
        <a:lstStyle/>
        <a:p>
          <a:r>
            <a:rPr lang="en-US" dirty="0" smtClean="0"/>
            <a:t>def __init__()</a:t>
          </a:r>
          <a:endParaRPr lang="en-US" dirty="0"/>
        </a:p>
      </dgm:t>
    </dgm:pt>
    <dgm:pt modelId="{2FB71AAA-31C6-4911-9FC6-4357D04886E6}" type="parTrans" cxnId="{414944FA-2726-4E3E-8453-71CE645AE50B}">
      <dgm:prSet/>
      <dgm:spPr/>
      <dgm:t>
        <a:bodyPr/>
        <a:lstStyle/>
        <a:p>
          <a:endParaRPr lang="en-US"/>
        </a:p>
      </dgm:t>
    </dgm:pt>
    <dgm:pt modelId="{99DB65C5-B531-4702-9FF2-53E9D0CDD44E}" type="sibTrans" cxnId="{414944FA-2726-4E3E-8453-71CE645AE50B}">
      <dgm:prSet/>
      <dgm:spPr/>
      <dgm:t>
        <a:bodyPr/>
        <a:lstStyle/>
        <a:p>
          <a:endParaRPr lang="en-US"/>
        </a:p>
      </dgm:t>
    </dgm:pt>
    <dgm:pt modelId="{037697B3-91F8-42D5-90D7-82A06864177B}">
      <dgm:prSet phldrT="[Text]"/>
      <dgm:spPr/>
      <dgm:t>
        <a:bodyPr/>
        <a:lstStyle/>
        <a:p>
          <a:r>
            <a:rPr lang="en-US" i="1" dirty="0" smtClean="0"/>
            <a:t>A class to manage bullets fired from the rocket.</a:t>
          </a:r>
          <a:endParaRPr lang="en-US" dirty="0"/>
        </a:p>
      </dgm:t>
    </dgm:pt>
    <dgm:pt modelId="{7953518E-76C6-4D51-8F59-C5E4CD1A2ACF}" type="parTrans" cxnId="{8491DAAC-FF7B-4A9D-A4D0-CEA2F2C8854F}">
      <dgm:prSet/>
      <dgm:spPr/>
      <dgm:t>
        <a:bodyPr/>
        <a:lstStyle/>
        <a:p>
          <a:endParaRPr lang="en-US"/>
        </a:p>
      </dgm:t>
    </dgm:pt>
    <dgm:pt modelId="{E725CC48-F49E-425E-B995-38266E3326D3}" type="sibTrans" cxnId="{8491DAAC-FF7B-4A9D-A4D0-CEA2F2C8854F}">
      <dgm:prSet/>
      <dgm:spPr/>
      <dgm:t>
        <a:bodyPr/>
        <a:lstStyle/>
        <a:p>
          <a:endParaRPr lang="en-US"/>
        </a:p>
      </dgm:t>
    </dgm:pt>
    <dgm:pt modelId="{0339173A-EA06-493A-BD9A-867A00883A98}">
      <dgm:prSet phldrT="[Text]"/>
      <dgm:spPr/>
      <dgm:t>
        <a:bodyPr/>
        <a:lstStyle/>
        <a:p>
          <a:r>
            <a:rPr lang="en-US" dirty="0" smtClean="0"/>
            <a:t>def </a:t>
          </a:r>
          <a:r>
            <a:rPr lang="en-US" dirty="0" smtClean="0"/>
            <a:t>update()</a:t>
          </a:r>
          <a:endParaRPr lang="en-US" dirty="0"/>
        </a:p>
      </dgm:t>
    </dgm:pt>
    <dgm:pt modelId="{D36230ED-07C7-4B98-AB3C-209B75558AE2}" type="parTrans" cxnId="{A27DCA7D-FA6D-4161-A7F2-B37C34229899}">
      <dgm:prSet/>
      <dgm:spPr/>
      <dgm:t>
        <a:bodyPr/>
        <a:lstStyle/>
        <a:p>
          <a:endParaRPr lang="en-US"/>
        </a:p>
      </dgm:t>
    </dgm:pt>
    <dgm:pt modelId="{1239E1A5-764E-43BD-B767-B66CCFDC3DA9}" type="sibTrans" cxnId="{A27DCA7D-FA6D-4161-A7F2-B37C34229899}">
      <dgm:prSet/>
      <dgm:spPr/>
      <dgm:t>
        <a:bodyPr/>
        <a:lstStyle/>
        <a:p>
          <a:endParaRPr lang="en-US"/>
        </a:p>
      </dgm:t>
    </dgm:pt>
    <dgm:pt modelId="{4345BBA8-FE53-460A-BDC1-94CE3311E847}">
      <dgm:prSet phldrT="[Text]"/>
      <dgm:spPr/>
      <dgm:t>
        <a:bodyPr/>
        <a:lstStyle/>
        <a:p>
          <a:r>
            <a:rPr lang="en-US" i="1" dirty="0" smtClean="0"/>
            <a:t>Move the bullet up the screen.</a:t>
          </a:r>
          <a:endParaRPr lang="en-US" dirty="0"/>
        </a:p>
      </dgm:t>
    </dgm:pt>
    <dgm:pt modelId="{2DEC0EA8-5ECD-49FA-B8B3-A824DD3316F4}" type="parTrans" cxnId="{DD7DC22F-B88B-4249-BDCE-F45CA48F19FC}">
      <dgm:prSet/>
      <dgm:spPr/>
      <dgm:t>
        <a:bodyPr/>
        <a:lstStyle/>
        <a:p>
          <a:endParaRPr lang="en-US"/>
        </a:p>
      </dgm:t>
    </dgm:pt>
    <dgm:pt modelId="{1648326B-317A-462D-8359-7B13109603C8}" type="sibTrans" cxnId="{DD7DC22F-B88B-4249-BDCE-F45CA48F19FC}">
      <dgm:prSet/>
      <dgm:spPr/>
      <dgm:t>
        <a:bodyPr/>
        <a:lstStyle/>
        <a:p>
          <a:endParaRPr lang="en-US"/>
        </a:p>
      </dgm:t>
    </dgm:pt>
    <dgm:pt modelId="{963ED28A-4165-41FC-873A-64CFF986112A}">
      <dgm:prSet phldrT="[Text]"/>
      <dgm:spPr/>
      <dgm:t>
        <a:bodyPr/>
        <a:lstStyle/>
        <a:p>
          <a:r>
            <a:rPr lang="en-US" dirty="0" smtClean="0"/>
            <a:t>def draw_bullet()</a:t>
          </a:r>
          <a:endParaRPr lang="en-US" dirty="0"/>
        </a:p>
      </dgm:t>
    </dgm:pt>
    <dgm:pt modelId="{CE13DD4F-DAB7-4F36-821E-9AEC449B6848}" type="parTrans" cxnId="{7BC5DEC1-B2C2-4112-B822-55AC82104BE3}">
      <dgm:prSet/>
      <dgm:spPr/>
      <dgm:t>
        <a:bodyPr/>
        <a:lstStyle/>
        <a:p>
          <a:endParaRPr lang="en-US"/>
        </a:p>
      </dgm:t>
    </dgm:pt>
    <dgm:pt modelId="{E5F8EF11-D29F-4CE1-8B1D-525793591A2F}" type="sibTrans" cxnId="{7BC5DEC1-B2C2-4112-B822-55AC82104BE3}">
      <dgm:prSet/>
      <dgm:spPr/>
      <dgm:t>
        <a:bodyPr/>
        <a:lstStyle/>
        <a:p>
          <a:endParaRPr lang="en-US"/>
        </a:p>
      </dgm:t>
    </dgm:pt>
    <dgm:pt modelId="{C28201BF-0E3D-41FE-B9FE-1A026CEE103C}">
      <dgm:prSet phldrT="[Text]"/>
      <dgm:spPr/>
      <dgm:t>
        <a:bodyPr/>
        <a:lstStyle/>
        <a:p>
          <a:r>
            <a:rPr lang="en-US" i="1" dirty="0" smtClean="0"/>
            <a:t>Draw the bullets to the screen.</a:t>
          </a:r>
          <a:endParaRPr lang="en-US" dirty="0"/>
        </a:p>
      </dgm:t>
    </dgm:pt>
    <dgm:pt modelId="{C7110EA0-C56C-403A-BAEE-7FABB660F3C5}" type="parTrans" cxnId="{6F2273D6-3A10-49FD-87AD-10F9CDDAAE1B}">
      <dgm:prSet/>
      <dgm:spPr/>
      <dgm:t>
        <a:bodyPr/>
        <a:lstStyle/>
        <a:p>
          <a:endParaRPr lang="en-US"/>
        </a:p>
      </dgm:t>
    </dgm:pt>
    <dgm:pt modelId="{D1F40768-48CE-434F-BC48-F35BAA907D30}" type="sibTrans" cxnId="{6F2273D6-3A10-49FD-87AD-10F9CDDAAE1B}">
      <dgm:prSet/>
      <dgm:spPr/>
      <dgm:t>
        <a:bodyPr/>
        <a:lstStyle/>
        <a:p>
          <a:endParaRPr lang="en-US"/>
        </a:p>
      </dgm:t>
    </dgm:pt>
    <dgm:pt modelId="{2D51B4CC-8797-4977-AD63-90F55641F88F}" type="pres">
      <dgm:prSet presAssocID="{64BF6D96-C681-44D8-BE77-EAA87C0050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40FA55-59B8-4A90-A9DA-C4835D497A65}" type="pres">
      <dgm:prSet presAssocID="{37ECE864-0D4B-462D-A6A6-FC6A8203BB09}" presName="linNode" presStyleCnt="0"/>
      <dgm:spPr/>
    </dgm:pt>
    <dgm:pt modelId="{F207A223-7992-4769-97D0-68771AE38368}" type="pres">
      <dgm:prSet presAssocID="{37ECE864-0D4B-462D-A6A6-FC6A8203BB09}" presName="parentText" presStyleLbl="node1" presStyleIdx="0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81046-6B36-41E4-965A-7AD1BA207E06}" type="pres">
      <dgm:prSet presAssocID="{50CC45D7-166F-4658-8BA8-FFD5130AB6D1}" presName="sp" presStyleCnt="0"/>
      <dgm:spPr/>
    </dgm:pt>
    <dgm:pt modelId="{E3914BAE-8177-4EC9-9966-E165AFE1815D}" type="pres">
      <dgm:prSet presAssocID="{B6DFC583-C595-4D04-80FE-2D57323A129F}" presName="linNode" presStyleCnt="0"/>
      <dgm:spPr/>
    </dgm:pt>
    <dgm:pt modelId="{FD237986-7FFE-46B9-949C-6B3A80B6D550}" type="pres">
      <dgm:prSet presAssocID="{B6DFC583-C595-4D04-80FE-2D57323A129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1EC45-67FF-46F9-9B55-99DD87BE0784}" type="pres">
      <dgm:prSet presAssocID="{B6DFC583-C595-4D04-80FE-2D57323A129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A9148-A865-4EA6-A934-E6636D641F17}" type="pres">
      <dgm:prSet presAssocID="{99DB65C5-B531-4702-9FF2-53E9D0CDD44E}" presName="sp" presStyleCnt="0"/>
      <dgm:spPr/>
    </dgm:pt>
    <dgm:pt modelId="{5A0204BF-9EDF-496E-AACD-DBE3650AE400}" type="pres">
      <dgm:prSet presAssocID="{0339173A-EA06-493A-BD9A-867A00883A98}" presName="linNode" presStyleCnt="0"/>
      <dgm:spPr/>
    </dgm:pt>
    <dgm:pt modelId="{50275DB2-2CE6-41D1-A808-30C42D28F285}" type="pres">
      <dgm:prSet presAssocID="{0339173A-EA06-493A-BD9A-867A00883A9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C0E32-4456-4D81-86D7-C4940BE3162E}" type="pres">
      <dgm:prSet presAssocID="{0339173A-EA06-493A-BD9A-867A00883A9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11D19-5826-412F-B97A-B914CE50858D}" type="pres">
      <dgm:prSet presAssocID="{1239E1A5-764E-43BD-B767-B66CCFDC3DA9}" presName="sp" presStyleCnt="0"/>
      <dgm:spPr/>
    </dgm:pt>
    <dgm:pt modelId="{EE830724-04A1-4C38-8FD7-532E3EE6B7AE}" type="pres">
      <dgm:prSet presAssocID="{963ED28A-4165-41FC-873A-64CFF986112A}" presName="linNode" presStyleCnt="0"/>
      <dgm:spPr/>
    </dgm:pt>
    <dgm:pt modelId="{5B664B4B-3AEB-41E0-87C0-C0AB84088DEA}" type="pres">
      <dgm:prSet presAssocID="{963ED28A-4165-41FC-873A-64CFF986112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45987-5C43-42BB-B5E7-78B06C5CDCB0}" type="pres">
      <dgm:prSet presAssocID="{963ED28A-4165-41FC-873A-64CFF986112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7DCA7D-FA6D-4161-A7F2-B37C34229899}" srcId="{64BF6D96-C681-44D8-BE77-EAA87C005044}" destId="{0339173A-EA06-493A-BD9A-867A00883A98}" srcOrd="2" destOrd="0" parTransId="{D36230ED-07C7-4B98-AB3C-209B75558AE2}" sibTransId="{1239E1A5-764E-43BD-B767-B66CCFDC3DA9}"/>
    <dgm:cxn modelId="{367E7221-45BA-42D6-AE02-39E1929FF467}" srcId="{64BF6D96-C681-44D8-BE77-EAA87C005044}" destId="{37ECE864-0D4B-462D-A6A6-FC6A8203BB09}" srcOrd="0" destOrd="0" parTransId="{403C937E-309B-487B-9465-714EA5F58860}" sibTransId="{50CC45D7-166F-4658-8BA8-FFD5130AB6D1}"/>
    <dgm:cxn modelId="{6F2273D6-3A10-49FD-87AD-10F9CDDAAE1B}" srcId="{963ED28A-4165-41FC-873A-64CFF986112A}" destId="{C28201BF-0E3D-41FE-B9FE-1A026CEE103C}" srcOrd="0" destOrd="0" parTransId="{C7110EA0-C56C-403A-BAEE-7FABB660F3C5}" sibTransId="{D1F40768-48CE-434F-BC48-F35BAA907D30}"/>
    <dgm:cxn modelId="{7C36E9DC-CF25-4A55-B7EC-253DCA19FD3E}" type="presOf" srcId="{963ED28A-4165-41FC-873A-64CFF986112A}" destId="{5B664B4B-3AEB-41E0-87C0-C0AB84088DEA}" srcOrd="0" destOrd="0" presId="urn:microsoft.com/office/officeart/2005/8/layout/vList5"/>
    <dgm:cxn modelId="{414944FA-2726-4E3E-8453-71CE645AE50B}" srcId="{64BF6D96-C681-44D8-BE77-EAA87C005044}" destId="{B6DFC583-C595-4D04-80FE-2D57323A129F}" srcOrd="1" destOrd="0" parTransId="{2FB71AAA-31C6-4911-9FC6-4357D04886E6}" sibTransId="{99DB65C5-B531-4702-9FF2-53E9D0CDD44E}"/>
    <dgm:cxn modelId="{36843C85-C8A9-486C-B7F8-3DCF78A2E249}" type="presOf" srcId="{64BF6D96-C681-44D8-BE77-EAA87C005044}" destId="{2D51B4CC-8797-4977-AD63-90F55641F88F}" srcOrd="0" destOrd="0" presId="urn:microsoft.com/office/officeart/2005/8/layout/vList5"/>
    <dgm:cxn modelId="{62939F16-5FC6-4C42-9004-196E4369C6EB}" type="presOf" srcId="{4345BBA8-FE53-460A-BDC1-94CE3311E847}" destId="{842C0E32-4456-4D81-86D7-C4940BE3162E}" srcOrd="0" destOrd="0" presId="urn:microsoft.com/office/officeart/2005/8/layout/vList5"/>
    <dgm:cxn modelId="{DD7DC22F-B88B-4249-BDCE-F45CA48F19FC}" srcId="{0339173A-EA06-493A-BD9A-867A00883A98}" destId="{4345BBA8-FE53-460A-BDC1-94CE3311E847}" srcOrd="0" destOrd="0" parTransId="{2DEC0EA8-5ECD-49FA-B8B3-A824DD3316F4}" sibTransId="{1648326B-317A-462D-8359-7B13109603C8}"/>
    <dgm:cxn modelId="{D690F6EA-4336-434D-A4C8-328013C109D0}" type="presOf" srcId="{0339173A-EA06-493A-BD9A-867A00883A98}" destId="{50275DB2-2CE6-41D1-A808-30C42D28F285}" srcOrd="0" destOrd="0" presId="urn:microsoft.com/office/officeart/2005/8/layout/vList5"/>
    <dgm:cxn modelId="{7BC5DEC1-B2C2-4112-B822-55AC82104BE3}" srcId="{64BF6D96-C681-44D8-BE77-EAA87C005044}" destId="{963ED28A-4165-41FC-873A-64CFF986112A}" srcOrd="3" destOrd="0" parTransId="{CE13DD4F-DAB7-4F36-821E-9AEC449B6848}" sibTransId="{E5F8EF11-D29F-4CE1-8B1D-525793591A2F}"/>
    <dgm:cxn modelId="{1DBBAF20-925C-4CBE-981A-E0343865501E}" type="presOf" srcId="{C28201BF-0E3D-41FE-B9FE-1A026CEE103C}" destId="{7D945987-5C43-42BB-B5E7-78B06C5CDCB0}" srcOrd="0" destOrd="0" presId="urn:microsoft.com/office/officeart/2005/8/layout/vList5"/>
    <dgm:cxn modelId="{A3E8094F-3030-462E-B4E5-F71C27A77BC4}" type="presOf" srcId="{B6DFC583-C595-4D04-80FE-2D57323A129F}" destId="{FD237986-7FFE-46B9-949C-6B3A80B6D550}" srcOrd="0" destOrd="0" presId="urn:microsoft.com/office/officeart/2005/8/layout/vList5"/>
    <dgm:cxn modelId="{1BF7669A-1928-4F0A-8BD5-1C983D7A01DB}" type="presOf" srcId="{037697B3-91F8-42D5-90D7-82A06864177B}" destId="{61B1EC45-67FF-46F9-9B55-99DD87BE0784}" srcOrd="0" destOrd="0" presId="urn:microsoft.com/office/officeart/2005/8/layout/vList5"/>
    <dgm:cxn modelId="{8491DAAC-FF7B-4A9D-A4D0-CEA2F2C8854F}" srcId="{B6DFC583-C595-4D04-80FE-2D57323A129F}" destId="{037697B3-91F8-42D5-90D7-82A06864177B}" srcOrd="0" destOrd="0" parTransId="{7953518E-76C6-4D51-8F59-C5E4CD1A2ACF}" sibTransId="{E725CC48-F49E-425E-B995-38266E3326D3}"/>
    <dgm:cxn modelId="{72BA69F2-5A9C-4BFC-9922-1E9EC6823110}" type="presOf" srcId="{37ECE864-0D4B-462D-A6A6-FC6A8203BB09}" destId="{F207A223-7992-4769-97D0-68771AE38368}" srcOrd="0" destOrd="0" presId="urn:microsoft.com/office/officeart/2005/8/layout/vList5"/>
    <dgm:cxn modelId="{2C954ADD-DDE0-4D4E-98FE-C4C27210B7CA}" type="presParOf" srcId="{2D51B4CC-8797-4977-AD63-90F55641F88F}" destId="{1140FA55-59B8-4A90-A9DA-C4835D497A65}" srcOrd="0" destOrd="0" presId="urn:microsoft.com/office/officeart/2005/8/layout/vList5"/>
    <dgm:cxn modelId="{F2E86428-CE52-4846-8BA5-9FA84B170BB4}" type="presParOf" srcId="{1140FA55-59B8-4A90-A9DA-C4835D497A65}" destId="{F207A223-7992-4769-97D0-68771AE38368}" srcOrd="0" destOrd="0" presId="urn:microsoft.com/office/officeart/2005/8/layout/vList5"/>
    <dgm:cxn modelId="{A2855584-2320-4370-BD65-70CDECAB8C0E}" type="presParOf" srcId="{2D51B4CC-8797-4977-AD63-90F55641F88F}" destId="{69D81046-6B36-41E4-965A-7AD1BA207E06}" srcOrd="1" destOrd="0" presId="urn:microsoft.com/office/officeart/2005/8/layout/vList5"/>
    <dgm:cxn modelId="{B37681E0-9CB4-4CB1-95DA-C5CBF4252073}" type="presParOf" srcId="{2D51B4CC-8797-4977-AD63-90F55641F88F}" destId="{E3914BAE-8177-4EC9-9966-E165AFE1815D}" srcOrd="2" destOrd="0" presId="urn:microsoft.com/office/officeart/2005/8/layout/vList5"/>
    <dgm:cxn modelId="{A008CFF6-AEFB-4FFE-8B4E-31C5FC3AEFB6}" type="presParOf" srcId="{E3914BAE-8177-4EC9-9966-E165AFE1815D}" destId="{FD237986-7FFE-46B9-949C-6B3A80B6D550}" srcOrd="0" destOrd="0" presId="urn:microsoft.com/office/officeart/2005/8/layout/vList5"/>
    <dgm:cxn modelId="{E9CB55FE-FCDC-4A25-B355-87EFF78E1961}" type="presParOf" srcId="{E3914BAE-8177-4EC9-9966-E165AFE1815D}" destId="{61B1EC45-67FF-46F9-9B55-99DD87BE0784}" srcOrd="1" destOrd="0" presId="urn:microsoft.com/office/officeart/2005/8/layout/vList5"/>
    <dgm:cxn modelId="{14D2A3B6-3069-48B8-88AC-7C827A7C4666}" type="presParOf" srcId="{2D51B4CC-8797-4977-AD63-90F55641F88F}" destId="{822A9148-A865-4EA6-A934-E6636D641F17}" srcOrd="3" destOrd="0" presId="urn:microsoft.com/office/officeart/2005/8/layout/vList5"/>
    <dgm:cxn modelId="{3D837C7E-5156-468F-890C-F61388C09513}" type="presParOf" srcId="{2D51B4CC-8797-4977-AD63-90F55641F88F}" destId="{5A0204BF-9EDF-496E-AACD-DBE3650AE400}" srcOrd="4" destOrd="0" presId="urn:microsoft.com/office/officeart/2005/8/layout/vList5"/>
    <dgm:cxn modelId="{5A287DDF-E5A8-4D4F-8B96-F970B70C72DA}" type="presParOf" srcId="{5A0204BF-9EDF-496E-AACD-DBE3650AE400}" destId="{50275DB2-2CE6-41D1-A808-30C42D28F285}" srcOrd="0" destOrd="0" presId="urn:microsoft.com/office/officeart/2005/8/layout/vList5"/>
    <dgm:cxn modelId="{535A2772-21C8-4996-A940-4F59455F5139}" type="presParOf" srcId="{5A0204BF-9EDF-496E-AACD-DBE3650AE400}" destId="{842C0E32-4456-4D81-86D7-C4940BE3162E}" srcOrd="1" destOrd="0" presId="urn:microsoft.com/office/officeart/2005/8/layout/vList5"/>
    <dgm:cxn modelId="{211BBBB2-2AA4-4D40-AF05-D0F5951D9AE2}" type="presParOf" srcId="{2D51B4CC-8797-4977-AD63-90F55641F88F}" destId="{3B411D19-5826-412F-B97A-B914CE50858D}" srcOrd="5" destOrd="0" presId="urn:microsoft.com/office/officeart/2005/8/layout/vList5"/>
    <dgm:cxn modelId="{7BE40283-D9B0-49A5-84C2-289A5B9812F0}" type="presParOf" srcId="{2D51B4CC-8797-4977-AD63-90F55641F88F}" destId="{EE830724-04A1-4C38-8FD7-532E3EE6B7AE}" srcOrd="6" destOrd="0" presId="urn:microsoft.com/office/officeart/2005/8/layout/vList5"/>
    <dgm:cxn modelId="{7DAB12AF-5D26-4E47-BDD4-675877DFFC13}" type="presParOf" srcId="{EE830724-04A1-4C38-8FD7-532E3EE6B7AE}" destId="{5B664B4B-3AEB-41E0-87C0-C0AB84088DEA}" srcOrd="0" destOrd="0" presId="urn:microsoft.com/office/officeart/2005/8/layout/vList5"/>
    <dgm:cxn modelId="{76A96384-D66E-4A45-884F-3B363E2BDE2A}" type="presParOf" srcId="{EE830724-04A1-4C38-8FD7-532E3EE6B7AE}" destId="{7D945987-5C43-42BB-B5E7-78B06C5CDC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E99D12-E901-4011-8628-31B69930D6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19C7E-CBF7-4CB0-A34B-7B520D2A9FF4}">
      <dgm:prSet phldrT="[Text]"/>
      <dgm:spPr/>
      <dgm:t>
        <a:bodyPr/>
        <a:lstStyle/>
        <a:p>
          <a:r>
            <a:rPr lang="en-US" dirty="0" smtClean="0"/>
            <a:t>class Alien(Sprite)</a:t>
          </a:r>
          <a:endParaRPr lang="en-US" dirty="0"/>
        </a:p>
      </dgm:t>
    </dgm:pt>
    <dgm:pt modelId="{25BB496A-EFC9-417E-AA90-34DFBDA2C073}" type="parTrans" cxnId="{6D0AD12B-3696-4F30-943A-0D064BF211C8}">
      <dgm:prSet/>
      <dgm:spPr/>
      <dgm:t>
        <a:bodyPr/>
        <a:lstStyle/>
        <a:p>
          <a:endParaRPr lang="en-US"/>
        </a:p>
      </dgm:t>
    </dgm:pt>
    <dgm:pt modelId="{816432D6-867E-4DEA-8ECA-0A46F7111EC2}" type="sibTrans" cxnId="{6D0AD12B-3696-4F30-943A-0D064BF211C8}">
      <dgm:prSet/>
      <dgm:spPr/>
      <dgm:t>
        <a:bodyPr/>
        <a:lstStyle/>
        <a:p>
          <a:endParaRPr lang="en-US"/>
        </a:p>
      </dgm:t>
    </dgm:pt>
    <dgm:pt modelId="{A871C496-4E84-43BA-89B0-8E3E63E85303}">
      <dgm:prSet phldrT="[Text]"/>
      <dgm:spPr/>
      <dgm:t>
        <a:bodyPr/>
        <a:lstStyle/>
        <a:p>
          <a:r>
            <a:rPr lang="en-US" dirty="0" smtClean="0"/>
            <a:t>def __init__()</a:t>
          </a:r>
          <a:endParaRPr lang="en-US" dirty="0"/>
        </a:p>
      </dgm:t>
    </dgm:pt>
    <dgm:pt modelId="{CD6885FB-87A6-44AA-8523-C8E67F5BF591}" type="parTrans" cxnId="{6CE859C0-0AB5-41DC-92AB-6C19C993ABE1}">
      <dgm:prSet/>
      <dgm:spPr/>
      <dgm:t>
        <a:bodyPr/>
        <a:lstStyle/>
        <a:p>
          <a:endParaRPr lang="en-US"/>
        </a:p>
      </dgm:t>
    </dgm:pt>
    <dgm:pt modelId="{EDFB77BE-A310-4EF8-B389-4B5A37C91680}" type="sibTrans" cxnId="{6CE859C0-0AB5-41DC-92AB-6C19C993ABE1}">
      <dgm:prSet/>
      <dgm:spPr/>
      <dgm:t>
        <a:bodyPr/>
        <a:lstStyle/>
        <a:p>
          <a:endParaRPr lang="en-US"/>
        </a:p>
      </dgm:t>
    </dgm:pt>
    <dgm:pt modelId="{696BF3E5-100C-4481-ACA1-D7C9C679829E}">
      <dgm:prSet phldrT="[Text]"/>
      <dgm:spPr/>
      <dgm:t>
        <a:bodyPr/>
        <a:lstStyle/>
        <a:p>
          <a:r>
            <a:rPr lang="en-US" i="1" dirty="0" smtClean="0"/>
            <a:t>Initialize the alien and set its starting position.</a:t>
          </a:r>
          <a:endParaRPr lang="en-US" dirty="0"/>
        </a:p>
      </dgm:t>
    </dgm:pt>
    <dgm:pt modelId="{9D1F12AF-D514-4FD7-95BD-0A2ED0DD9AD7}" type="parTrans" cxnId="{7812A97F-7CDD-46B1-A181-B239B54D32A4}">
      <dgm:prSet/>
      <dgm:spPr/>
      <dgm:t>
        <a:bodyPr/>
        <a:lstStyle/>
        <a:p>
          <a:endParaRPr lang="en-US"/>
        </a:p>
      </dgm:t>
    </dgm:pt>
    <dgm:pt modelId="{5D8C6397-CDB6-453B-9BB1-2DE20B3DC64E}" type="sibTrans" cxnId="{7812A97F-7CDD-46B1-A181-B239B54D32A4}">
      <dgm:prSet/>
      <dgm:spPr/>
      <dgm:t>
        <a:bodyPr/>
        <a:lstStyle/>
        <a:p>
          <a:endParaRPr lang="en-US"/>
        </a:p>
      </dgm:t>
    </dgm:pt>
    <dgm:pt modelId="{ADE583DA-C1AE-43C7-BB1A-37AA69E773E3}">
      <dgm:prSet phldrT="[Text]"/>
      <dgm:spPr/>
      <dgm:t>
        <a:bodyPr/>
        <a:lstStyle/>
        <a:p>
          <a:r>
            <a:rPr lang="en-US" dirty="0" smtClean="0"/>
            <a:t>def blitme()</a:t>
          </a:r>
          <a:endParaRPr lang="en-US" dirty="0"/>
        </a:p>
      </dgm:t>
    </dgm:pt>
    <dgm:pt modelId="{C3D8438F-03B0-42BE-832B-8A7AC1E51C87}" type="parTrans" cxnId="{A2DA4617-B1DF-4F6E-96B4-2C7653F94D25}">
      <dgm:prSet/>
      <dgm:spPr/>
      <dgm:t>
        <a:bodyPr/>
        <a:lstStyle/>
        <a:p>
          <a:endParaRPr lang="en-US"/>
        </a:p>
      </dgm:t>
    </dgm:pt>
    <dgm:pt modelId="{ABE1B2D4-1ED5-4597-B548-0688AAFC48AB}" type="sibTrans" cxnId="{A2DA4617-B1DF-4F6E-96B4-2C7653F94D25}">
      <dgm:prSet/>
      <dgm:spPr/>
      <dgm:t>
        <a:bodyPr/>
        <a:lstStyle/>
        <a:p>
          <a:endParaRPr lang="en-US"/>
        </a:p>
      </dgm:t>
    </dgm:pt>
    <dgm:pt modelId="{8A3CEC1A-6D82-460D-90AB-722F608397C2}">
      <dgm:prSet phldrT="[Text]"/>
      <dgm:spPr/>
      <dgm:t>
        <a:bodyPr/>
        <a:lstStyle/>
        <a:p>
          <a:r>
            <a:rPr lang="en-US" i="1" dirty="0" smtClean="0"/>
            <a:t>Draw the aliens at its current position.</a:t>
          </a:r>
          <a:endParaRPr lang="en-US" dirty="0"/>
        </a:p>
      </dgm:t>
    </dgm:pt>
    <dgm:pt modelId="{337DCA0E-5A81-44D9-ACF5-4405DCD4798C}" type="parTrans" cxnId="{8F75E6A1-07D2-4B76-9619-CE1984D2FE0E}">
      <dgm:prSet/>
      <dgm:spPr/>
      <dgm:t>
        <a:bodyPr/>
        <a:lstStyle/>
        <a:p>
          <a:endParaRPr lang="en-US"/>
        </a:p>
      </dgm:t>
    </dgm:pt>
    <dgm:pt modelId="{9869789B-D560-4725-82BF-185CE868DACD}" type="sibTrans" cxnId="{8F75E6A1-07D2-4B76-9619-CE1984D2FE0E}">
      <dgm:prSet/>
      <dgm:spPr/>
      <dgm:t>
        <a:bodyPr/>
        <a:lstStyle/>
        <a:p>
          <a:endParaRPr lang="en-US"/>
        </a:p>
      </dgm:t>
    </dgm:pt>
    <dgm:pt modelId="{6F1FC113-09B3-4389-8A37-2FAA9A4B78A4}">
      <dgm:prSet phldrT="[Text]"/>
      <dgm:spPr/>
      <dgm:t>
        <a:bodyPr/>
        <a:lstStyle/>
        <a:p>
          <a:r>
            <a:rPr lang="en-US" dirty="0" smtClean="0"/>
            <a:t>def check_edges()</a:t>
          </a:r>
          <a:endParaRPr lang="en-US" dirty="0"/>
        </a:p>
      </dgm:t>
    </dgm:pt>
    <dgm:pt modelId="{B274C15F-B232-4865-8EB7-ADD6A7B360AE}" type="parTrans" cxnId="{FBD99994-FFEA-492C-AF68-82F70A92A76A}">
      <dgm:prSet/>
      <dgm:spPr/>
      <dgm:t>
        <a:bodyPr/>
        <a:lstStyle/>
        <a:p>
          <a:endParaRPr lang="en-US"/>
        </a:p>
      </dgm:t>
    </dgm:pt>
    <dgm:pt modelId="{061BB89F-F0D3-4104-A7B6-5C1315016D19}" type="sibTrans" cxnId="{FBD99994-FFEA-492C-AF68-82F70A92A76A}">
      <dgm:prSet/>
      <dgm:spPr/>
      <dgm:t>
        <a:bodyPr/>
        <a:lstStyle/>
        <a:p>
          <a:endParaRPr lang="en-US"/>
        </a:p>
      </dgm:t>
    </dgm:pt>
    <dgm:pt modelId="{B3C58494-4C7B-4E2C-92CE-FE711EFFF2F5}">
      <dgm:prSet phldrT="[Text]"/>
      <dgm:spPr/>
      <dgm:t>
        <a:bodyPr/>
        <a:lstStyle/>
        <a:p>
          <a:r>
            <a:rPr lang="en-US" i="1" dirty="0" smtClean="0"/>
            <a:t>Return true if aliens hit the edges</a:t>
          </a:r>
          <a:endParaRPr lang="en-US" dirty="0"/>
        </a:p>
      </dgm:t>
    </dgm:pt>
    <dgm:pt modelId="{78DD1858-96C4-43D0-9D39-2FDEA154E058}" type="parTrans" cxnId="{427012C6-DA3C-4ADE-A244-3D0D57AFE3C4}">
      <dgm:prSet/>
      <dgm:spPr/>
      <dgm:t>
        <a:bodyPr/>
        <a:lstStyle/>
        <a:p>
          <a:endParaRPr lang="en-US"/>
        </a:p>
      </dgm:t>
    </dgm:pt>
    <dgm:pt modelId="{D3EB213B-329B-43B8-95E6-E059FA78AA95}" type="sibTrans" cxnId="{427012C6-DA3C-4ADE-A244-3D0D57AFE3C4}">
      <dgm:prSet/>
      <dgm:spPr/>
      <dgm:t>
        <a:bodyPr/>
        <a:lstStyle/>
        <a:p>
          <a:endParaRPr lang="en-US"/>
        </a:p>
      </dgm:t>
    </dgm:pt>
    <dgm:pt modelId="{75BD2186-1FAF-4351-8C52-3168490CD6C1}">
      <dgm:prSet phldrT="[Text]"/>
      <dgm:spPr/>
      <dgm:t>
        <a:bodyPr/>
        <a:lstStyle/>
        <a:p>
          <a:r>
            <a:rPr lang="en-US" dirty="0" smtClean="0"/>
            <a:t>def update()</a:t>
          </a:r>
          <a:endParaRPr lang="en-US" dirty="0"/>
        </a:p>
      </dgm:t>
    </dgm:pt>
    <dgm:pt modelId="{F6114383-BEF3-41B0-9F48-38808C863768}" type="parTrans" cxnId="{D1F1F82F-B723-4FBB-BCF1-0A88991F18B2}">
      <dgm:prSet/>
      <dgm:spPr/>
      <dgm:t>
        <a:bodyPr/>
        <a:lstStyle/>
        <a:p>
          <a:endParaRPr lang="en-US"/>
        </a:p>
      </dgm:t>
    </dgm:pt>
    <dgm:pt modelId="{BB4496BD-7EF7-4834-8EF2-15D041FA396A}" type="sibTrans" cxnId="{D1F1F82F-B723-4FBB-BCF1-0A88991F18B2}">
      <dgm:prSet/>
      <dgm:spPr/>
      <dgm:t>
        <a:bodyPr/>
        <a:lstStyle/>
        <a:p>
          <a:endParaRPr lang="en-US"/>
        </a:p>
      </dgm:t>
    </dgm:pt>
    <dgm:pt modelId="{8AAEA5E2-E9B0-4E6A-95EF-10103930F762}">
      <dgm:prSet phldrT="[Text]"/>
      <dgm:spPr/>
      <dgm:t>
        <a:bodyPr/>
        <a:lstStyle/>
        <a:p>
          <a:r>
            <a:rPr lang="en-US" dirty="0" smtClean="0"/>
            <a:t>Move the aliens towards right or left.</a:t>
          </a:r>
          <a:endParaRPr lang="en-US" dirty="0"/>
        </a:p>
      </dgm:t>
    </dgm:pt>
    <dgm:pt modelId="{AACEE677-13C9-4AE6-8ED1-ED56D0A38E6A}" type="parTrans" cxnId="{25BA5EBB-6050-4AB1-9EC0-3DCF24DEF308}">
      <dgm:prSet/>
      <dgm:spPr/>
      <dgm:t>
        <a:bodyPr/>
        <a:lstStyle/>
        <a:p>
          <a:endParaRPr lang="en-US"/>
        </a:p>
      </dgm:t>
    </dgm:pt>
    <dgm:pt modelId="{20FEC69F-9896-437C-AED7-62CAE7A602DF}" type="sibTrans" cxnId="{25BA5EBB-6050-4AB1-9EC0-3DCF24DEF308}">
      <dgm:prSet/>
      <dgm:spPr/>
      <dgm:t>
        <a:bodyPr/>
        <a:lstStyle/>
        <a:p>
          <a:endParaRPr lang="en-US"/>
        </a:p>
      </dgm:t>
    </dgm:pt>
    <dgm:pt modelId="{E593C827-0F65-42E0-8D44-5733B8B2F836}" type="pres">
      <dgm:prSet presAssocID="{46E99D12-E901-4011-8628-31B69930D6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025D1-B1B6-4655-89AD-4FB2484CC247}" type="pres">
      <dgm:prSet presAssocID="{D3119C7E-CBF7-4CB0-A34B-7B520D2A9FF4}" presName="linNode" presStyleCnt="0"/>
      <dgm:spPr/>
    </dgm:pt>
    <dgm:pt modelId="{2F87CB92-EAF0-4978-B296-93117CBCBF09}" type="pres">
      <dgm:prSet presAssocID="{D3119C7E-CBF7-4CB0-A34B-7B520D2A9FF4}" presName="parentText" presStyleLbl="node1" presStyleIdx="0" presStyleCnt="5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D9AE-465C-4D22-8D7F-552F84C68645}" type="pres">
      <dgm:prSet presAssocID="{816432D6-867E-4DEA-8ECA-0A46F7111EC2}" presName="sp" presStyleCnt="0"/>
      <dgm:spPr/>
    </dgm:pt>
    <dgm:pt modelId="{E1B831F4-5708-4E15-BE99-ABCD2AE1D836}" type="pres">
      <dgm:prSet presAssocID="{A871C496-4E84-43BA-89B0-8E3E63E85303}" presName="linNode" presStyleCnt="0"/>
      <dgm:spPr/>
    </dgm:pt>
    <dgm:pt modelId="{7652ADC1-AA12-4CD8-ACBF-4DA5AD32D9EB}" type="pres">
      <dgm:prSet presAssocID="{A871C496-4E84-43BA-89B0-8E3E63E8530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E240F-F8DD-453E-9977-80BBACFC0627}" type="pres">
      <dgm:prSet presAssocID="{A871C496-4E84-43BA-89B0-8E3E63E8530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A4B-AA14-4F5C-8473-FCE929D0035A}" type="pres">
      <dgm:prSet presAssocID="{EDFB77BE-A310-4EF8-B389-4B5A37C91680}" presName="sp" presStyleCnt="0"/>
      <dgm:spPr/>
    </dgm:pt>
    <dgm:pt modelId="{1BE37D7D-3BB8-4BDB-8876-AE540D57F9B8}" type="pres">
      <dgm:prSet presAssocID="{ADE583DA-C1AE-43C7-BB1A-37AA69E773E3}" presName="linNode" presStyleCnt="0"/>
      <dgm:spPr/>
    </dgm:pt>
    <dgm:pt modelId="{CBD4CDFF-E3B7-4674-85D2-F6328223499D}" type="pres">
      <dgm:prSet presAssocID="{ADE583DA-C1AE-43C7-BB1A-37AA69E773E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D46B1-EFB7-4428-BAFA-C37B516C2407}" type="pres">
      <dgm:prSet presAssocID="{ADE583DA-C1AE-43C7-BB1A-37AA69E773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BB862-39CB-4763-9678-B1B5ED97DE51}" type="pres">
      <dgm:prSet presAssocID="{ABE1B2D4-1ED5-4597-B548-0688AAFC48AB}" presName="sp" presStyleCnt="0"/>
      <dgm:spPr/>
    </dgm:pt>
    <dgm:pt modelId="{32192817-235A-44AD-A215-CB09D1F0FA87}" type="pres">
      <dgm:prSet presAssocID="{6F1FC113-09B3-4389-8A37-2FAA9A4B78A4}" presName="linNode" presStyleCnt="0"/>
      <dgm:spPr/>
    </dgm:pt>
    <dgm:pt modelId="{428F3473-CF9D-4B24-8008-1C8EE11D83B9}" type="pres">
      <dgm:prSet presAssocID="{6F1FC113-09B3-4389-8A37-2FAA9A4B78A4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BC126-DEAD-4A1F-9E2E-B4E3C21D967D}" type="pres">
      <dgm:prSet presAssocID="{6F1FC113-09B3-4389-8A37-2FAA9A4B78A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E2907-126C-4FFE-B7CF-5AACA490ED8C}" type="pres">
      <dgm:prSet presAssocID="{061BB89F-F0D3-4104-A7B6-5C1315016D19}" presName="sp" presStyleCnt="0"/>
      <dgm:spPr/>
    </dgm:pt>
    <dgm:pt modelId="{A29F3141-1A9A-4FD6-B74B-E5BCEC094599}" type="pres">
      <dgm:prSet presAssocID="{75BD2186-1FAF-4351-8C52-3168490CD6C1}" presName="linNode" presStyleCnt="0"/>
      <dgm:spPr/>
    </dgm:pt>
    <dgm:pt modelId="{F1A94E1D-29D2-4710-8878-8CC7A50A3226}" type="pres">
      <dgm:prSet presAssocID="{75BD2186-1FAF-4351-8C52-3168490CD6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D8F60-4FD1-4E49-A323-1C191F9F1FD1}" type="pres">
      <dgm:prSet presAssocID="{75BD2186-1FAF-4351-8C52-3168490CD6C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F9E30C-2174-4F74-9F1D-AC38BEC7E187}" type="presOf" srcId="{8AAEA5E2-E9B0-4E6A-95EF-10103930F762}" destId="{97ED8F60-4FD1-4E49-A323-1C191F9F1FD1}" srcOrd="0" destOrd="0" presId="urn:microsoft.com/office/officeart/2005/8/layout/vList5"/>
    <dgm:cxn modelId="{FBD99994-FFEA-492C-AF68-82F70A92A76A}" srcId="{46E99D12-E901-4011-8628-31B69930D618}" destId="{6F1FC113-09B3-4389-8A37-2FAA9A4B78A4}" srcOrd="3" destOrd="0" parTransId="{B274C15F-B232-4865-8EB7-ADD6A7B360AE}" sibTransId="{061BB89F-F0D3-4104-A7B6-5C1315016D19}"/>
    <dgm:cxn modelId="{427012C6-DA3C-4ADE-A244-3D0D57AFE3C4}" srcId="{6F1FC113-09B3-4389-8A37-2FAA9A4B78A4}" destId="{B3C58494-4C7B-4E2C-92CE-FE711EFFF2F5}" srcOrd="0" destOrd="0" parTransId="{78DD1858-96C4-43D0-9D39-2FDEA154E058}" sibTransId="{D3EB213B-329B-43B8-95E6-E059FA78AA95}"/>
    <dgm:cxn modelId="{FE73144C-04E7-4D21-A82E-85EA1C129403}" type="presOf" srcId="{46E99D12-E901-4011-8628-31B69930D618}" destId="{E593C827-0F65-42E0-8D44-5733B8B2F836}" srcOrd="0" destOrd="0" presId="urn:microsoft.com/office/officeart/2005/8/layout/vList5"/>
    <dgm:cxn modelId="{25ACEC79-9045-49BD-972E-4932792CCC6D}" type="presOf" srcId="{D3119C7E-CBF7-4CB0-A34B-7B520D2A9FF4}" destId="{2F87CB92-EAF0-4978-B296-93117CBCBF09}" srcOrd="0" destOrd="0" presId="urn:microsoft.com/office/officeart/2005/8/layout/vList5"/>
    <dgm:cxn modelId="{674658CE-B7BB-4A2F-BB1C-BED892D468CA}" type="presOf" srcId="{696BF3E5-100C-4481-ACA1-D7C9C679829E}" destId="{DE7E240F-F8DD-453E-9977-80BBACFC0627}" srcOrd="0" destOrd="0" presId="urn:microsoft.com/office/officeart/2005/8/layout/vList5"/>
    <dgm:cxn modelId="{5DD99B74-1D32-4DD5-8D95-53115E61A29F}" type="presOf" srcId="{A871C496-4E84-43BA-89B0-8E3E63E85303}" destId="{7652ADC1-AA12-4CD8-ACBF-4DA5AD32D9EB}" srcOrd="0" destOrd="0" presId="urn:microsoft.com/office/officeart/2005/8/layout/vList5"/>
    <dgm:cxn modelId="{6D0AD12B-3696-4F30-943A-0D064BF211C8}" srcId="{46E99D12-E901-4011-8628-31B69930D618}" destId="{D3119C7E-CBF7-4CB0-A34B-7B520D2A9FF4}" srcOrd="0" destOrd="0" parTransId="{25BB496A-EFC9-417E-AA90-34DFBDA2C073}" sibTransId="{816432D6-867E-4DEA-8ECA-0A46F7111EC2}"/>
    <dgm:cxn modelId="{CBF67A11-BA16-4D91-BDDD-C62237467852}" type="presOf" srcId="{8A3CEC1A-6D82-460D-90AB-722F608397C2}" destId="{B4ED46B1-EFB7-4428-BAFA-C37B516C2407}" srcOrd="0" destOrd="0" presId="urn:microsoft.com/office/officeart/2005/8/layout/vList5"/>
    <dgm:cxn modelId="{D1F1F82F-B723-4FBB-BCF1-0A88991F18B2}" srcId="{46E99D12-E901-4011-8628-31B69930D618}" destId="{75BD2186-1FAF-4351-8C52-3168490CD6C1}" srcOrd="4" destOrd="0" parTransId="{F6114383-BEF3-41B0-9F48-38808C863768}" sibTransId="{BB4496BD-7EF7-4834-8EF2-15D041FA396A}"/>
    <dgm:cxn modelId="{A2DA4617-B1DF-4F6E-96B4-2C7653F94D25}" srcId="{46E99D12-E901-4011-8628-31B69930D618}" destId="{ADE583DA-C1AE-43C7-BB1A-37AA69E773E3}" srcOrd="2" destOrd="0" parTransId="{C3D8438F-03B0-42BE-832B-8A7AC1E51C87}" sibTransId="{ABE1B2D4-1ED5-4597-B548-0688AAFC48AB}"/>
    <dgm:cxn modelId="{6CE859C0-0AB5-41DC-92AB-6C19C993ABE1}" srcId="{46E99D12-E901-4011-8628-31B69930D618}" destId="{A871C496-4E84-43BA-89B0-8E3E63E85303}" srcOrd="1" destOrd="0" parTransId="{CD6885FB-87A6-44AA-8523-C8E67F5BF591}" sibTransId="{EDFB77BE-A310-4EF8-B389-4B5A37C91680}"/>
    <dgm:cxn modelId="{7812A97F-7CDD-46B1-A181-B239B54D32A4}" srcId="{A871C496-4E84-43BA-89B0-8E3E63E85303}" destId="{696BF3E5-100C-4481-ACA1-D7C9C679829E}" srcOrd="0" destOrd="0" parTransId="{9D1F12AF-D514-4FD7-95BD-0A2ED0DD9AD7}" sibTransId="{5D8C6397-CDB6-453B-9BB1-2DE20B3DC64E}"/>
    <dgm:cxn modelId="{FBB05731-8F16-49E9-8420-A51072458EA3}" type="presOf" srcId="{6F1FC113-09B3-4389-8A37-2FAA9A4B78A4}" destId="{428F3473-CF9D-4B24-8008-1C8EE11D83B9}" srcOrd="0" destOrd="0" presId="urn:microsoft.com/office/officeart/2005/8/layout/vList5"/>
    <dgm:cxn modelId="{49F7F35A-7D48-4C4B-8134-BA791D499B60}" type="presOf" srcId="{B3C58494-4C7B-4E2C-92CE-FE711EFFF2F5}" destId="{FC1BC126-DEAD-4A1F-9E2E-B4E3C21D967D}" srcOrd="0" destOrd="0" presId="urn:microsoft.com/office/officeart/2005/8/layout/vList5"/>
    <dgm:cxn modelId="{8D1193E2-073E-4E86-95A0-0AA6951A8B53}" type="presOf" srcId="{75BD2186-1FAF-4351-8C52-3168490CD6C1}" destId="{F1A94E1D-29D2-4710-8878-8CC7A50A3226}" srcOrd="0" destOrd="0" presId="urn:microsoft.com/office/officeart/2005/8/layout/vList5"/>
    <dgm:cxn modelId="{8F75E6A1-07D2-4B76-9619-CE1984D2FE0E}" srcId="{ADE583DA-C1AE-43C7-BB1A-37AA69E773E3}" destId="{8A3CEC1A-6D82-460D-90AB-722F608397C2}" srcOrd="0" destOrd="0" parTransId="{337DCA0E-5A81-44D9-ACF5-4405DCD4798C}" sibTransId="{9869789B-D560-4725-82BF-185CE868DACD}"/>
    <dgm:cxn modelId="{25BA5EBB-6050-4AB1-9EC0-3DCF24DEF308}" srcId="{75BD2186-1FAF-4351-8C52-3168490CD6C1}" destId="{8AAEA5E2-E9B0-4E6A-95EF-10103930F762}" srcOrd="0" destOrd="0" parTransId="{AACEE677-13C9-4AE6-8ED1-ED56D0A38E6A}" sibTransId="{20FEC69F-9896-437C-AED7-62CAE7A602DF}"/>
    <dgm:cxn modelId="{08EA35B0-4CE9-4905-8ED4-9A9D81B9F454}" type="presOf" srcId="{ADE583DA-C1AE-43C7-BB1A-37AA69E773E3}" destId="{CBD4CDFF-E3B7-4674-85D2-F6328223499D}" srcOrd="0" destOrd="0" presId="urn:microsoft.com/office/officeart/2005/8/layout/vList5"/>
    <dgm:cxn modelId="{83D57917-F9CB-47D9-8266-074D567DA644}" type="presParOf" srcId="{E593C827-0F65-42E0-8D44-5733B8B2F836}" destId="{DC2025D1-B1B6-4655-89AD-4FB2484CC247}" srcOrd="0" destOrd="0" presId="urn:microsoft.com/office/officeart/2005/8/layout/vList5"/>
    <dgm:cxn modelId="{AF3DF766-769A-430A-818B-391A77A8EBB9}" type="presParOf" srcId="{DC2025D1-B1B6-4655-89AD-4FB2484CC247}" destId="{2F87CB92-EAF0-4978-B296-93117CBCBF09}" srcOrd="0" destOrd="0" presId="urn:microsoft.com/office/officeart/2005/8/layout/vList5"/>
    <dgm:cxn modelId="{5E98CD5F-AC73-485E-9840-BFC1B8EDEADB}" type="presParOf" srcId="{E593C827-0F65-42E0-8D44-5733B8B2F836}" destId="{12D2D9AE-465C-4D22-8D7F-552F84C68645}" srcOrd="1" destOrd="0" presId="urn:microsoft.com/office/officeart/2005/8/layout/vList5"/>
    <dgm:cxn modelId="{9997DB06-BE3B-4252-98EE-B643FAFD6FE4}" type="presParOf" srcId="{E593C827-0F65-42E0-8D44-5733B8B2F836}" destId="{E1B831F4-5708-4E15-BE99-ABCD2AE1D836}" srcOrd="2" destOrd="0" presId="urn:microsoft.com/office/officeart/2005/8/layout/vList5"/>
    <dgm:cxn modelId="{12794527-5C7F-48BE-8E1A-D3E346B63747}" type="presParOf" srcId="{E1B831F4-5708-4E15-BE99-ABCD2AE1D836}" destId="{7652ADC1-AA12-4CD8-ACBF-4DA5AD32D9EB}" srcOrd="0" destOrd="0" presId="urn:microsoft.com/office/officeart/2005/8/layout/vList5"/>
    <dgm:cxn modelId="{62FCA0C1-6DE8-43DA-9BA3-5BD17838609E}" type="presParOf" srcId="{E1B831F4-5708-4E15-BE99-ABCD2AE1D836}" destId="{DE7E240F-F8DD-453E-9977-80BBACFC0627}" srcOrd="1" destOrd="0" presId="urn:microsoft.com/office/officeart/2005/8/layout/vList5"/>
    <dgm:cxn modelId="{418C90E5-18CE-4443-9CC1-175BFCE9799B}" type="presParOf" srcId="{E593C827-0F65-42E0-8D44-5733B8B2F836}" destId="{E43E4A4B-AA14-4F5C-8473-FCE929D0035A}" srcOrd="3" destOrd="0" presId="urn:microsoft.com/office/officeart/2005/8/layout/vList5"/>
    <dgm:cxn modelId="{CD4E3CAE-FCA3-491B-AB6C-B7F8398B55C3}" type="presParOf" srcId="{E593C827-0F65-42E0-8D44-5733B8B2F836}" destId="{1BE37D7D-3BB8-4BDB-8876-AE540D57F9B8}" srcOrd="4" destOrd="0" presId="urn:microsoft.com/office/officeart/2005/8/layout/vList5"/>
    <dgm:cxn modelId="{DFACD539-6B18-41DB-BCAC-0634C8D2E184}" type="presParOf" srcId="{1BE37D7D-3BB8-4BDB-8876-AE540D57F9B8}" destId="{CBD4CDFF-E3B7-4674-85D2-F6328223499D}" srcOrd="0" destOrd="0" presId="urn:microsoft.com/office/officeart/2005/8/layout/vList5"/>
    <dgm:cxn modelId="{8A5F11C2-1D48-407D-9D35-789F09984D2F}" type="presParOf" srcId="{1BE37D7D-3BB8-4BDB-8876-AE540D57F9B8}" destId="{B4ED46B1-EFB7-4428-BAFA-C37B516C2407}" srcOrd="1" destOrd="0" presId="urn:microsoft.com/office/officeart/2005/8/layout/vList5"/>
    <dgm:cxn modelId="{AB48D891-8D0F-46DF-B983-E9962E0DAFBC}" type="presParOf" srcId="{E593C827-0F65-42E0-8D44-5733B8B2F836}" destId="{076BB862-39CB-4763-9678-B1B5ED97DE51}" srcOrd="5" destOrd="0" presId="urn:microsoft.com/office/officeart/2005/8/layout/vList5"/>
    <dgm:cxn modelId="{0EBD420B-49E8-49C4-8CE1-92E354F78675}" type="presParOf" srcId="{E593C827-0F65-42E0-8D44-5733B8B2F836}" destId="{32192817-235A-44AD-A215-CB09D1F0FA87}" srcOrd="6" destOrd="0" presId="urn:microsoft.com/office/officeart/2005/8/layout/vList5"/>
    <dgm:cxn modelId="{8EAFECDB-EC63-4E93-92D1-7C1F5E2153E3}" type="presParOf" srcId="{32192817-235A-44AD-A215-CB09D1F0FA87}" destId="{428F3473-CF9D-4B24-8008-1C8EE11D83B9}" srcOrd="0" destOrd="0" presId="urn:microsoft.com/office/officeart/2005/8/layout/vList5"/>
    <dgm:cxn modelId="{9FF88709-A378-4356-ACE3-4D275D9B1190}" type="presParOf" srcId="{32192817-235A-44AD-A215-CB09D1F0FA87}" destId="{FC1BC126-DEAD-4A1F-9E2E-B4E3C21D967D}" srcOrd="1" destOrd="0" presId="urn:microsoft.com/office/officeart/2005/8/layout/vList5"/>
    <dgm:cxn modelId="{2167FAFC-4AD1-4CA1-839E-E3685E2171C8}" type="presParOf" srcId="{E593C827-0F65-42E0-8D44-5733B8B2F836}" destId="{4C1E2907-126C-4FFE-B7CF-5AACA490ED8C}" srcOrd="7" destOrd="0" presId="urn:microsoft.com/office/officeart/2005/8/layout/vList5"/>
    <dgm:cxn modelId="{0C8498DE-2207-4C80-8D72-255AF472A7ED}" type="presParOf" srcId="{E593C827-0F65-42E0-8D44-5733B8B2F836}" destId="{A29F3141-1A9A-4FD6-B74B-E5BCEC094599}" srcOrd="8" destOrd="0" presId="urn:microsoft.com/office/officeart/2005/8/layout/vList5"/>
    <dgm:cxn modelId="{69A12B7E-052B-44C7-B818-FC479FDB43E0}" type="presParOf" srcId="{A29F3141-1A9A-4FD6-B74B-E5BCEC094599}" destId="{F1A94E1D-29D2-4710-8878-8CC7A50A3226}" srcOrd="0" destOrd="0" presId="urn:microsoft.com/office/officeart/2005/8/layout/vList5"/>
    <dgm:cxn modelId="{E1377E40-26E4-406D-BCEE-13241441395A}" type="presParOf" srcId="{A29F3141-1A9A-4FD6-B74B-E5BCEC094599}" destId="{97ED8F60-4FD1-4E49-A323-1C191F9F1F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20060-ACCB-45F5-BF30-96CACF70D1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B109D-8331-4771-94D7-C585FE6FEE40}">
      <dgm:prSet phldrT="[Text]"/>
      <dgm:spPr/>
      <dgm:t>
        <a:bodyPr/>
        <a:lstStyle/>
        <a:p>
          <a:r>
            <a:rPr lang="en-US" i="1" dirty="0" smtClean="0"/>
            <a:t>This part works when any kinds of user input is given through keyboard</a:t>
          </a:r>
          <a:endParaRPr lang="en-US" dirty="0"/>
        </a:p>
      </dgm:t>
    </dgm:pt>
    <dgm:pt modelId="{D286F2A7-E0EF-4A7B-B0FC-54FD841D8090}" type="parTrans" cxnId="{D091A535-D8BB-446A-9FBC-35B79D71FDA6}">
      <dgm:prSet/>
      <dgm:spPr/>
      <dgm:t>
        <a:bodyPr/>
        <a:lstStyle/>
        <a:p>
          <a:endParaRPr lang="en-US"/>
        </a:p>
      </dgm:t>
    </dgm:pt>
    <dgm:pt modelId="{C937B896-528E-44EB-B274-78ECDBF782A3}" type="sibTrans" cxnId="{D091A535-D8BB-446A-9FBC-35B79D71FDA6}">
      <dgm:prSet custScaleX="109469"/>
      <dgm:spPr/>
      <dgm:t>
        <a:bodyPr/>
        <a:lstStyle/>
        <a:p>
          <a:endParaRPr lang="en-US"/>
        </a:p>
      </dgm:t>
    </dgm:pt>
    <dgm:pt modelId="{A6644590-E099-4F80-B90D-9F8B5A98B082}">
      <dgm:prSet phldrT="[Text]"/>
      <dgm:spPr/>
      <dgm:t>
        <a:bodyPr/>
        <a:lstStyle/>
        <a:p>
          <a:r>
            <a:rPr lang="en-US" i="1" dirty="0" smtClean="0"/>
            <a:t>This part works key is released</a:t>
          </a:r>
          <a:endParaRPr lang="en-US" dirty="0"/>
        </a:p>
      </dgm:t>
    </dgm:pt>
    <dgm:pt modelId="{AAF07EF3-C304-4E6A-8BF1-0DE7F79C6249}" type="parTrans" cxnId="{0BA2C7EE-A5E1-43A3-ACA1-2EE709436898}">
      <dgm:prSet/>
      <dgm:spPr/>
      <dgm:t>
        <a:bodyPr/>
        <a:lstStyle/>
        <a:p>
          <a:endParaRPr lang="en-US"/>
        </a:p>
      </dgm:t>
    </dgm:pt>
    <dgm:pt modelId="{89CB3176-6F9C-478A-809A-C2F44840C1E5}" type="sibTrans" cxnId="{0BA2C7EE-A5E1-43A3-ACA1-2EE709436898}">
      <dgm:prSet/>
      <dgm:spPr/>
      <dgm:t>
        <a:bodyPr/>
        <a:lstStyle/>
        <a:p>
          <a:endParaRPr lang="en-US"/>
        </a:p>
      </dgm:t>
    </dgm:pt>
    <dgm:pt modelId="{25F85696-8C57-413E-B945-5918F1F7347A}">
      <dgm:prSet phldrT="[Text]"/>
      <dgm:spPr/>
      <dgm:t>
        <a:bodyPr/>
        <a:lstStyle/>
        <a:p>
          <a:r>
            <a:rPr lang="en-US" i="1" dirty="0" smtClean="0"/>
            <a:t>Start a new game when the player clicks Play.</a:t>
          </a:r>
          <a:endParaRPr lang="en-US" dirty="0"/>
        </a:p>
      </dgm:t>
    </dgm:pt>
    <dgm:pt modelId="{6D7AD171-8DC9-444D-85B9-CB804284ED67}" type="parTrans" cxnId="{004A3B8A-79E6-4C20-8D28-4F790B3ECE20}">
      <dgm:prSet/>
      <dgm:spPr/>
      <dgm:t>
        <a:bodyPr/>
        <a:lstStyle/>
        <a:p>
          <a:endParaRPr lang="en-US"/>
        </a:p>
      </dgm:t>
    </dgm:pt>
    <dgm:pt modelId="{06294BBB-3934-4C1E-B744-B72C6E25FAC0}" type="sibTrans" cxnId="{004A3B8A-79E6-4C20-8D28-4F790B3ECE20}">
      <dgm:prSet/>
      <dgm:spPr/>
      <dgm:t>
        <a:bodyPr/>
        <a:lstStyle/>
        <a:p>
          <a:endParaRPr lang="en-US"/>
        </a:p>
      </dgm:t>
    </dgm:pt>
    <dgm:pt modelId="{E57ACCCE-6ADD-469B-8898-213958C7D6DC}">
      <dgm:prSet phldrT="[Text]"/>
      <dgm:spPr/>
      <dgm:t>
        <a:bodyPr/>
        <a:lstStyle/>
        <a:p>
          <a:r>
            <a:rPr lang="en-US" i="1" dirty="0" smtClean="0"/>
            <a:t>Update position of bullets and get rid of old bullets.</a:t>
          </a:r>
          <a:endParaRPr lang="en-US" dirty="0"/>
        </a:p>
      </dgm:t>
    </dgm:pt>
    <dgm:pt modelId="{7817BF63-C762-48D0-8368-D1B2C0709B52}" type="parTrans" cxnId="{D870EA85-3FD2-4F34-A971-A38FBDADB073}">
      <dgm:prSet/>
      <dgm:spPr/>
      <dgm:t>
        <a:bodyPr/>
        <a:lstStyle/>
        <a:p>
          <a:endParaRPr lang="en-US"/>
        </a:p>
      </dgm:t>
    </dgm:pt>
    <dgm:pt modelId="{3F02880A-A097-48CD-AC52-C26BCF8EDB42}" type="sibTrans" cxnId="{D870EA85-3FD2-4F34-A971-A38FBDADB073}">
      <dgm:prSet/>
      <dgm:spPr/>
      <dgm:t>
        <a:bodyPr/>
        <a:lstStyle/>
        <a:p>
          <a:endParaRPr lang="en-US"/>
        </a:p>
      </dgm:t>
    </dgm:pt>
    <dgm:pt modelId="{BA36BE1D-209A-47D9-8F66-8BC7044E8F3E}">
      <dgm:prSet phldrT="[Text]"/>
      <dgm:spPr/>
      <dgm:t>
        <a:bodyPr/>
        <a:lstStyle/>
        <a:p>
          <a:r>
            <a:rPr lang="en-US" i="1" dirty="0" smtClean="0"/>
            <a:t>Respond to bullet-alien collisions.</a:t>
          </a:r>
          <a:endParaRPr lang="en-US" dirty="0"/>
        </a:p>
      </dgm:t>
    </dgm:pt>
    <dgm:pt modelId="{769F2622-2CE3-4E0E-9370-63A9CFAA8749}" type="parTrans" cxnId="{1CF32E61-1F8A-47A9-BD4A-28D8CEBF2D79}">
      <dgm:prSet/>
      <dgm:spPr/>
      <dgm:t>
        <a:bodyPr/>
        <a:lstStyle/>
        <a:p>
          <a:endParaRPr lang="en-US"/>
        </a:p>
      </dgm:t>
    </dgm:pt>
    <dgm:pt modelId="{1F6BE7B2-D6DF-4689-84A2-77E1B309E21A}" type="sibTrans" cxnId="{1CF32E61-1F8A-47A9-BD4A-28D8CEBF2D79}">
      <dgm:prSet custScaleX="136051" custLinFactX="-100000" custLinFactY="200000" custLinFactNeighborX="-118774" custLinFactNeighborY="258583"/>
      <dgm:spPr/>
      <dgm:t>
        <a:bodyPr/>
        <a:lstStyle/>
        <a:p>
          <a:endParaRPr lang="en-US"/>
        </a:p>
      </dgm:t>
    </dgm:pt>
    <dgm:pt modelId="{C078036C-9F96-4832-B7D1-259483FA0193}">
      <dgm:prSet phldrT="[Text]"/>
      <dgm:spPr/>
      <dgm:t>
        <a:bodyPr/>
        <a:lstStyle/>
        <a:p>
          <a:r>
            <a:rPr lang="en-US" dirty="0" smtClean="0"/>
            <a:t>checks whether max bullets on screen are 3 and adds new bullet.</a:t>
          </a:r>
          <a:endParaRPr lang="en-US" dirty="0"/>
        </a:p>
      </dgm:t>
    </dgm:pt>
    <dgm:pt modelId="{41C6C6FB-CE78-45AC-B561-8A61E1EB4BBD}" type="parTrans" cxnId="{637E15A3-14AF-42FA-B568-96EA4DFAED75}">
      <dgm:prSet/>
      <dgm:spPr/>
      <dgm:t>
        <a:bodyPr/>
        <a:lstStyle/>
        <a:p>
          <a:endParaRPr lang="en-US"/>
        </a:p>
      </dgm:t>
    </dgm:pt>
    <dgm:pt modelId="{E8153B81-ED34-4685-9C50-87E858167AE0}" type="sibTrans" cxnId="{637E15A3-14AF-42FA-B568-96EA4DFAED75}">
      <dgm:prSet custLinFactX="-300000" custLinFactY="-300000" custLinFactNeighborX="-373400" custLinFactNeighborY="-353111"/>
      <dgm:spPr/>
      <dgm:t>
        <a:bodyPr/>
        <a:lstStyle/>
        <a:p>
          <a:endParaRPr lang="en-US"/>
        </a:p>
      </dgm:t>
    </dgm:pt>
    <dgm:pt modelId="{87BC7323-DF99-4F83-8979-0737A6718E45}">
      <dgm:prSet phldrT="[Text]"/>
      <dgm:spPr/>
      <dgm:t>
        <a:bodyPr/>
        <a:lstStyle/>
        <a:p>
          <a:r>
            <a:rPr lang="en-US" dirty="0" smtClean="0"/>
            <a:t>Create an alien and find the number of aliens in a row.</a:t>
          </a:r>
          <a:endParaRPr lang="en-US" dirty="0"/>
        </a:p>
      </dgm:t>
    </dgm:pt>
    <dgm:pt modelId="{6C320A14-5E56-472F-9120-976A48429350}" type="parTrans" cxnId="{535657C5-6B35-4BB7-8AD1-A46EC5796BE2}">
      <dgm:prSet/>
      <dgm:spPr/>
      <dgm:t>
        <a:bodyPr/>
        <a:lstStyle/>
        <a:p>
          <a:endParaRPr lang="en-US"/>
        </a:p>
      </dgm:t>
    </dgm:pt>
    <dgm:pt modelId="{A7DA6950-D9F7-4A23-A680-4E55AA1A9796}" type="sibTrans" cxnId="{535657C5-6B35-4BB7-8AD1-A46EC5796BE2}">
      <dgm:prSet custLinFactX="-300000" custLinFactY="-300000" custLinFactNeighborX="-373400" custLinFactNeighborY="-353111"/>
      <dgm:spPr/>
      <dgm:t>
        <a:bodyPr/>
        <a:lstStyle/>
        <a:p>
          <a:endParaRPr lang="en-US"/>
        </a:p>
      </dgm:t>
    </dgm:pt>
    <dgm:pt modelId="{9120E89B-D41A-43AE-ADE1-FE5CE6D57935}">
      <dgm:prSet phldrT="[Text]"/>
      <dgm:spPr/>
      <dgm:t>
        <a:bodyPr/>
        <a:lstStyle/>
        <a:p>
          <a:r>
            <a:rPr lang="en-US" i="1" dirty="0" smtClean="0"/>
            <a:t>Determine the number of the row aliens that will fit on screen.</a:t>
          </a:r>
          <a:endParaRPr lang="en-US" dirty="0"/>
        </a:p>
      </dgm:t>
    </dgm:pt>
    <dgm:pt modelId="{EA4C205F-DB23-4F9F-83B1-C1D2507970C8}" type="parTrans" cxnId="{2BE80BB1-FF59-4135-95E9-73B92957FF10}">
      <dgm:prSet/>
      <dgm:spPr/>
      <dgm:t>
        <a:bodyPr/>
        <a:lstStyle/>
        <a:p>
          <a:endParaRPr lang="en-US"/>
        </a:p>
      </dgm:t>
    </dgm:pt>
    <dgm:pt modelId="{935270BB-1D5C-47DB-9483-DDA505D6BF72}" type="sibTrans" cxnId="{2BE80BB1-FF59-4135-95E9-73B92957FF10}">
      <dgm:prSet custLinFactX="-300000" custLinFactY="-300000" custLinFactNeighborX="-373400" custLinFactNeighborY="-353111"/>
      <dgm:spPr/>
      <dgm:t>
        <a:bodyPr/>
        <a:lstStyle/>
        <a:p>
          <a:endParaRPr lang="en-US"/>
        </a:p>
      </dgm:t>
    </dgm:pt>
    <dgm:pt modelId="{A8901D0E-16E9-4A90-8BFD-BD88E4F4DB7C}">
      <dgm:prSet phldrT="[Text]"/>
      <dgm:spPr/>
      <dgm:t>
        <a:bodyPr/>
        <a:lstStyle/>
        <a:p>
          <a:r>
            <a:rPr lang="en-US" dirty="0" smtClean="0"/>
            <a:t>Create an alien and place it in a row.</a:t>
          </a:r>
          <a:endParaRPr lang="en-US" dirty="0"/>
        </a:p>
      </dgm:t>
    </dgm:pt>
    <dgm:pt modelId="{AEB9ADD8-45DF-4F41-ACB1-950816059235}" type="parTrans" cxnId="{003C4BC1-4B13-486E-972D-3C0AB2527DD1}">
      <dgm:prSet/>
      <dgm:spPr/>
      <dgm:t>
        <a:bodyPr/>
        <a:lstStyle/>
        <a:p>
          <a:endParaRPr lang="en-US"/>
        </a:p>
      </dgm:t>
    </dgm:pt>
    <dgm:pt modelId="{DED578AE-C23B-40C7-BF2A-20C6D04660CE}" type="sibTrans" cxnId="{003C4BC1-4B13-486E-972D-3C0AB2527DD1}">
      <dgm:prSet/>
      <dgm:spPr/>
      <dgm:t>
        <a:bodyPr/>
        <a:lstStyle/>
        <a:p>
          <a:endParaRPr lang="en-US"/>
        </a:p>
      </dgm:t>
    </dgm:pt>
    <dgm:pt modelId="{A4ADE8D9-6B22-4038-870D-2BB9FAEE364D}">
      <dgm:prSet phldrT="[Text]"/>
      <dgm:spPr/>
      <dgm:t>
        <a:bodyPr/>
        <a:lstStyle/>
        <a:p>
          <a:r>
            <a:rPr lang="en-US" i="1" dirty="0" smtClean="0"/>
            <a:t>Create a full fleet of aliens.</a:t>
          </a:r>
          <a:endParaRPr lang="en-US" dirty="0"/>
        </a:p>
      </dgm:t>
    </dgm:pt>
    <dgm:pt modelId="{740ACAB5-B114-4D26-B4D2-BAB1BB49FD54}" type="parTrans" cxnId="{E8B30112-CA59-4911-A0D5-A00436D7E27D}">
      <dgm:prSet/>
      <dgm:spPr/>
      <dgm:t>
        <a:bodyPr/>
        <a:lstStyle/>
        <a:p>
          <a:endParaRPr lang="en-US"/>
        </a:p>
      </dgm:t>
    </dgm:pt>
    <dgm:pt modelId="{5F6ACB12-3FBF-49CD-9984-5F0535B38B44}" type="sibTrans" cxnId="{E8B30112-CA59-4911-A0D5-A00436D7E27D}">
      <dgm:prSet/>
      <dgm:spPr/>
      <dgm:t>
        <a:bodyPr/>
        <a:lstStyle/>
        <a:p>
          <a:endParaRPr lang="en-US"/>
        </a:p>
      </dgm:t>
    </dgm:pt>
    <dgm:pt modelId="{C105E8EC-81BB-4E5B-8B34-B3BE33765450}">
      <dgm:prSet phldrT="[Text]"/>
      <dgm:spPr/>
      <dgm:t>
        <a:bodyPr/>
        <a:lstStyle/>
        <a:p>
          <a:r>
            <a:rPr lang="en-US" dirty="0" smtClean="0"/>
            <a:t>Redraw the screen during each pass of the loop.</a:t>
          </a:r>
          <a:endParaRPr lang="en-US" dirty="0"/>
        </a:p>
      </dgm:t>
    </dgm:pt>
    <dgm:pt modelId="{D1A35FBB-8157-47E7-A9DE-8DE6C93C606E}" type="parTrans" cxnId="{84BA0D92-6358-48B3-BA62-DE66271E47C3}">
      <dgm:prSet/>
      <dgm:spPr/>
      <dgm:t>
        <a:bodyPr/>
        <a:lstStyle/>
        <a:p>
          <a:endParaRPr lang="en-US"/>
        </a:p>
      </dgm:t>
    </dgm:pt>
    <dgm:pt modelId="{29837677-BD26-4901-B5B8-778DFDAE3697}" type="sibTrans" cxnId="{84BA0D92-6358-48B3-BA62-DE66271E47C3}">
      <dgm:prSet/>
      <dgm:spPr/>
      <dgm:t>
        <a:bodyPr/>
        <a:lstStyle/>
        <a:p>
          <a:endParaRPr lang="en-US"/>
        </a:p>
      </dgm:t>
    </dgm:pt>
    <dgm:pt modelId="{BD1A91EF-9BCE-4A97-9CEC-86A2BBD27F45}">
      <dgm:prSet phldrT="[Text]"/>
      <dgm:spPr/>
      <dgm:t>
        <a:bodyPr/>
        <a:lstStyle/>
        <a:p>
          <a:r>
            <a:rPr lang="en-US" i="1" dirty="0" smtClean="0"/>
            <a:t>Respond appropriately if any aliens have reached an edge.</a:t>
          </a:r>
          <a:endParaRPr lang="en-US" dirty="0"/>
        </a:p>
      </dgm:t>
    </dgm:pt>
    <dgm:pt modelId="{6DA6730C-2C55-4B3D-A53F-1DBB0E0CFAE8}" type="parTrans" cxnId="{03ABE3B6-CA5A-4F5F-95E8-503ADF4B1395}">
      <dgm:prSet/>
      <dgm:spPr/>
      <dgm:t>
        <a:bodyPr/>
        <a:lstStyle/>
        <a:p>
          <a:endParaRPr lang="en-US"/>
        </a:p>
      </dgm:t>
    </dgm:pt>
    <dgm:pt modelId="{E824E88A-F4D0-46D2-B9CC-FC5DA93D8163}" type="sibTrans" cxnId="{03ABE3B6-CA5A-4F5F-95E8-503ADF4B1395}">
      <dgm:prSet/>
      <dgm:spPr/>
      <dgm:t>
        <a:bodyPr/>
        <a:lstStyle/>
        <a:p>
          <a:endParaRPr lang="en-US"/>
        </a:p>
      </dgm:t>
    </dgm:pt>
    <dgm:pt modelId="{0B8BB081-472D-4B24-894C-95A64022735B}">
      <dgm:prSet phldrT="[Text]"/>
      <dgm:spPr/>
      <dgm:t>
        <a:bodyPr/>
        <a:lstStyle/>
        <a:p>
          <a:r>
            <a:rPr lang="en-US" i="1" dirty="0" smtClean="0"/>
            <a:t>Drop the entire fleet and change the fleet's direction.</a:t>
          </a:r>
          <a:endParaRPr lang="en-US" dirty="0"/>
        </a:p>
      </dgm:t>
    </dgm:pt>
    <dgm:pt modelId="{337E183F-C2C5-4F6B-B0BF-B871B560D155}" type="parTrans" cxnId="{F2A9E13F-D9C3-4649-95C8-38F82470BA78}">
      <dgm:prSet/>
      <dgm:spPr/>
      <dgm:t>
        <a:bodyPr/>
        <a:lstStyle/>
        <a:p>
          <a:endParaRPr lang="en-US"/>
        </a:p>
      </dgm:t>
    </dgm:pt>
    <dgm:pt modelId="{363814CA-2471-4A86-90C9-1975D5DF8684}" type="sibTrans" cxnId="{F2A9E13F-D9C3-4649-95C8-38F82470BA78}">
      <dgm:prSet/>
      <dgm:spPr/>
      <dgm:t>
        <a:bodyPr/>
        <a:lstStyle/>
        <a:p>
          <a:endParaRPr lang="en-US"/>
        </a:p>
      </dgm:t>
    </dgm:pt>
    <dgm:pt modelId="{87EDCE3B-AE4D-46CC-9186-66FFAA711560}">
      <dgm:prSet phldrT="[Text]"/>
      <dgm:spPr/>
      <dgm:t>
        <a:bodyPr/>
        <a:lstStyle/>
        <a:p>
          <a:r>
            <a:rPr lang="en-US" i="1" dirty="0" smtClean="0"/>
            <a:t>Respond to rocket being hit by alien.</a:t>
          </a:r>
          <a:endParaRPr lang="en-US" dirty="0"/>
        </a:p>
      </dgm:t>
    </dgm:pt>
    <dgm:pt modelId="{C80174E1-C3DF-4313-81D8-D21BD0D8E264}" type="parTrans" cxnId="{233DE072-E149-4F7B-BB30-E861E266FF6D}">
      <dgm:prSet/>
      <dgm:spPr/>
      <dgm:t>
        <a:bodyPr/>
        <a:lstStyle/>
        <a:p>
          <a:endParaRPr lang="en-US"/>
        </a:p>
      </dgm:t>
    </dgm:pt>
    <dgm:pt modelId="{82AFE0FB-5236-4A77-8601-2E8C65EBA6AF}" type="sibTrans" cxnId="{233DE072-E149-4F7B-BB30-E861E266FF6D}">
      <dgm:prSet/>
      <dgm:spPr/>
      <dgm:t>
        <a:bodyPr/>
        <a:lstStyle/>
        <a:p>
          <a:endParaRPr lang="en-US"/>
        </a:p>
      </dgm:t>
    </dgm:pt>
    <dgm:pt modelId="{3241CBAA-B198-4431-83AB-F245911A0AE7}">
      <dgm:prSet phldrT="[Text]"/>
      <dgm:spPr/>
      <dgm:t>
        <a:bodyPr/>
        <a:lstStyle/>
        <a:p>
          <a:r>
            <a:rPr lang="en-US" i="1" dirty="0" smtClean="0"/>
            <a:t>Check if any aliens have reached the bottom of the screen.</a:t>
          </a:r>
          <a:endParaRPr lang="en-US" dirty="0"/>
        </a:p>
      </dgm:t>
    </dgm:pt>
    <dgm:pt modelId="{DC42D2AF-2783-49F6-85D9-27D0254CDF2C}" type="parTrans" cxnId="{5CFFD9A3-B8F4-457B-8911-FB8DF8668B99}">
      <dgm:prSet/>
      <dgm:spPr/>
      <dgm:t>
        <a:bodyPr/>
        <a:lstStyle/>
        <a:p>
          <a:endParaRPr lang="en-US"/>
        </a:p>
      </dgm:t>
    </dgm:pt>
    <dgm:pt modelId="{E3180A66-0DCC-45F1-BF59-19DD532B2BFF}" type="sibTrans" cxnId="{5CFFD9A3-B8F4-457B-8911-FB8DF8668B99}">
      <dgm:prSet/>
      <dgm:spPr/>
      <dgm:t>
        <a:bodyPr/>
        <a:lstStyle/>
        <a:p>
          <a:endParaRPr lang="en-US"/>
        </a:p>
      </dgm:t>
    </dgm:pt>
    <dgm:pt modelId="{9FFFFFA1-2221-4453-B8F6-7F41A7A81C3C}">
      <dgm:prSet phldrT="[Text]"/>
      <dgm:spPr/>
      <dgm:t>
        <a:bodyPr/>
        <a:lstStyle/>
        <a:p>
          <a:r>
            <a:rPr lang="en-US" dirty="0" smtClean="0"/>
            <a:t>def update_aliens()</a:t>
          </a:r>
        </a:p>
        <a:p>
          <a:endParaRPr lang="en-US" dirty="0"/>
        </a:p>
      </dgm:t>
    </dgm:pt>
    <dgm:pt modelId="{628E22F7-7610-4894-A554-F7E87DF8F3AB}" type="parTrans" cxnId="{EB96EA69-1830-4E72-90EF-399BEC1C6BD0}">
      <dgm:prSet/>
      <dgm:spPr/>
      <dgm:t>
        <a:bodyPr/>
        <a:lstStyle/>
        <a:p>
          <a:endParaRPr lang="en-US"/>
        </a:p>
      </dgm:t>
    </dgm:pt>
    <dgm:pt modelId="{C3862BB5-5BDE-47CD-A057-3586E9435DC1}" type="sibTrans" cxnId="{EB96EA69-1830-4E72-90EF-399BEC1C6BD0}">
      <dgm:prSet/>
      <dgm:spPr/>
      <dgm:t>
        <a:bodyPr/>
        <a:lstStyle/>
        <a:p>
          <a:endParaRPr lang="en-US"/>
        </a:p>
      </dgm:t>
    </dgm:pt>
    <dgm:pt modelId="{37D53327-C9DB-4D0D-BC90-A97EAFDEC497}">
      <dgm:prSet phldrT="[Text]"/>
      <dgm:spPr/>
      <dgm:t>
        <a:bodyPr/>
        <a:lstStyle/>
        <a:p>
          <a:r>
            <a:rPr lang="en-US" dirty="0" smtClean="0"/>
            <a:t>def check_events()</a:t>
          </a:r>
        </a:p>
        <a:p>
          <a:endParaRPr lang="en-US" dirty="0"/>
        </a:p>
      </dgm:t>
    </dgm:pt>
    <dgm:pt modelId="{97D66756-2679-4C2D-B82A-70D06CA9B37B}" type="parTrans" cxnId="{82EAD6DE-308E-4304-A6B7-D92A2C88DB9B}">
      <dgm:prSet/>
      <dgm:spPr/>
      <dgm:t>
        <a:bodyPr/>
        <a:lstStyle/>
        <a:p>
          <a:endParaRPr lang="en-US"/>
        </a:p>
      </dgm:t>
    </dgm:pt>
    <dgm:pt modelId="{05CBAA62-94D3-43D0-BA84-152E8AAF7E4D}" type="sibTrans" cxnId="{82EAD6DE-308E-4304-A6B7-D92A2C88DB9B}">
      <dgm:prSet/>
      <dgm:spPr/>
      <dgm:t>
        <a:bodyPr/>
        <a:lstStyle/>
        <a:p>
          <a:endParaRPr lang="en-US"/>
        </a:p>
      </dgm:t>
    </dgm:pt>
    <dgm:pt modelId="{E5DE01D0-CE3D-493D-9028-217A5B369D9A}">
      <dgm:prSet phldrT="[Text]"/>
      <dgm:spPr/>
      <dgm:t>
        <a:bodyPr/>
        <a:lstStyle/>
        <a:p>
          <a:r>
            <a:rPr lang="en-US" i="1" dirty="0" smtClean="0"/>
            <a:t>This part works when any event occurs</a:t>
          </a:r>
          <a:endParaRPr lang="en-US" dirty="0"/>
        </a:p>
      </dgm:t>
    </dgm:pt>
    <dgm:pt modelId="{86852C52-F9F9-47FD-A70A-F3E0358E2B86}" type="parTrans" cxnId="{CCCFC29A-3595-4F80-B255-ED495623B3B6}">
      <dgm:prSet/>
      <dgm:spPr/>
      <dgm:t>
        <a:bodyPr/>
        <a:lstStyle/>
        <a:p>
          <a:endParaRPr lang="en-US"/>
        </a:p>
      </dgm:t>
    </dgm:pt>
    <dgm:pt modelId="{83AE6DC9-86A0-4AFF-A8A5-B43D0356DE33}" type="sibTrans" cxnId="{CCCFC29A-3595-4F80-B255-ED495623B3B6}">
      <dgm:prSet/>
      <dgm:spPr/>
      <dgm:t>
        <a:bodyPr/>
        <a:lstStyle/>
        <a:p>
          <a:endParaRPr lang="en-US"/>
        </a:p>
      </dgm:t>
    </dgm:pt>
    <dgm:pt modelId="{58E5D3A0-2AA8-4880-8922-E10CC1135741}">
      <dgm:prSet phldrT="[Text]"/>
      <dgm:spPr/>
      <dgm:t>
        <a:bodyPr/>
        <a:lstStyle/>
        <a:p>
          <a:r>
            <a:rPr lang="en-US" dirty="0" smtClean="0"/>
            <a:t>def check_keydown_events()</a:t>
          </a:r>
        </a:p>
        <a:p>
          <a:endParaRPr lang="en-US" dirty="0"/>
        </a:p>
      </dgm:t>
    </dgm:pt>
    <dgm:pt modelId="{929447AB-B9A7-4B0B-81BF-41B88B6A0686}" type="parTrans" cxnId="{A5EDA0C6-50C5-4E4B-B568-AFF4C6C14782}">
      <dgm:prSet/>
      <dgm:spPr/>
      <dgm:t>
        <a:bodyPr/>
        <a:lstStyle/>
        <a:p>
          <a:endParaRPr lang="en-US"/>
        </a:p>
      </dgm:t>
    </dgm:pt>
    <dgm:pt modelId="{A44D80F5-FC34-43AD-8C44-C0E8AD6FDB1E}" type="sibTrans" cxnId="{A5EDA0C6-50C5-4E4B-B568-AFF4C6C14782}">
      <dgm:prSet/>
      <dgm:spPr/>
      <dgm:t>
        <a:bodyPr/>
        <a:lstStyle/>
        <a:p>
          <a:endParaRPr lang="en-US"/>
        </a:p>
      </dgm:t>
    </dgm:pt>
    <dgm:pt modelId="{38840F0A-2909-4138-81E9-63C0E07B0E60}">
      <dgm:prSet phldrT="[Text]"/>
      <dgm:spPr/>
      <dgm:t>
        <a:bodyPr/>
        <a:lstStyle/>
        <a:p>
          <a:r>
            <a:rPr lang="en-US" dirty="0" smtClean="0"/>
            <a:t>def check_keyup_events()</a:t>
          </a:r>
        </a:p>
        <a:p>
          <a:endParaRPr lang="en-US" dirty="0"/>
        </a:p>
      </dgm:t>
    </dgm:pt>
    <dgm:pt modelId="{5202BEBB-8813-4F59-A6AA-972C00AE27DE}" type="parTrans" cxnId="{4617BB58-BC0A-462F-A000-12C11DBA2693}">
      <dgm:prSet/>
      <dgm:spPr/>
      <dgm:t>
        <a:bodyPr/>
        <a:lstStyle/>
        <a:p>
          <a:endParaRPr lang="en-US"/>
        </a:p>
      </dgm:t>
    </dgm:pt>
    <dgm:pt modelId="{BD2A3B37-02A0-4FFE-A198-FA1557BC2269}" type="sibTrans" cxnId="{4617BB58-BC0A-462F-A000-12C11DBA2693}">
      <dgm:prSet/>
      <dgm:spPr/>
      <dgm:t>
        <a:bodyPr/>
        <a:lstStyle/>
        <a:p>
          <a:endParaRPr lang="en-US"/>
        </a:p>
      </dgm:t>
    </dgm:pt>
    <dgm:pt modelId="{20095719-2806-4F88-9767-D67D3C1CD80F}">
      <dgm:prSet phldrT="[Text]"/>
      <dgm:spPr/>
      <dgm:t>
        <a:bodyPr/>
        <a:lstStyle/>
        <a:p>
          <a:r>
            <a:rPr lang="en-US" dirty="0" smtClean="0"/>
            <a:t>def check_play_button()</a:t>
          </a:r>
        </a:p>
        <a:p>
          <a:endParaRPr lang="en-US" dirty="0"/>
        </a:p>
      </dgm:t>
    </dgm:pt>
    <dgm:pt modelId="{FEF5343C-C2C1-4C6F-BAB9-7CB15B23DE66}" type="parTrans" cxnId="{434FB565-FD23-4BC1-86AB-40CFFF6141A2}">
      <dgm:prSet/>
      <dgm:spPr/>
      <dgm:t>
        <a:bodyPr/>
        <a:lstStyle/>
        <a:p>
          <a:endParaRPr lang="en-US"/>
        </a:p>
      </dgm:t>
    </dgm:pt>
    <dgm:pt modelId="{B3DB239F-4B4F-46D9-96D4-6FC0815ED109}" type="sibTrans" cxnId="{434FB565-FD23-4BC1-86AB-40CFFF6141A2}">
      <dgm:prSet/>
      <dgm:spPr/>
      <dgm:t>
        <a:bodyPr/>
        <a:lstStyle/>
        <a:p>
          <a:endParaRPr lang="en-US"/>
        </a:p>
      </dgm:t>
    </dgm:pt>
    <dgm:pt modelId="{A80D72A3-36D4-4D91-92D5-E1E9FD6F0F7A}">
      <dgm:prSet phldrT="[Text]"/>
      <dgm:spPr/>
      <dgm:t>
        <a:bodyPr/>
        <a:lstStyle/>
        <a:p>
          <a:r>
            <a:rPr lang="en-US" dirty="0" smtClean="0"/>
            <a:t>def update_bullets()</a:t>
          </a:r>
        </a:p>
        <a:p>
          <a:endParaRPr lang="en-US" dirty="0"/>
        </a:p>
      </dgm:t>
    </dgm:pt>
    <dgm:pt modelId="{0353BD31-C133-4A3A-AB74-717D32C3B03D}" type="parTrans" cxnId="{5E89F7BD-33DB-4CBE-8CA2-A722F71FB0E7}">
      <dgm:prSet/>
      <dgm:spPr/>
      <dgm:t>
        <a:bodyPr/>
        <a:lstStyle/>
        <a:p>
          <a:endParaRPr lang="en-US"/>
        </a:p>
      </dgm:t>
    </dgm:pt>
    <dgm:pt modelId="{1E1B5F1E-A3BC-43AC-A220-271F32CF9F19}" type="sibTrans" cxnId="{5E89F7BD-33DB-4CBE-8CA2-A722F71FB0E7}">
      <dgm:prSet/>
      <dgm:spPr/>
      <dgm:t>
        <a:bodyPr/>
        <a:lstStyle/>
        <a:p>
          <a:endParaRPr lang="en-US"/>
        </a:p>
      </dgm:t>
    </dgm:pt>
    <dgm:pt modelId="{7F5BA937-4F9F-4794-A66A-F862DE1EE81A}">
      <dgm:prSet phldrT="[Text]"/>
      <dgm:spPr/>
      <dgm:t>
        <a:bodyPr/>
        <a:lstStyle/>
        <a:p>
          <a:r>
            <a:rPr lang="en-US" dirty="0" smtClean="0"/>
            <a:t>def check_bullet_alien_collisions()</a:t>
          </a:r>
        </a:p>
        <a:p>
          <a:endParaRPr lang="en-US" dirty="0"/>
        </a:p>
      </dgm:t>
    </dgm:pt>
    <dgm:pt modelId="{91F271C1-5035-45AF-B8AC-B6D176305987}" type="parTrans" cxnId="{866B8DD0-A7A7-40DA-9645-31725053904C}">
      <dgm:prSet/>
      <dgm:spPr/>
      <dgm:t>
        <a:bodyPr/>
        <a:lstStyle/>
        <a:p>
          <a:endParaRPr lang="en-US"/>
        </a:p>
      </dgm:t>
    </dgm:pt>
    <dgm:pt modelId="{EB624BE7-0863-40D1-95F7-E5EF316A3F58}" type="sibTrans" cxnId="{866B8DD0-A7A7-40DA-9645-31725053904C}">
      <dgm:prSet/>
      <dgm:spPr/>
      <dgm:t>
        <a:bodyPr/>
        <a:lstStyle/>
        <a:p>
          <a:endParaRPr lang="en-US"/>
        </a:p>
      </dgm:t>
    </dgm:pt>
    <dgm:pt modelId="{08EF4AC6-3C6B-443C-BB34-89906558903F}">
      <dgm:prSet phldrT="[Text]"/>
      <dgm:spPr/>
      <dgm:t>
        <a:bodyPr/>
        <a:lstStyle/>
        <a:p>
          <a:r>
            <a:rPr lang="en-US" dirty="0" smtClean="0"/>
            <a:t>def fire_bullet()</a:t>
          </a:r>
        </a:p>
        <a:p>
          <a:endParaRPr lang="en-US" dirty="0"/>
        </a:p>
      </dgm:t>
    </dgm:pt>
    <dgm:pt modelId="{18A14AAF-5ECC-4CAC-8B9C-F5BBC99E397F}" type="parTrans" cxnId="{CA4854B9-AE4A-40FD-A7CA-35930FC37561}">
      <dgm:prSet/>
      <dgm:spPr/>
      <dgm:t>
        <a:bodyPr/>
        <a:lstStyle/>
        <a:p>
          <a:endParaRPr lang="en-US"/>
        </a:p>
      </dgm:t>
    </dgm:pt>
    <dgm:pt modelId="{42D33BC2-FA6C-4081-A46F-096169F5C3D4}" type="sibTrans" cxnId="{CA4854B9-AE4A-40FD-A7CA-35930FC37561}">
      <dgm:prSet/>
      <dgm:spPr/>
      <dgm:t>
        <a:bodyPr/>
        <a:lstStyle/>
        <a:p>
          <a:endParaRPr lang="en-US"/>
        </a:p>
      </dgm:t>
    </dgm:pt>
    <dgm:pt modelId="{930B356B-43AF-4396-BB41-B5C334642164}">
      <dgm:prSet phldrT="[Text]"/>
      <dgm:spPr/>
      <dgm:t>
        <a:bodyPr/>
        <a:lstStyle/>
        <a:p>
          <a:r>
            <a:rPr lang="en-US" dirty="0" smtClean="0"/>
            <a:t>def get_number_aliens_x()</a:t>
          </a:r>
        </a:p>
        <a:p>
          <a:endParaRPr lang="en-US" dirty="0"/>
        </a:p>
      </dgm:t>
    </dgm:pt>
    <dgm:pt modelId="{2FDB7CAB-8DE8-4AF2-AF9A-6BF5B86CEA1E}" type="parTrans" cxnId="{438F0370-1F9B-40EB-B300-F673BDAC5E11}">
      <dgm:prSet/>
      <dgm:spPr/>
      <dgm:t>
        <a:bodyPr/>
        <a:lstStyle/>
        <a:p>
          <a:endParaRPr lang="en-US"/>
        </a:p>
      </dgm:t>
    </dgm:pt>
    <dgm:pt modelId="{87E7D813-CA3C-4BD3-B894-A247F089EF47}" type="sibTrans" cxnId="{438F0370-1F9B-40EB-B300-F673BDAC5E11}">
      <dgm:prSet/>
      <dgm:spPr/>
      <dgm:t>
        <a:bodyPr/>
        <a:lstStyle/>
        <a:p>
          <a:endParaRPr lang="en-US"/>
        </a:p>
      </dgm:t>
    </dgm:pt>
    <dgm:pt modelId="{B27EF2D7-FE39-4D74-963C-7F609428C102}">
      <dgm:prSet phldrT="[Text]"/>
      <dgm:spPr/>
      <dgm:t>
        <a:bodyPr/>
        <a:lstStyle/>
        <a:p>
          <a:r>
            <a:rPr lang="en-US" dirty="0" smtClean="0"/>
            <a:t>def get_number_rows()</a:t>
          </a:r>
        </a:p>
        <a:p>
          <a:endParaRPr lang="en-US" dirty="0"/>
        </a:p>
      </dgm:t>
    </dgm:pt>
    <dgm:pt modelId="{E36319EB-4838-4982-A54B-2A525582157C}" type="parTrans" cxnId="{2D08F7A6-5A5C-41D9-AA17-FAB64492DC06}">
      <dgm:prSet/>
      <dgm:spPr/>
      <dgm:t>
        <a:bodyPr/>
        <a:lstStyle/>
        <a:p>
          <a:endParaRPr lang="en-US"/>
        </a:p>
      </dgm:t>
    </dgm:pt>
    <dgm:pt modelId="{5650AB22-71D6-4354-A1A0-3FF58B626468}" type="sibTrans" cxnId="{2D08F7A6-5A5C-41D9-AA17-FAB64492DC06}">
      <dgm:prSet/>
      <dgm:spPr/>
      <dgm:t>
        <a:bodyPr/>
        <a:lstStyle/>
        <a:p>
          <a:endParaRPr lang="en-US"/>
        </a:p>
      </dgm:t>
    </dgm:pt>
    <dgm:pt modelId="{4A4C8E59-6C1E-4EF7-AB80-2943CEF029C0}">
      <dgm:prSet phldrT="[Text]"/>
      <dgm:spPr/>
      <dgm:t>
        <a:bodyPr/>
        <a:lstStyle/>
        <a:p>
          <a:r>
            <a:rPr lang="en-US" dirty="0" smtClean="0"/>
            <a:t>def create_alien()</a:t>
          </a:r>
        </a:p>
        <a:p>
          <a:endParaRPr lang="en-US" dirty="0"/>
        </a:p>
      </dgm:t>
    </dgm:pt>
    <dgm:pt modelId="{9ECA0B22-55D2-42CB-9FF0-DA5291FC13ED}" type="sibTrans" cxnId="{311A25D6-9C43-49E3-91ED-111CC411D24E}">
      <dgm:prSet/>
      <dgm:spPr/>
      <dgm:t>
        <a:bodyPr/>
        <a:lstStyle/>
        <a:p>
          <a:endParaRPr lang="en-US"/>
        </a:p>
      </dgm:t>
    </dgm:pt>
    <dgm:pt modelId="{65B13FAC-5CCC-4CAB-AC03-5CC8CDBF9EB3}" type="parTrans" cxnId="{311A25D6-9C43-49E3-91ED-111CC411D24E}">
      <dgm:prSet/>
      <dgm:spPr/>
      <dgm:t>
        <a:bodyPr/>
        <a:lstStyle/>
        <a:p>
          <a:endParaRPr lang="en-US"/>
        </a:p>
      </dgm:t>
    </dgm:pt>
    <dgm:pt modelId="{C745EDF1-F312-406F-BFCD-1635C9FBDB2D}">
      <dgm:prSet phldrT="[Text]"/>
      <dgm:spPr/>
      <dgm:t>
        <a:bodyPr/>
        <a:lstStyle/>
        <a:p>
          <a:r>
            <a:rPr lang="en-US" dirty="0" smtClean="0"/>
            <a:t>def create_fleet()</a:t>
          </a:r>
        </a:p>
        <a:p>
          <a:endParaRPr lang="en-US" dirty="0"/>
        </a:p>
      </dgm:t>
    </dgm:pt>
    <dgm:pt modelId="{0F7D7507-039E-445E-B260-B25F285F8D93}" type="parTrans" cxnId="{CB1419EA-8CA2-4DCD-B568-BEE717D6B633}">
      <dgm:prSet/>
      <dgm:spPr/>
      <dgm:t>
        <a:bodyPr/>
        <a:lstStyle/>
        <a:p>
          <a:endParaRPr lang="en-US"/>
        </a:p>
      </dgm:t>
    </dgm:pt>
    <dgm:pt modelId="{A9A2E76E-4FC6-4D3C-960C-AAABB9A3661C}" type="sibTrans" cxnId="{CB1419EA-8CA2-4DCD-B568-BEE717D6B633}">
      <dgm:prSet/>
      <dgm:spPr/>
      <dgm:t>
        <a:bodyPr/>
        <a:lstStyle/>
        <a:p>
          <a:endParaRPr lang="en-US"/>
        </a:p>
      </dgm:t>
    </dgm:pt>
    <dgm:pt modelId="{3472DBB2-9A0F-4985-9958-C26C4FD91EE6}">
      <dgm:prSet phldrT="[Text]"/>
      <dgm:spPr/>
      <dgm:t>
        <a:bodyPr/>
        <a:lstStyle/>
        <a:p>
          <a:r>
            <a:rPr lang="en-US" dirty="0" smtClean="0"/>
            <a:t>def update_screen()</a:t>
          </a:r>
        </a:p>
        <a:p>
          <a:endParaRPr lang="en-US" dirty="0"/>
        </a:p>
      </dgm:t>
    </dgm:pt>
    <dgm:pt modelId="{FE5EC89C-AC55-47F1-9D6A-1B39B2C7F4C7}" type="parTrans" cxnId="{BBDBFA78-1900-46E8-A52D-450D36435005}">
      <dgm:prSet/>
      <dgm:spPr/>
      <dgm:t>
        <a:bodyPr/>
        <a:lstStyle/>
        <a:p>
          <a:endParaRPr lang="en-US"/>
        </a:p>
      </dgm:t>
    </dgm:pt>
    <dgm:pt modelId="{BB304BFB-95F6-43FB-8979-93773FBE00D4}" type="sibTrans" cxnId="{BBDBFA78-1900-46E8-A52D-450D36435005}">
      <dgm:prSet/>
      <dgm:spPr/>
      <dgm:t>
        <a:bodyPr/>
        <a:lstStyle/>
        <a:p>
          <a:endParaRPr lang="en-US"/>
        </a:p>
      </dgm:t>
    </dgm:pt>
    <dgm:pt modelId="{105DDC1B-C6F7-4780-AFBD-500448A98ACD}">
      <dgm:prSet phldrT="[Text]"/>
      <dgm:spPr/>
      <dgm:t>
        <a:bodyPr/>
        <a:lstStyle/>
        <a:p>
          <a:r>
            <a:rPr lang="en-US" dirty="0" smtClean="0"/>
            <a:t>def check_fleet_edges()</a:t>
          </a:r>
        </a:p>
        <a:p>
          <a:endParaRPr lang="en-US" dirty="0"/>
        </a:p>
      </dgm:t>
    </dgm:pt>
    <dgm:pt modelId="{41AB900A-F030-43D9-B49D-0DAA8D85B327}" type="parTrans" cxnId="{0D39886D-514B-46A1-95E0-D62EF3D732A5}">
      <dgm:prSet/>
      <dgm:spPr/>
      <dgm:t>
        <a:bodyPr/>
        <a:lstStyle/>
        <a:p>
          <a:endParaRPr lang="en-US"/>
        </a:p>
      </dgm:t>
    </dgm:pt>
    <dgm:pt modelId="{3285CF3E-8FFA-465F-B7FE-598D81DE34B3}" type="sibTrans" cxnId="{0D39886D-514B-46A1-95E0-D62EF3D732A5}">
      <dgm:prSet/>
      <dgm:spPr/>
      <dgm:t>
        <a:bodyPr/>
        <a:lstStyle/>
        <a:p>
          <a:endParaRPr lang="en-US"/>
        </a:p>
      </dgm:t>
    </dgm:pt>
    <dgm:pt modelId="{ED2410BD-60D6-404A-BEF9-C4F178459A4E}">
      <dgm:prSet phldrT="[Text]"/>
      <dgm:spPr/>
      <dgm:t>
        <a:bodyPr/>
        <a:lstStyle/>
        <a:p>
          <a:r>
            <a:rPr lang="en-US" dirty="0" smtClean="0"/>
            <a:t>def change_fleet_direction()</a:t>
          </a:r>
        </a:p>
        <a:p>
          <a:endParaRPr lang="en-US" dirty="0"/>
        </a:p>
      </dgm:t>
    </dgm:pt>
    <dgm:pt modelId="{D6EC7BC5-BAE5-4921-948E-6147ACF4A48C}" type="parTrans" cxnId="{A347BCC8-7A7E-47B6-B4AE-3B1C2D9D8D33}">
      <dgm:prSet/>
      <dgm:spPr/>
      <dgm:t>
        <a:bodyPr/>
        <a:lstStyle/>
        <a:p>
          <a:endParaRPr lang="en-US"/>
        </a:p>
      </dgm:t>
    </dgm:pt>
    <dgm:pt modelId="{8C06CBE8-4E27-4A9D-A2D2-43F22B476D16}" type="sibTrans" cxnId="{A347BCC8-7A7E-47B6-B4AE-3B1C2D9D8D33}">
      <dgm:prSet/>
      <dgm:spPr/>
      <dgm:t>
        <a:bodyPr/>
        <a:lstStyle/>
        <a:p>
          <a:endParaRPr lang="en-US"/>
        </a:p>
      </dgm:t>
    </dgm:pt>
    <dgm:pt modelId="{62DE9ABB-7353-49AA-80C4-87FE855D67B0}">
      <dgm:prSet phldrT="[Text]"/>
      <dgm:spPr/>
      <dgm:t>
        <a:bodyPr/>
        <a:lstStyle/>
        <a:p>
          <a:r>
            <a:rPr lang="en-US" dirty="0" smtClean="0"/>
            <a:t>def rocket_hit()</a:t>
          </a:r>
        </a:p>
        <a:p>
          <a:endParaRPr lang="en-US" dirty="0"/>
        </a:p>
      </dgm:t>
    </dgm:pt>
    <dgm:pt modelId="{F7AD692F-0451-48A7-937C-2907194BF594}" type="parTrans" cxnId="{E327B47F-85B8-419D-9E0F-AF0867C47C11}">
      <dgm:prSet/>
      <dgm:spPr/>
      <dgm:t>
        <a:bodyPr/>
        <a:lstStyle/>
        <a:p>
          <a:endParaRPr lang="en-US"/>
        </a:p>
      </dgm:t>
    </dgm:pt>
    <dgm:pt modelId="{562F2759-F5A5-41CA-8052-FA03A37065CC}" type="sibTrans" cxnId="{E327B47F-85B8-419D-9E0F-AF0867C47C11}">
      <dgm:prSet/>
      <dgm:spPr/>
      <dgm:t>
        <a:bodyPr/>
        <a:lstStyle/>
        <a:p>
          <a:endParaRPr lang="en-US"/>
        </a:p>
      </dgm:t>
    </dgm:pt>
    <dgm:pt modelId="{07D11D03-6DD7-4803-AB99-5C471AA529B3}">
      <dgm:prSet phldrT="[Text]"/>
      <dgm:spPr/>
      <dgm:t>
        <a:bodyPr/>
        <a:lstStyle/>
        <a:p>
          <a:r>
            <a:rPr lang="en-US" dirty="0" smtClean="0"/>
            <a:t>def check_aliens_bottom()</a:t>
          </a:r>
        </a:p>
        <a:p>
          <a:endParaRPr lang="en-US" dirty="0"/>
        </a:p>
      </dgm:t>
    </dgm:pt>
    <dgm:pt modelId="{05F99319-4106-4430-BF06-67866705F35A}" type="parTrans" cxnId="{3FA5D82D-CCEC-4289-B321-2A32C38C3718}">
      <dgm:prSet/>
      <dgm:spPr/>
      <dgm:t>
        <a:bodyPr/>
        <a:lstStyle/>
        <a:p>
          <a:endParaRPr lang="en-US"/>
        </a:p>
      </dgm:t>
    </dgm:pt>
    <dgm:pt modelId="{F66FD362-4AB8-45DF-9D52-46DD0AF23A32}" type="sibTrans" cxnId="{3FA5D82D-CCEC-4289-B321-2A32C38C3718}">
      <dgm:prSet/>
      <dgm:spPr/>
      <dgm:t>
        <a:bodyPr/>
        <a:lstStyle/>
        <a:p>
          <a:endParaRPr lang="en-US"/>
        </a:p>
      </dgm:t>
    </dgm:pt>
    <dgm:pt modelId="{CC90D3CB-9FBA-45D5-94E8-0C8995BD4E31}">
      <dgm:prSet phldrT="[Text]"/>
      <dgm:spPr/>
      <dgm:t>
        <a:bodyPr/>
        <a:lstStyle/>
        <a:p>
          <a:r>
            <a:rPr lang="en-US" i="1" dirty="0" smtClean="0"/>
            <a:t>Check if the fleet is at an edge,</a:t>
          </a:r>
          <a:br>
            <a:rPr lang="en-US" i="1" dirty="0" smtClean="0"/>
          </a:br>
          <a:r>
            <a:rPr lang="en-US" i="1" dirty="0" smtClean="0"/>
            <a:t>and then update the postions of all aliens in the fleet.</a:t>
          </a:r>
          <a:endParaRPr lang="en-US" dirty="0"/>
        </a:p>
      </dgm:t>
    </dgm:pt>
    <dgm:pt modelId="{8B8B99E5-6919-4E37-97AD-B3AB087B1D4B}" type="parTrans" cxnId="{59F01971-91DF-4F08-B69F-0D7705C2467D}">
      <dgm:prSet/>
      <dgm:spPr/>
      <dgm:t>
        <a:bodyPr/>
        <a:lstStyle/>
        <a:p>
          <a:endParaRPr lang="en-US"/>
        </a:p>
      </dgm:t>
    </dgm:pt>
    <dgm:pt modelId="{4A42AFB3-DEC1-4394-BCDB-A86F6AEB6C30}" type="sibTrans" cxnId="{59F01971-91DF-4F08-B69F-0D7705C2467D}">
      <dgm:prSet/>
      <dgm:spPr/>
      <dgm:t>
        <a:bodyPr/>
        <a:lstStyle/>
        <a:p>
          <a:endParaRPr lang="en-US"/>
        </a:p>
      </dgm:t>
    </dgm:pt>
    <dgm:pt modelId="{0C773373-EC8A-4B47-9646-E013B331F31F}">
      <dgm:prSet phldrT="[Text]"/>
      <dgm:spPr/>
      <dgm:t>
        <a:bodyPr/>
        <a:lstStyle/>
        <a:p>
          <a:r>
            <a:rPr lang="en-US" dirty="0" smtClean="0"/>
            <a:t>def check_high_score()</a:t>
          </a:r>
        </a:p>
        <a:p>
          <a:endParaRPr lang="en-US" dirty="0"/>
        </a:p>
      </dgm:t>
    </dgm:pt>
    <dgm:pt modelId="{660CA368-5EB5-454D-9EFC-E6725E711C51}" type="parTrans" cxnId="{02A29442-CEBD-4582-82DC-C38C7ABD5FB0}">
      <dgm:prSet/>
      <dgm:spPr/>
      <dgm:t>
        <a:bodyPr/>
        <a:lstStyle/>
        <a:p>
          <a:endParaRPr lang="en-US"/>
        </a:p>
      </dgm:t>
    </dgm:pt>
    <dgm:pt modelId="{5EE879A0-A573-48DF-B195-81F09E1E42BC}" type="sibTrans" cxnId="{02A29442-CEBD-4582-82DC-C38C7ABD5FB0}">
      <dgm:prSet/>
      <dgm:spPr/>
      <dgm:t>
        <a:bodyPr/>
        <a:lstStyle/>
        <a:p>
          <a:endParaRPr lang="en-US"/>
        </a:p>
      </dgm:t>
    </dgm:pt>
    <dgm:pt modelId="{DDFA0857-F4CB-4300-9A5E-253D2749478E}">
      <dgm:prSet phldrT="[Text]"/>
      <dgm:spPr/>
      <dgm:t>
        <a:bodyPr/>
        <a:lstStyle/>
        <a:p>
          <a:r>
            <a:rPr lang="en-US" i="1" dirty="0" smtClean="0"/>
            <a:t>Check to see if there's a new high score.</a:t>
          </a:r>
          <a:endParaRPr lang="en-US" dirty="0"/>
        </a:p>
      </dgm:t>
    </dgm:pt>
    <dgm:pt modelId="{34FD05DE-2045-4D32-BD93-915C18B6165B}" type="parTrans" cxnId="{D1DE9FFA-8D34-4D9E-85BE-AA47D1134D3A}">
      <dgm:prSet/>
      <dgm:spPr/>
      <dgm:t>
        <a:bodyPr/>
        <a:lstStyle/>
        <a:p>
          <a:endParaRPr lang="en-US"/>
        </a:p>
      </dgm:t>
    </dgm:pt>
    <dgm:pt modelId="{511EA42C-4B72-4B8F-A6CB-353BA2E7B3A1}" type="sibTrans" cxnId="{D1DE9FFA-8D34-4D9E-85BE-AA47D1134D3A}">
      <dgm:prSet/>
      <dgm:spPr/>
      <dgm:t>
        <a:bodyPr/>
        <a:lstStyle/>
        <a:p>
          <a:endParaRPr lang="en-US"/>
        </a:p>
      </dgm:t>
    </dgm:pt>
    <dgm:pt modelId="{EB820C51-4FC8-44F4-8D6D-77BA419466FA}" type="pres">
      <dgm:prSet presAssocID="{AA920060-ACCB-45F5-BF30-96CACF70D123}" presName="diagram" presStyleCnt="0">
        <dgm:presLayoutVars>
          <dgm:dir/>
          <dgm:resizeHandles val="exact"/>
        </dgm:presLayoutVars>
      </dgm:prSet>
      <dgm:spPr/>
    </dgm:pt>
    <dgm:pt modelId="{67F29B75-BB1F-4AD1-B080-69CB203598FD}" type="pres">
      <dgm:prSet presAssocID="{37D53327-C9DB-4D0D-BC90-A97EAFDEC497}" presName="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72B95-D0B5-4D39-BBA5-35733D493BD9}" type="pres">
      <dgm:prSet presAssocID="{05CBAA62-94D3-43D0-BA84-152E8AAF7E4D}" presName="sibTrans" presStyleCnt="0"/>
      <dgm:spPr/>
    </dgm:pt>
    <dgm:pt modelId="{67A5E838-97E5-42E6-95CB-BE8E5979106D}" type="pres">
      <dgm:prSet presAssocID="{58E5D3A0-2AA8-4880-8922-E10CC1135741}" presName="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FE303-F2E9-4DE3-9300-273F4CA8AD63}" type="pres">
      <dgm:prSet presAssocID="{A44D80F5-FC34-43AD-8C44-C0E8AD6FDB1E}" presName="sibTrans" presStyleCnt="0"/>
      <dgm:spPr/>
    </dgm:pt>
    <dgm:pt modelId="{FAE2EC54-3806-41D5-ABD1-8E1C22FC5404}" type="pres">
      <dgm:prSet presAssocID="{38840F0A-2909-4138-81E9-63C0E07B0E60}" presName="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46923-3E74-44B1-AF87-941C1D23431E}" type="pres">
      <dgm:prSet presAssocID="{BD2A3B37-02A0-4FFE-A198-FA1557BC2269}" presName="sibTrans" presStyleCnt="0"/>
      <dgm:spPr/>
    </dgm:pt>
    <dgm:pt modelId="{759BB1F1-1B06-46E9-AC1C-A0A570D7C2F6}" type="pres">
      <dgm:prSet presAssocID="{20095719-2806-4F88-9767-D67D3C1CD80F}" presName="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F4CDF-E735-4D5B-950B-AEA3B44B217A}" type="pres">
      <dgm:prSet presAssocID="{B3DB239F-4B4F-46D9-96D4-6FC0815ED109}" presName="sibTrans" presStyleCnt="0"/>
      <dgm:spPr/>
    </dgm:pt>
    <dgm:pt modelId="{BC93E681-C52A-40F0-9FA7-E8F70282060F}" type="pres">
      <dgm:prSet presAssocID="{A80D72A3-36D4-4D91-92D5-E1E9FD6F0F7A}" presName="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87D16-FD13-40BB-9DE3-186D37D09613}" type="pres">
      <dgm:prSet presAssocID="{1E1B5F1E-A3BC-43AC-A220-271F32CF9F19}" presName="sibTrans" presStyleCnt="0"/>
      <dgm:spPr/>
    </dgm:pt>
    <dgm:pt modelId="{19EE9C45-5F93-4D4E-A162-B3C0DC5E6C10}" type="pres">
      <dgm:prSet presAssocID="{7F5BA937-4F9F-4794-A66A-F862DE1EE81A}" presName="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96F74-6F14-4B21-B3FA-D8F38F60142E}" type="pres">
      <dgm:prSet presAssocID="{EB624BE7-0863-40D1-95F7-E5EF316A3F58}" presName="sibTrans" presStyleCnt="0"/>
      <dgm:spPr/>
    </dgm:pt>
    <dgm:pt modelId="{5C349F07-EACC-422F-A72E-8238878AEADF}" type="pres">
      <dgm:prSet presAssocID="{08EF4AC6-3C6B-443C-BB34-89906558903F}" presName="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FCB5E-838C-473F-925F-B695D033B02A}" type="pres">
      <dgm:prSet presAssocID="{42D33BC2-FA6C-4081-A46F-096169F5C3D4}" presName="sibTrans" presStyleCnt="0"/>
      <dgm:spPr/>
    </dgm:pt>
    <dgm:pt modelId="{A2D6EEBF-8F74-4180-9797-9C0D569477D1}" type="pres">
      <dgm:prSet presAssocID="{930B356B-43AF-4396-BB41-B5C334642164}" presName="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8429A-E583-40C6-857B-4DA3DCDD6C3D}" type="pres">
      <dgm:prSet presAssocID="{87E7D813-CA3C-4BD3-B894-A247F089EF47}" presName="sibTrans" presStyleCnt="0"/>
      <dgm:spPr/>
    </dgm:pt>
    <dgm:pt modelId="{2F0FCC4A-7384-4246-A702-4DF5A6A2BA72}" type="pres">
      <dgm:prSet presAssocID="{B27EF2D7-FE39-4D74-963C-7F609428C102}" presName="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26DA4-FA06-4236-9E28-054849F73506}" type="pres">
      <dgm:prSet presAssocID="{5650AB22-71D6-4354-A1A0-3FF58B626468}" presName="sibTrans" presStyleCnt="0"/>
      <dgm:spPr/>
    </dgm:pt>
    <dgm:pt modelId="{EA1EFBAC-3054-481F-B0F7-F93780392742}" type="pres">
      <dgm:prSet presAssocID="{4A4C8E59-6C1E-4EF7-AB80-2943CEF029C0}" presName="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FA98C-1162-4F75-A769-BA842FD55148}" type="pres">
      <dgm:prSet presAssocID="{9ECA0B22-55D2-42CB-9FF0-DA5291FC13ED}" presName="sibTrans" presStyleCnt="0"/>
      <dgm:spPr/>
    </dgm:pt>
    <dgm:pt modelId="{7E900A2D-6EAF-4436-A26E-8BAA76A9B3D2}" type="pres">
      <dgm:prSet presAssocID="{C745EDF1-F312-406F-BFCD-1635C9FBDB2D}" presName="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AC999-9BF6-430A-97A9-F3D0BC4DDFF1}" type="pres">
      <dgm:prSet presAssocID="{A9A2E76E-4FC6-4D3C-960C-AAABB9A3661C}" presName="sibTrans" presStyleCnt="0"/>
      <dgm:spPr/>
    </dgm:pt>
    <dgm:pt modelId="{C056DFF2-2FE6-4852-94EF-C468C6A1701D}" type="pres">
      <dgm:prSet presAssocID="{3472DBB2-9A0F-4985-9958-C26C4FD91EE6}" presName="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A4343-CA42-4F15-BDDB-CDAF5EA82198}" type="pres">
      <dgm:prSet presAssocID="{BB304BFB-95F6-43FB-8979-93773FBE00D4}" presName="sibTrans" presStyleCnt="0"/>
      <dgm:spPr/>
    </dgm:pt>
    <dgm:pt modelId="{EB3C7601-04A5-4964-B4BE-7FDDF5752FB7}" type="pres">
      <dgm:prSet presAssocID="{105DDC1B-C6F7-4780-AFBD-500448A98ACD}" presName="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745FF-1D6B-4593-B56F-E92E54DCD380}" type="pres">
      <dgm:prSet presAssocID="{3285CF3E-8FFA-465F-B7FE-598D81DE34B3}" presName="sibTrans" presStyleCnt="0"/>
      <dgm:spPr/>
    </dgm:pt>
    <dgm:pt modelId="{DA11AFCA-8353-4C7E-BBD4-18506D03FCA3}" type="pres">
      <dgm:prSet presAssocID="{ED2410BD-60D6-404A-BEF9-C4F178459A4E}" presName="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8BF86-C33B-42D0-B133-271630522221}" type="pres">
      <dgm:prSet presAssocID="{8C06CBE8-4E27-4A9D-A2D2-43F22B476D16}" presName="sibTrans" presStyleCnt="0"/>
      <dgm:spPr/>
    </dgm:pt>
    <dgm:pt modelId="{A7844D5D-ECD9-4293-A1A1-A5D8F5E069B8}" type="pres">
      <dgm:prSet presAssocID="{62DE9ABB-7353-49AA-80C4-87FE855D67B0}" presName="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7AA26-F9E4-40BB-9D1E-FE0141378381}" type="pres">
      <dgm:prSet presAssocID="{562F2759-F5A5-41CA-8052-FA03A37065CC}" presName="sibTrans" presStyleCnt="0"/>
      <dgm:spPr/>
    </dgm:pt>
    <dgm:pt modelId="{FAC00641-503A-4307-89AB-2217AE1CDEAD}" type="pres">
      <dgm:prSet presAssocID="{07D11D03-6DD7-4803-AB99-5C471AA529B3}" presName="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605FE-0E2D-4EBE-B4AF-EE587DDCD2AA}" type="pres">
      <dgm:prSet presAssocID="{F66FD362-4AB8-45DF-9D52-46DD0AF23A32}" presName="sibTrans" presStyleCnt="0"/>
      <dgm:spPr/>
    </dgm:pt>
    <dgm:pt modelId="{7B5629FA-7FAE-4BB2-A4B3-131E5C4459AF}" type="pres">
      <dgm:prSet presAssocID="{9FFFFFA1-2221-4453-B8F6-7F41A7A81C3C}" presName="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AE7A9-7EEF-4E8F-BDF2-DF9E16917858}" type="pres">
      <dgm:prSet presAssocID="{C3862BB5-5BDE-47CD-A057-3586E9435DC1}" presName="sibTrans" presStyleCnt="0"/>
      <dgm:spPr/>
    </dgm:pt>
    <dgm:pt modelId="{1C58FDAF-DB9A-4E58-9DE8-3F8BB3AA65EB}" type="pres">
      <dgm:prSet presAssocID="{0C773373-EC8A-4B47-9646-E013B331F31F}" presName="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3DE072-E149-4F7B-BB30-E861E266FF6D}" srcId="{62DE9ABB-7353-49AA-80C4-87FE855D67B0}" destId="{87EDCE3B-AE4D-46CC-9186-66FFAA711560}" srcOrd="0" destOrd="0" parTransId="{C80174E1-C3DF-4313-81D8-D21BD0D8E264}" sibTransId="{82AFE0FB-5236-4A77-8601-2E8C65EBA6AF}"/>
    <dgm:cxn modelId="{637E15A3-14AF-42FA-B568-96EA4DFAED75}" srcId="{08EF4AC6-3C6B-443C-BB34-89906558903F}" destId="{C078036C-9F96-4832-B7D1-259483FA0193}" srcOrd="0" destOrd="0" parTransId="{41C6C6FB-CE78-45AC-B561-8A61E1EB4BBD}" sibTransId="{E8153B81-ED34-4685-9C50-87E858167AE0}"/>
    <dgm:cxn modelId="{84BA0D92-6358-48B3-BA62-DE66271E47C3}" srcId="{3472DBB2-9A0F-4985-9958-C26C4FD91EE6}" destId="{C105E8EC-81BB-4E5B-8B34-B3BE33765450}" srcOrd="0" destOrd="0" parTransId="{D1A35FBB-8157-47E7-A9DE-8DE6C93C606E}" sibTransId="{29837677-BD26-4901-B5B8-778DFDAE3697}"/>
    <dgm:cxn modelId="{4CB05EFA-6580-4855-A708-784053D58615}" type="presOf" srcId="{07D11D03-6DD7-4803-AB99-5C471AA529B3}" destId="{FAC00641-503A-4307-89AB-2217AE1CDEAD}" srcOrd="0" destOrd="0" presId="urn:microsoft.com/office/officeart/2005/8/layout/default"/>
    <dgm:cxn modelId="{CC4E8DC0-215C-4745-8BC3-DA7151B74E12}" type="presOf" srcId="{E5DE01D0-CE3D-493D-9028-217A5B369D9A}" destId="{67F29B75-BB1F-4AD1-B080-69CB203598FD}" srcOrd="0" destOrd="1" presId="urn:microsoft.com/office/officeart/2005/8/layout/default"/>
    <dgm:cxn modelId="{0254DB88-9B6F-4751-87ED-6F134C7BE717}" type="presOf" srcId="{A6644590-E099-4F80-B90D-9F8B5A98B082}" destId="{FAE2EC54-3806-41D5-ABD1-8E1C22FC5404}" srcOrd="0" destOrd="1" presId="urn:microsoft.com/office/officeart/2005/8/layout/default"/>
    <dgm:cxn modelId="{E8371899-D823-4896-9497-388F0B43AF83}" type="presOf" srcId="{BD1A91EF-9BCE-4A97-9CEC-86A2BBD27F45}" destId="{EB3C7601-04A5-4964-B4BE-7FDDF5752FB7}" srcOrd="0" destOrd="1" presId="urn:microsoft.com/office/officeart/2005/8/layout/default"/>
    <dgm:cxn modelId="{59F01971-91DF-4F08-B69F-0D7705C2467D}" srcId="{9FFFFFA1-2221-4453-B8F6-7F41A7A81C3C}" destId="{CC90D3CB-9FBA-45D5-94E8-0C8995BD4E31}" srcOrd="0" destOrd="0" parTransId="{8B8B99E5-6919-4E37-97AD-B3AB087B1D4B}" sibTransId="{4A42AFB3-DEC1-4394-BCDB-A86F6AEB6C30}"/>
    <dgm:cxn modelId="{97E59F4C-D98A-4743-9611-1D54B983DF98}" type="presOf" srcId="{9120E89B-D41A-43AE-ADE1-FE5CE6D57935}" destId="{2F0FCC4A-7384-4246-A702-4DF5A6A2BA72}" srcOrd="0" destOrd="1" presId="urn:microsoft.com/office/officeart/2005/8/layout/default"/>
    <dgm:cxn modelId="{0D39886D-514B-46A1-95E0-D62EF3D732A5}" srcId="{AA920060-ACCB-45F5-BF30-96CACF70D123}" destId="{105DDC1B-C6F7-4780-AFBD-500448A98ACD}" srcOrd="12" destOrd="0" parTransId="{41AB900A-F030-43D9-B49D-0DAA8D85B327}" sibTransId="{3285CF3E-8FFA-465F-B7FE-598D81DE34B3}"/>
    <dgm:cxn modelId="{C091900E-80B7-4234-983A-E6B54AA051BC}" type="presOf" srcId="{DDFA0857-F4CB-4300-9A5E-253D2749478E}" destId="{1C58FDAF-DB9A-4E58-9DE8-3F8BB3AA65EB}" srcOrd="0" destOrd="1" presId="urn:microsoft.com/office/officeart/2005/8/layout/default"/>
    <dgm:cxn modelId="{82EAD6DE-308E-4304-A6B7-D92A2C88DB9B}" srcId="{AA920060-ACCB-45F5-BF30-96CACF70D123}" destId="{37D53327-C9DB-4D0D-BC90-A97EAFDEC497}" srcOrd="0" destOrd="0" parTransId="{97D66756-2679-4C2D-B82A-70D06CA9B37B}" sibTransId="{05CBAA62-94D3-43D0-BA84-152E8AAF7E4D}"/>
    <dgm:cxn modelId="{0D8A324C-7A89-4C75-9CDC-76E6EDFFA7D9}" type="presOf" srcId="{E57ACCCE-6ADD-469B-8898-213958C7D6DC}" destId="{BC93E681-C52A-40F0-9FA7-E8F70282060F}" srcOrd="0" destOrd="1" presId="urn:microsoft.com/office/officeart/2005/8/layout/default"/>
    <dgm:cxn modelId="{A5EDA0C6-50C5-4E4B-B568-AFF4C6C14782}" srcId="{AA920060-ACCB-45F5-BF30-96CACF70D123}" destId="{58E5D3A0-2AA8-4880-8922-E10CC1135741}" srcOrd="1" destOrd="0" parTransId="{929447AB-B9A7-4B0B-81BF-41B88B6A0686}" sibTransId="{A44D80F5-FC34-43AD-8C44-C0E8AD6FDB1E}"/>
    <dgm:cxn modelId="{866B8DD0-A7A7-40DA-9645-31725053904C}" srcId="{AA920060-ACCB-45F5-BF30-96CACF70D123}" destId="{7F5BA937-4F9F-4794-A66A-F862DE1EE81A}" srcOrd="5" destOrd="0" parTransId="{91F271C1-5035-45AF-B8AC-B6D176305987}" sibTransId="{EB624BE7-0863-40D1-95F7-E5EF316A3F58}"/>
    <dgm:cxn modelId="{EB96EA69-1830-4E72-90EF-399BEC1C6BD0}" srcId="{AA920060-ACCB-45F5-BF30-96CACF70D123}" destId="{9FFFFFA1-2221-4453-B8F6-7F41A7A81C3C}" srcOrd="16" destOrd="0" parTransId="{628E22F7-7610-4894-A554-F7E87DF8F3AB}" sibTransId="{C3862BB5-5BDE-47CD-A057-3586E9435DC1}"/>
    <dgm:cxn modelId="{E327B47F-85B8-419D-9E0F-AF0867C47C11}" srcId="{AA920060-ACCB-45F5-BF30-96CACF70D123}" destId="{62DE9ABB-7353-49AA-80C4-87FE855D67B0}" srcOrd="14" destOrd="0" parTransId="{F7AD692F-0451-48A7-937C-2907194BF594}" sibTransId="{562F2759-F5A5-41CA-8052-FA03A37065CC}"/>
    <dgm:cxn modelId="{003C4BC1-4B13-486E-972D-3C0AB2527DD1}" srcId="{4A4C8E59-6C1E-4EF7-AB80-2943CEF029C0}" destId="{A8901D0E-16E9-4A90-8BFD-BD88E4F4DB7C}" srcOrd="0" destOrd="0" parTransId="{AEB9ADD8-45DF-4F41-ACB1-950816059235}" sibTransId="{DED578AE-C23B-40C7-BF2A-20C6D04660CE}"/>
    <dgm:cxn modelId="{59BEB219-157B-4BE0-A2E2-82F28EAD2E00}" type="presOf" srcId="{08EF4AC6-3C6B-443C-BB34-89906558903F}" destId="{5C349F07-EACC-422F-A72E-8238878AEADF}" srcOrd="0" destOrd="0" presId="urn:microsoft.com/office/officeart/2005/8/layout/default"/>
    <dgm:cxn modelId="{71EB4175-EAEF-40CF-AFEB-D6257BE12B4B}" type="presOf" srcId="{AA920060-ACCB-45F5-BF30-96CACF70D123}" destId="{EB820C51-4FC8-44F4-8D6D-77BA419466FA}" srcOrd="0" destOrd="0" presId="urn:microsoft.com/office/officeart/2005/8/layout/default"/>
    <dgm:cxn modelId="{CEF17067-4420-4664-830B-FA20EF5609B6}" type="presOf" srcId="{58E5D3A0-2AA8-4880-8922-E10CC1135741}" destId="{67A5E838-97E5-42E6-95CB-BE8E5979106D}" srcOrd="0" destOrd="0" presId="urn:microsoft.com/office/officeart/2005/8/layout/default"/>
    <dgm:cxn modelId="{3E8AE29D-D444-4850-9B74-BFC703F8531C}" type="presOf" srcId="{ED2410BD-60D6-404A-BEF9-C4F178459A4E}" destId="{DA11AFCA-8353-4C7E-BBD4-18506D03FCA3}" srcOrd="0" destOrd="0" presId="urn:microsoft.com/office/officeart/2005/8/layout/default"/>
    <dgm:cxn modelId="{E9BA6841-7DDF-4A67-9363-ED757EB52450}" type="presOf" srcId="{C105E8EC-81BB-4E5B-8B34-B3BE33765450}" destId="{C056DFF2-2FE6-4852-94EF-C468C6A1701D}" srcOrd="0" destOrd="1" presId="urn:microsoft.com/office/officeart/2005/8/layout/default"/>
    <dgm:cxn modelId="{D01A0D5C-D1D9-4748-B32E-4D21ACACC371}" type="presOf" srcId="{4A4C8E59-6C1E-4EF7-AB80-2943CEF029C0}" destId="{EA1EFBAC-3054-481F-B0F7-F93780392742}" srcOrd="0" destOrd="0" presId="urn:microsoft.com/office/officeart/2005/8/layout/default"/>
    <dgm:cxn modelId="{4617BB58-BC0A-462F-A000-12C11DBA2693}" srcId="{AA920060-ACCB-45F5-BF30-96CACF70D123}" destId="{38840F0A-2909-4138-81E9-63C0E07B0E60}" srcOrd="2" destOrd="0" parTransId="{5202BEBB-8813-4F59-A6AA-972C00AE27DE}" sibTransId="{BD2A3B37-02A0-4FFE-A198-FA1557BC2269}"/>
    <dgm:cxn modelId="{02A29442-CEBD-4582-82DC-C38C7ABD5FB0}" srcId="{AA920060-ACCB-45F5-BF30-96CACF70D123}" destId="{0C773373-EC8A-4B47-9646-E013B331F31F}" srcOrd="17" destOrd="0" parTransId="{660CA368-5EB5-454D-9EFC-E6725E711C51}" sibTransId="{5EE879A0-A573-48DF-B195-81F09E1E42BC}"/>
    <dgm:cxn modelId="{D091A535-D8BB-446A-9FBC-35B79D71FDA6}" srcId="{58E5D3A0-2AA8-4880-8922-E10CC1135741}" destId="{215B109D-8331-4771-94D7-C585FE6FEE40}" srcOrd="0" destOrd="0" parTransId="{D286F2A7-E0EF-4A7B-B0FC-54FD841D8090}" sibTransId="{C937B896-528E-44EB-B274-78ECDBF782A3}"/>
    <dgm:cxn modelId="{B504888E-67A6-4372-9D21-324C590AE899}" type="presOf" srcId="{CC90D3CB-9FBA-45D5-94E8-0C8995BD4E31}" destId="{7B5629FA-7FAE-4BB2-A4B3-131E5C4459AF}" srcOrd="0" destOrd="1" presId="urn:microsoft.com/office/officeart/2005/8/layout/default"/>
    <dgm:cxn modelId="{3FA5D82D-CCEC-4289-B321-2A32C38C3718}" srcId="{AA920060-ACCB-45F5-BF30-96CACF70D123}" destId="{07D11D03-6DD7-4803-AB99-5C471AA529B3}" srcOrd="15" destOrd="0" parTransId="{05F99319-4106-4430-BF06-67866705F35A}" sibTransId="{F66FD362-4AB8-45DF-9D52-46DD0AF23A32}"/>
    <dgm:cxn modelId="{5CFFD9A3-B8F4-457B-8911-FB8DF8668B99}" srcId="{07D11D03-6DD7-4803-AB99-5C471AA529B3}" destId="{3241CBAA-B198-4431-83AB-F245911A0AE7}" srcOrd="0" destOrd="0" parTransId="{DC42D2AF-2783-49F6-85D9-27D0254CDF2C}" sibTransId="{E3180A66-0DCC-45F1-BF59-19DD532B2BFF}"/>
    <dgm:cxn modelId="{E3E5A0C7-AEEB-4F62-966A-C9EA5C93CBED}" type="presOf" srcId="{20095719-2806-4F88-9767-D67D3C1CD80F}" destId="{759BB1F1-1B06-46E9-AC1C-A0A570D7C2F6}" srcOrd="0" destOrd="0" presId="urn:microsoft.com/office/officeart/2005/8/layout/default"/>
    <dgm:cxn modelId="{A83B92D3-D576-49F4-B73D-2D386CF4FE24}" type="presOf" srcId="{BA36BE1D-209A-47D9-8F66-8BC7044E8F3E}" destId="{19EE9C45-5F93-4D4E-A162-B3C0DC5E6C10}" srcOrd="0" destOrd="1" presId="urn:microsoft.com/office/officeart/2005/8/layout/default"/>
    <dgm:cxn modelId="{8841B83F-A3FC-4F77-9AAB-76CB643331D1}" type="presOf" srcId="{930B356B-43AF-4396-BB41-B5C334642164}" destId="{A2D6EEBF-8F74-4180-9797-9C0D569477D1}" srcOrd="0" destOrd="0" presId="urn:microsoft.com/office/officeart/2005/8/layout/default"/>
    <dgm:cxn modelId="{CCCFC29A-3595-4F80-B255-ED495623B3B6}" srcId="{37D53327-C9DB-4D0D-BC90-A97EAFDEC497}" destId="{E5DE01D0-CE3D-493D-9028-217A5B369D9A}" srcOrd="0" destOrd="0" parTransId="{86852C52-F9F9-47FD-A70A-F3E0358E2B86}" sibTransId="{83AE6DC9-86A0-4AFF-A8A5-B43D0356DE33}"/>
    <dgm:cxn modelId="{FF91BADF-1E06-40C9-A850-2E68C51EE215}" type="presOf" srcId="{3241CBAA-B198-4431-83AB-F245911A0AE7}" destId="{FAC00641-503A-4307-89AB-2217AE1CDEAD}" srcOrd="0" destOrd="1" presId="urn:microsoft.com/office/officeart/2005/8/layout/default"/>
    <dgm:cxn modelId="{535657C5-6B35-4BB7-8AD1-A46EC5796BE2}" srcId="{930B356B-43AF-4396-BB41-B5C334642164}" destId="{87BC7323-DF99-4F83-8979-0737A6718E45}" srcOrd="0" destOrd="0" parTransId="{6C320A14-5E56-472F-9120-976A48429350}" sibTransId="{A7DA6950-D9F7-4A23-A680-4E55AA1A9796}"/>
    <dgm:cxn modelId="{0BA2C7EE-A5E1-43A3-ACA1-2EE709436898}" srcId="{38840F0A-2909-4138-81E9-63C0E07B0E60}" destId="{A6644590-E099-4F80-B90D-9F8B5A98B082}" srcOrd="0" destOrd="0" parTransId="{AAF07EF3-C304-4E6A-8BF1-0DE7F79C6249}" sibTransId="{89CB3176-6F9C-478A-809A-C2F44840C1E5}"/>
    <dgm:cxn modelId="{56D21B27-DDB9-459F-8448-94D4E6B9A1DF}" type="presOf" srcId="{A8901D0E-16E9-4A90-8BFD-BD88E4F4DB7C}" destId="{EA1EFBAC-3054-481F-B0F7-F93780392742}" srcOrd="0" destOrd="1" presId="urn:microsoft.com/office/officeart/2005/8/layout/default"/>
    <dgm:cxn modelId="{669879D8-1AA4-4ACB-9FA8-836EFB95A6EF}" type="presOf" srcId="{C078036C-9F96-4832-B7D1-259483FA0193}" destId="{5C349F07-EACC-422F-A72E-8238878AEADF}" srcOrd="0" destOrd="1" presId="urn:microsoft.com/office/officeart/2005/8/layout/default"/>
    <dgm:cxn modelId="{934C012F-E451-4132-BE1A-940D9B9A2740}" type="presOf" srcId="{87EDCE3B-AE4D-46CC-9186-66FFAA711560}" destId="{A7844D5D-ECD9-4293-A1A1-A5D8F5E069B8}" srcOrd="0" destOrd="1" presId="urn:microsoft.com/office/officeart/2005/8/layout/default"/>
    <dgm:cxn modelId="{32EBA768-6E90-4C62-ACA7-B559F2F7D96B}" type="presOf" srcId="{9FFFFFA1-2221-4453-B8F6-7F41A7A81C3C}" destId="{7B5629FA-7FAE-4BB2-A4B3-131E5C4459AF}" srcOrd="0" destOrd="0" presId="urn:microsoft.com/office/officeart/2005/8/layout/default"/>
    <dgm:cxn modelId="{D870EA85-3FD2-4F34-A971-A38FBDADB073}" srcId="{A80D72A3-36D4-4D91-92D5-E1E9FD6F0F7A}" destId="{E57ACCCE-6ADD-469B-8898-213958C7D6DC}" srcOrd="0" destOrd="0" parTransId="{7817BF63-C762-48D0-8368-D1B2C0709B52}" sibTransId="{3F02880A-A097-48CD-AC52-C26BCF8EDB42}"/>
    <dgm:cxn modelId="{6B1A58AB-9DE2-401E-BEE4-9B47B3429E42}" type="presOf" srcId="{38840F0A-2909-4138-81E9-63C0E07B0E60}" destId="{FAE2EC54-3806-41D5-ABD1-8E1C22FC5404}" srcOrd="0" destOrd="0" presId="urn:microsoft.com/office/officeart/2005/8/layout/default"/>
    <dgm:cxn modelId="{03ABE3B6-CA5A-4F5F-95E8-503ADF4B1395}" srcId="{105DDC1B-C6F7-4780-AFBD-500448A98ACD}" destId="{BD1A91EF-9BCE-4A97-9CEC-86A2BBD27F45}" srcOrd="0" destOrd="0" parTransId="{6DA6730C-2C55-4B3D-A53F-1DBB0E0CFAE8}" sibTransId="{E824E88A-F4D0-46D2-B9CC-FC5DA93D8163}"/>
    <dgm:cxn modelId="{61EF8DD0-9919-4C74-8CFC-AAAF4C2702AA}" type="presOf" srcId="{7F5BA937-4F9F-4794-A66A-F862DE1EE81A}" destId="{19EE9C45-5F93-4D4E-A162-B3C0DC5E6C10}" srcOrd="0" destOrd="0" presId="urn:microsoft.com/office/officeart/2005/8/layout/default"/>
    <dgm:cxn modelId="{CA4854B9-AE4A-40FD-A7CA-35930FC37561}" srcId="{AA920060-ACCB-45F5-BF30-96CACF70D123}" destId="{08EF4AC6-3C6B-443C-BB34-89906558903F}" srcOrd="6" destOrd="0" parTransId="{18A14AAF-5ECC-4CAC-8B9C-F5BBC99E397F}" sibTransId="{42D33BC2-FA6C-4081-A46F-096169F5C3D4}"/>
    <dgm:cxn modelId="{CB1419EA-8CA2-4DCD-B568-BEE717D6B633}" srcId="{AA920060-ACCB-45F5-BF30-96CACF70D123}" destId="{C745EDF1-F312-406F-BFCD-1635C9FBDB2D}" srcOrd="10" destOrd="0" parTransId="{0F7D7507-039E-445E-B260-B25F285F8D93}" sibTransId="{A9A2E76E-4FC6-4D3C-960C-AAABB9A3661C}"/>
    <dgm:cxn modelId="{2ACD66E1-6C29-437D-9DF2-12F4F5A8E4A3}" type="presOf" srcId="{A80D72A3-36D4-4D91-92D5-E1E9FD6F0F7A}" destId="{BC93E681-C52A-40F0-9FA7-E8F70282060F}" srcOrd="0" destOrd="0" presId="urn:microsoft.com/office/officeart/2005/8/layout/default"/>
    <dgm:cxn modelId="{2D08F7A6-5A5C-41D9-AA17-FAB64492DC06}" srcId="{AA920060-ACCB-45F5-BF30-96CACF70D123}" destId="{B27EF2D7-FE39-4D74-963C-7F609428C102}" srcOrd="8" destOrd="0" parTransId="{E36319EB-4838-4982-A54B-2A525582157C}" sibTransId="{5650AB22-71D6-4354-A1A0-3FF58B626468}"/>
    <dgm:cxn modelId="{5E89F7BD-33DB-4CBE-8CA2-A722F71FB0E7}" srcId="{AA920060-ACCB-45F5-BF30-96CACF70D123}" destId="{A80D72A3-36D4-4D91-92D5-E1E9FD6F0F7A}" srcOrd="4" destOrd="0" parTransId="{0353BD31-C133-4A3A-AB74-717D32C3B03D}" sibTransId="{1E1B5F1E-A3BC-43AC-A220-271F32CF9F19}"/>
    <dgm:cxn modelId="{F0B27DE2-02B4-4CAD-9E1D-858369EB5030}" type="presOf" srcId="{62DE9ABB-7353-49AA-80C4-87FE855D67B0}" destId="{A7844D5D-ECD9-4293-A1A1-A5D8F5E069B8}" srcOrd="0" destOrd="0" presId="urn:microsoft.com/office/officeart/2005/8/layout/default"/>
    <dgm:cxn modelId="{82A7CCFF-6F4F-4BFE-94D2-50D12345762C}" type="presOf" srcId="{105DDC1B-C6F7-4780-AFBD-500448A98ACD}" destId="{EB3C7601-04A5-4964-B4BE-7FDDF5752FB7}" srcOrd="0" destOrd="0" presId="urn:microsoft.com/office/officeart/2005/8/layout/default"/>
    <dgm:cxn modelId="{FFA8B57E-EFBE-4BD1-B784-0B4EF6285BAC}" type="presOf" srcId="{87BC7323-DF99-4F83-8979-0737A6718E45}" destId="{A2D6EEBF-8F74-4180-9797-9C0D569477D1}" srcOrd="0" destOrd="1" presId="urn:microsoft.com/office/officeart/2005/8/layout/default"/>
    <dgm:cxn modelId="{72A6EFF8-FA6F-4B8A-87A6-8007EE5BF3EA}" type="presOf" srcId="{C745EDF1-F312-406F-BFCD-1635C9FBDB2D}" destId="{7E900A2D-6EAF-4436-A26E-8BAA76A9B3D2}" srcOrd="0" destOrd="0" presId="urn:microsoft.com/office/officeart/2005/8/layout/default"/>
    <dgm:cxn modelId="{BF489377-5E62-4B0C-A9BE-F6861B3F4399}" type="presOf" srcId="{A4ADE8D9-6B22-4038-870D-2BB9FAEE364D}" destId="{7E900A2D-6EAF-4436-A26E-8BAA76A9B3D2}" srcOrd="0" destOrd="1" presId="urn:microsoft.com/office/officeart/2005/8/layout/default"/>
    <dgm:cxn modelId="{BBDBFA78-1900-46E8-A52D-450D36435005}" srcId="{AA920060-ACCB-45F5-BF30-96CACF70D123}" destId="{3472DBB2-9A0F-4985-9958-C26C4FD91EE6}" srcOrd="11" destOrd="0" parTransId="{FE5EC89C-AC55-47F1-9D6A-1B39B2C7F4C7}" sibTransId="{BB304BFB-95F6-43FB-8979-93773FBE00D4}"/>
    <dgm:cxn modelId="{26EB7B14-8271-4AEB-A08C-ABCE041BE839}" type="presOf" srcId="{25F85696-8C57-413E-B945-5918F1F7347A}" destId="{759BB1F1-1B06-46E9-AC1C-A0A570D7C2F6}" srcOrd="0" destOrd="1" presId="urn:microsoft.com/office/officeart/2005/8/layout/default"/>
    <dgm:cxn modelId="{70B16A7C-38EA-46C6-A308-7B78C6C70F6C}" type="presOf" srcId="{0C773373-EC8A-4B47-9646-E013B331F31F}" destId="{1C58FDAF-DB9A-4E58-9DE8-3F8BB3AA65EB}" srcOrd="0" destOrd="0" presId="urn:microsoft.com/office/officeart/2005/8/layout/default"/>
    <dgm:cxn modelId="{311A25D6-9C43-49E3-91ED-111CC411D24E}" srcId="{AA920060-ACCB-45F5-BF30-96CACF70D123}" destId="{4A4C8E59-6C1E-4EF7-AB80-2943CEF029C0}" srcOrd="9" destOrd="0" parTransId="{65B13FAC-5CCC-4CAB-AC03-5CC8CDBF9EB3}" sibTransId="{9ECA0B22-55D2-42CB-9FF0-DA5291FC13ED}"/>
    <dgm:cxn modelId="{F2A9E13F-D9C3-4649-95C8-38F82470BA78}" srcId="{ED2410BD-60D6-404A-BEF9-C4F178459A4E}" destId="{0B8BB081-472D-4B24-894C-95A64022735B}" srcOrd="0" destOrd="0" parTransId="{337E183F-C2C5-4F6B-B0BF-B871B560D155}" sibTransId="{363814CA-2471-4A86-90C9-1975D5DF8684}"/>
    <dgm:cxn modelId="{AF272D49-F337-4C5D-8772-A94A4CE12D57}" type="presOf" srcId="{B27EF2D7-FE39-4D74-963C-7F609428C102}" destId="{2F0FCC4A-7384-4246-A702-4DF5A6A2BA72}" srcOrd="0" destOrd="0" presId="urn:microsoft.com/office/officeart/2005/8/layout/default"/>
    <dgm:cxn modelId="{A347BCC8-7A7E-47B6-B4AE-3B1C2D9D8D33}" srcId="{AA920060-ACCB-45F5-BF30-96CACF70D123}" destId="{ED2410BD-60D6-404A-BEF9-C4F178459A4E}" srcOrd="13" destOrd="0" parTransId="{D6EC7BC5-BAE5-4921-948E-6147ACF4A48C}" sibTransId="{8C06CBE8-4E27-4A9D-A2D2-43F22B476D16}"/>
    <dgm:cxn modelId="{2BE80BB1-FF59-4135-95E9-73B92957FF10}" srcId="{B27EF2D7-FE39-4D74-963C-7F609428C102}" destId="{9120E89B-D41A-43AE-ADE1-FE5CE6D57935}" srcOrd="0" destOrd="0" parTransId="{EA4C205F-DB23-4F9F-83B1-C1D2507970C8}" sibTransId="{935270BB-1D5C-47DB-9483-DDA505D6BF72}"/>
    <dgm:cxn modelId="{5E707644-718C-42D5-B4B6-E6B6F8F2C0D6}" type="presOf" srcId="{3472DBB2-9A0F-4985-9958-C26C4FD91EE6}" destId="{C056DFF2-2FE6-4852-94EF-C468C6A1701D}" srcOrd="0" destOrd="0" presId="urn:microsoft.com/office/officeart/2005/8/layout/default"/>
    <dgm:cxn modelId="{434FB565-FD23-4BC1-86AB-40CFFF6141A2}" srcId="{AA920060-ACCB-45F5-BF30-96CACF70D123}" destId="{20095719-2806-4F88-9767-D67D3C1CD80F}" srcOrd="3" destOrd="0" parTransId="{FEF5343C-C2C1-4C6F-BAB9-7CB15B23DE66}" sibTransId="{B3DB239F-4B4F-46D9-96D4-6FC0815ED109}"/>
    <dgm:cxn modelId="{1CF32E61-1F8A-47A9-BD4A-28D8CEBF2D79}" srcId="{7F5BA937-4F9F-4794-A66A-F862DE1EE81A}" destId="{BA36BE1D-209A-47D9-8F66-8BC7044E8F3E}" srcOrd="0" destOrd="0" parTransId="{769F2622-2CE3-4E0E-9370-63A9CFAA8749}" sibTransId="{1F6BE7B2-D6DF-4689-84A2-77E1B309E21A}"/>
    <dgm:cxn modelId="{D1DE9FFA-8D34-4D9E-85BE-AA47D1134D3A}" srcId="{0C773373-EC8A-4B47-9646-E013B331F31F}" destId="{DDFA0857-F4CB-4300-9A5E-253D2749478E}" srcOrd="0" destOrd="0" parTransId="{34FD05DE-2045-4D32-BD93-915C18B6165B}" sibTransId="{511EA42C-4B72-4B8F-A6CB-353BA2E7B3A1}"/>
    <dgm:cxn modelId="{E8B30112-CA59-4911-A0D5-A00436D7E27D}" srcId="{C745EDF1-F312-406F-BFCD-1635C9FBDB2D}" destId="{A4ADE8D9-6B22-4038-870D-2BB9FAEE364D}" srcOrd="0" destOrd="0" parTransId="{740ACAB5-B114-4D26-B4D2-BAB1BB49FD54}" sibTransId="{5F6ACB12-3FBF-49CD-9984-5F0535B38B44}"/>
    <dgm:cxn modelId="{438F0370-1F9B-40EB-B300-F673BDAC5E11}" srcId="{AA920060-ACCB-45F5-BF30-96CACF70D123}" destId="{930B356B-43AF-4396-BB41-B5C334642164}" srcOrd="7" destOrd="0" parTransId="{2FDB7CAB-8DE8-4AF2-AF9A-6BF5B86CEA1E}" sibTransId="{87E7D813-CA3C-4BD3-B894-A247F089EF47}"/>
    <dgm:cxn modelId="{D8FF6168-C568-4DDE-A6B9-5DEACAB830B5}" type="presOf" srcId="{0B8BB081-472D-4B24-894C-95A64022735B}" destId="{DA11AFCA-8353-4C7E-BBD4-18506D03FCA3}" srcOrd="0" destOrd="1" presId="urn:microsoft.com/office/officeart/2005/8/layout/default"/>
    <dgm:cxn modelId="{004A3B8A-79E6-4C20-8D28-4F790B3ECE20}" srcId="{20095719-2806-4F88-9767-D67D3C1CD80F}" destId="{25F85696-8C57-413E-B945-5918F1F7347A}" srcOrd="0" destOrd="0" parTransId="{6D7AD171-8DC9-444D-85B9-CB804284ED67}" sibTransId="{06294BBB-3934-4C1E-B744-B72C6E25FAC0}"/>
    <dgm:cxn modelId="{3CD91D4C-22CF-402C-BFD3-61BDE95BE072}" type="presOf" srcId="{215B109D-8331-4771-94D7-C585FE6FEE40}" destId="{67A5E838-97E5-42E6-95CB-BE8E5979106D}" srcOrd="0" destOrd="1" presId="urn:microsoft.com/office/officeart/2005/8/layout/default"/>
    <dgm:cxn modelId="{C1148BFA-AF30-4D99-AC6C-17AEE5D5D392}" type="presOf" srcId="{37D53327-C9DB-4D0D-BC90-A97EAFDEC497}" destId="{67F29B75-BB1F-4AD1-B080-69CB203598FD}" srcOrd="0" destOrd="0" presId="urn:microsoft.com/office/officeart/2005/8/layout/default"/>
    <dgm:cxn modelId="{7280932C-3E29-4D80-833A-0FBF5E9343FC}" type="presParOf" srcId="{EB820C51-4FC8-44F4-8D6D-77BA419466FA}" destId="{67F29B75-BB1F-4AD1-B080-69CB203598FD}" srcOrd="0" destOrd="0" presId="urn:microsoft.com/office/officeart/2005/8/layout/default"/>
    <dgm:cxn modelId="{074F2751-F0C5-4673-8D1C-6709717DF184}" type="presParOf" srcId="{EB820C51-4FC8-44F4-8D6D-77BA419466FA}" destId="{D8672B95-D0B5-4D39-BBA5-35733D493BD9}" srcOrd="1" destOrd="0" presId="urn:microsoft.com/office/officeart/2005/8/layout/default"/>
    <dgm:cxn modelId="{1965475C-5D63-47B4-AF7E-A355100544CD}" type="presParOf" srcId="{EB820C51-4FC8-44F4-8D6D-77BA419466FA}" destId="{67A5E838-97E5-42E6-95CB-BE8E5979106D}" srcOrd="2" destOrd="0" presId="urn:microsoft.com/office/officeart/2005/8/layout/default"/>
    <dgm:cxn modelId="{1D59FB86-EED3-4E8F-8CC1-9C7171FF7007}" type="presParOf" srcId="{EB820C51-4FC8-44F4-8D6D-77BA419466FA}" destId="{C34FE303-F2E9-4DE3-9300-273F4CA8AD63}" srcOrd="3" destOrd="0" presId="urn:microsoft.com/office/officeart/2005/8/layout/default"/>
    <dgm:cxn modelId="{99CD48D1-A9F9-45F1-A419-B45508564B48}" type="presParOf" srcId="{EB820C51-4FC8-44F4-8D6D-77BA419466FA}" destId="{FAE2EC54-3806-41D5-ABD1-8E1C22FC5404}" srcOrd="4" destOrd="0" presId="urn:microsoft.com/office/officeart/2005/8/layout/default"/>
    <dgm:cxn modelId="{301318C8-27CF-43F2-89E7-84269ACC252B}" type="presParOf" srcId="{EB820C51-4FC8-44F4-8D6D-77BA419466FA}" destId="{65246923-3E74-44B1-AF87-941C1D23431E}" srcOrd="5" destOrd="0" presId="urn:microsoft.com/office/officeart/2005/8/layout/default"/>
    <dgm:cxn modelId="{A303ECAD-C1F5-48AE-8C3B-D434E530FDDD}" type="presParOf" srcId="{EB820C51-4FC8-44F4-8D6D-77BA419466FA}" destId="{759BB1F1-1B06-46E9-AC1C-A0A570D7C2F6}" srcOrd="6" destOrd="0" presId="urn:microsoft.com/office/officeart/2005/8/layout/default"/>
    <dgm:cxn modelId="{8B064CA0-9D7F-43A2-988E-87C063C2431F}" type="presParOf" srcId="{EB820C51-4FC8-44F4-8D6D-77BA419466FA}" destId="{0C2F4CDF-E735-4D5B-950B-AEA3B44B217A}" srcOrd="7" destOrd="0" presId="urn:microsoft.com/office/officeart/2005/8/layout/default"/>
    <dgm:cxn modelId="{1C6A47EC-DCDA-43BD-9A09-63EA19A86C6D}" type="presParOf" srcId="{EB820C51-4FC8-44F4-8D6D-77BA419466FA}" destId="{BC93E681-C52A-40F0-9FA7-E8F70282060F}" srcOrd="8" destOrd="0" presId="urn:microsoft.com/office/officeart/2005/8/layout/default"/>
    <dgm:cxn modelId="{FDB36406-EA9A-44CD-9401-23C1F07EF12F}" type="presParOf" srcId="{EB820C51-4FC8-44F4-8D6D-77BA419466FA}" destId="{7AF87D16-FD13-40BB-9DE3-186D37D09613}" srcOrd="9" destOrd="0" presId="urn:microsoft.com/office/officeart/2005/8/layout/default"/>
    <dgm:cxn modelId="{E3DBB8A5-49E1-4300-9D0E-6E60CD632A51}" type="presParOf" srcId="{EB820C51-4FC8-44F4-8D6D-77BA419466FA}" destId="{19EE9C45-5F93-4D4E-A162-B3C0DC5E6C10}" srcOrd="10" destOrd="0" presId="urn:microsoft.com/office/officeart/2005/8/layout/default"/>
    <dgm:cxn modelId="{63062329-B093-40D0-9FD0-F82135279155}" type="presParOf" srcId="{EB820C51-4FC8-44F4-8D6D-77BA419466FA}" destId="{4BE96F74-6F14-4B21-B3FA-D8F38F60142E}" srcOrd="11" destOrd="0" presId="urn:microsoft.com/office/officeart/2005/8/layout/default"/>
    <dgm:cxn modelId="{2E624359-D3FB-4BA9-8152-7ABDF62B97A3}" type="presParOf" srcId="{EB820C51-4FC8-44F4-8D6D-77BA419466FA}" destId="{5C349F07-EACC-422F-A72E-8238878AEADF}" srcOrd="12" destOrd="0" presId="urn:microsoft.com/office/officeart/2005/8/layout/default"/>
    <dgm:cxn modelId="{732AC0CF-65D0-4581-A3B5-DFD34E2A0B45}" type="presParOf" srcId="{EB820C51-4FC8-44F4-8D6D-77BA419466FA}" destId="{81FFCB5E-838C-473F-925F-B695D033B02A}" srcOrd="13" destOrd="0" presId="urn:microsoft.com/office/officeart/2005/8/layout/default"/>
    <dgm:cxn modelId="{E79DAD24-6B08-422D-9EF9-1BFBCEABEE0E}" type="presParOf" srcId="{EB820C51-4FC8-44F4-8D6D-77BA419466FA}" destId="{A2D6EEBF-8F74-4180-9797-9C0D569477D1}" srcOrd="14" destOrd="0" presId="urn:microsoft.com/office/officeart/2005/8/layout/default"/>
    <dgm:cxn modelId="{12A95677-0CF7-46C8-8F86-EFA2067D851D}" type="presParOf" srcId="{EB820C51-4FC8-44F4-8D6D-77BA419466FA}" destId="{9088429A-E583-40C6-857B-4DA3DCDD6C3D}" srcOrd="15" destOrd="0" presId="urn:microsoft.com/office/officeart/2005/8/layout/default"/>
    <dgm:cxn modelId="{4843C7B8-0AF7-4065-B856-553A50A9C069}" type="presParOf" srcId="{EB820C51-4FC8-44F4-8D6D-77BA419466FA}" destId="{2F0FCC4A-7384-4246-A702-4DF5A6A2BA72}" srcOrd="16" destOrd="0" presId="urn:microsoft.com/office/officeart/2005/8/layout/default"/>
    <dgm:cxn modelId="{32D6CA97-E31B-47C7-99B2-22076DD66F48}" type="presParOf" srcId="{EB820C51-4FC8-44F4-8D6D-77BA419466FA}" destId="{11826DA4-FA06-4236-9E28-054849F73506}" srcOrd="17" destOrd="0" presId="urn:microsoft.com/office/officeart/2005/8/layout/default"/>
    <dgm:cxn modelId="{5EE5D2EB-8DFE-4E8E-AB85-B8FFE9A82227}" type="presParOf" srcId="{EB820C51-4FC8-44F4-8D6D-77BA419466FA}" destId="{EA1EFBAC-3054-481F-B0F7-F93780392742}" srcOrd="18" destOrd="0" presId="urn:microsoft.com/office/officeart/2005/8/layout/default"/>
    <dgm:cxn modelId="{C63C34D2-36EC-4A66-A397-149C166503B8}" type="presParOf" srcId="{EB820C51-4FC8-44F4-8D6D-77BA419466FA}" destId="{A1EFA98C-1162-4F75-A769-BA842FD55148}" srcOrd="19" destOrd="0" presId="urn:microsoft.com/office/officeart/2005/8/layout/default"/>
    <dgm:cxn modelId="{212D8856-D436-431C-890A-E19C7DEC0D52}" type="presParOf" srcId="{EB820C51-4FC8-44F4-8D6D-77BA419466FA}" destId="{7E900A2D-6EAF-4436-A26E-8BAA76A9B3D2}" srcOrd="20" destOrd="0" presId="urn:microsoft.com/office/officeart/2005/8/layout/default"/>
    <dgm:cxn modelId="{FE348261-297A-4179-9510-7172060B1CA1}" type="presParOf" srcId="{EB820C51-4FC8-44F4-8D6D-77BA419466FA}" destId="{1AFAC999-9BF6-430A-97A9-F3D0BC4DDFF1}" srcOrd="21" destOrd="0" presId="urn:microsoft.com/office/officeart/2005/8/layout/default"/>
    <dgm:cxn modelId="{142CF7E7-815B-4BAE-B8E3-5CB0FDCD0522}" type="presParOf" srcId="{EB820C51-4FC8-44F4-8D6D-77BA419466FA}" destId="{C056DFF2-2FE6-4852-94EF-C468C6A1701D}" srcOrd="22" destOrd="0" presId="urn:microsoft.com/office/officeart/2005/8/layout/default"/>
    <dgm:cxn modelId="{343A80F7-7A9B-48CA-BCF1-F1BAECD1F55C}" type="presParOf" srcId="{EB820C51-4FC8-44F4-8D6D-77BA419466FA}" destId="{F79A4343-CA42-4F15-BDDB-CDAF5EA82198}" srcOrd="23" destOrd="0" presId="urn:microsoft.com/office/officeart/2005/8/layout/default"/>
    <dgm:cxn modelId="{852C45EA-D1F0-496E-B78B-7A70B0D84233}" type="presParOf" srcId="{EB820C51-4FC8-44F4-8D6D-77BA419466FA}" destId="{EB3C7601-04A5-4964-B4BE-7FDDF5752FB7}" srcOrd="24" destOrd="0" presId="urn:microsoft.com/office/officeart/2005/8/layout/default"/>
    <dgm:cxn modelId="{D9B3C70E-CEA8-4104-BEA6-4815C6AC3971}" type="presParOf" srcId="{EB820C51-4FC8-44F4-8D6D-77BA419466FA}" destId="{5C2745FF-1D6B-4593-B56F-E92E54DCD380}" srcOrd="25" destOrd="0" presId="urn:microsoft.com/office/officeart/2005/8/layout/default"/>
    <dgm:cxn modelId="{BA1CCAC1-FE9C-4EFD-8445-AF9D679767C1}" type="presParOf" srcId="{EB820C51-4FC8-44F4-8D6D-77BA419466FA}" destId="{DA11AFCA-8353-4C7E-BBD4-18506D03FCA3}" srcOrd="26" destOrd="0" presId="urn:microsoft.com/office/officeart/2005/8/layout/default"/>
    <dgm:cxn modelId="{CFEA5C9B-6A23-46DD-AF20-B1C76EC1FE50}" type="presParOf" srcId="{EB820C51-4FC8-44F4-8D6D-77BA419466FA}" destId="{EAE8BF86-C33B-42D0-B133-271630522221}" srcOrd="27" destOrd="0" presId="urn:microsoft.com/office/officeart/2005/8/layout/default"/>
    <dgm:cxn modelId="{B109A6DD-5F62-4CBD-B836-0E5E3CAEE657}" type="presParOf" srcId="{EB820C51-4FC8-44F4-8D6D-77BA419466FA}" destId="{A7844D5D-ECD9-4293-A1A1-A5D8F5E069B8}" srcOrd="28" destOrd="0" presId="urn:microsoft.com/office/officeart/2005/8/layout/default"/>
    <dgm:cxn modelId="{1A95EC8F-0078-48DD-9D28-9D6128436651}" type="presParOf" srcId="{EB820C51-4FC8-44F4-8D6D-77BA419466FA}" destId="{7187AA26-F9E4-40BB-9D1E-FE0141378381}" srcOrd="29" destOrd="0" presId="urn:microsoft.com/office/officeart/2005/8/layout/default"/>
    <dgm:cxn modelId="{76C2AA3A-34A5-424C-A897-21AA7778A9B4}" type="presParOf" srcId="{EB820C51-4FC8-44F4-8D6D-77BA419466FA}" destId="{FAC00641-503A-4307-89AB-2217AE1CDEAD}" srcOrd="30" destOrd="0" presId="urn:microsoft.com/office/officeart/2005/8/layout/default"/>
    <dgm:cxn modelId="{BBD22FA6-BD8A-47B6-AC45-8376518CA210}" type="presParOf" srcId="{EB820C51-4FC8-44F4-8D6D-77BA419466FA}" destId="{E11605FE-0E2D-4EBE-B4AF-EE587DDCD2AA}" srcOrd="31" destOrd="0" presId="urn:microsoft.com/office/officeart/2005/8/layout/default"/>
    <dgm:cxn modelId="{01FF8F31-53FE-42B1-BFE4-45BBF3E276EE}" type="presParOf" srcId="{EB820C51-4FC8-44F4-8D6D-77BA419466FA}" destId="{7B5629FA-7FAE-4BB2-A4B3-131E5C4459AF}" srcOrd="32" destOrd="0" presId="urn:microsoft.com/office/officeart/2005/8/layout/default"/>
    <dgm:cxn modelId="{448B53EF-9A4B-456F-B14E-121DFEF5B495}" type="presParOf" srcId="{EB820C51-4FC8-44F4-8D6D-77BA419466FA}" destId="{737AE7A9-7EEF-4E8F-BDF2-DF9E16917858}" srcOrd="33" destOrd="0" presId="urn:microsoft.com/office/officeart/2005/8/layout/default"/>
    <dgm:cxn modelId="{90FAC98B-F9A6-4084-A367-E68EE6EA550C}" type="presParOf" srcId="{EB820C51-4FC8-44F4-8D6D-77BA419466FA}" destId="{1C58FDAF-DB9A-4E58-9DE8-3F8BB3AA65EB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ABA311-5E35-4CE8-9A73-016A25B84F6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D5A37-03FA-4BD9-A7EE-37DA15AF9DD7}">
      <dgm:prSet phldrT="[Text]"/>
      <dgm:spPr/>
      <dgm:t>
        <a:bodyPr/>
        <a:lstStyle/>
        <a:p>
          <a:r>
            <a:rPr lang="en-US" dirty="0" smtClean="0"/>
            <a:t>class Game_Stats()</a:t>
          </a:r>
          <a:endParaRPr lang="en-US" dirty="0"/>
        </a:p>
      </dgm:t>
    </dgm:pt>
    <dgm:pt modelId="{4C5D4D5E-7BBE-43CE-B6FA-EE1329CBA85E}" type="parTrans" cxnId="{468DC77D-A9B9-4E29-BE9C-F2726A762910}">
      <dgm:prSet/>
      <dgm:spPr/>
      <dgm:t>
        <a:bodyPr/>
        <a:lstStyle/>
        <a:p>
          <a:endParaRPr lang="en-US"/>
        </a:p>
      </dgm:t>
    </dgm:pt>
    <dgm:pt modelId="{6E388DE1-7667-4725-8800-6CF790597A00}" type="sibTrans" cxnId="{468DC77D-A9B9-4E29-BE9C-F2726A762910}">
      <dgm:prSet/>
      <dgm:spPr/>
      <dgm:t>
        <a:bodyPr/>
        <a:lstStyle/>
        <a:p>
          <a:endParaRPr lang="en-US"/>
        </a:p>
      </dgm:t>
    </dgm:pt>
    <dgm:pt modelId="{A6D2A742-E57D-47BA-8086-4A84BAA77F6B}">
      <dgm:prSet phldrT="[Text]"/>
      <dgm:spPr/>
      <dgm:t>
        <a:bodyPr/>
        <a:lstStyle/>
        <a:p>
          <a:r>
            <a:rPr lang="en-US" dirty="0" smtClean="0"/>
            <a:t>def __init__()</a:t>
          </a:r>
          <a:endParaRPr lang="en-US" dirty="0"/>
        </a:p>
      </dgm:t>
    </dgm:pt>
    <dgm:pt modelId="{D0F78A57-C514-47E6-90B3-74825E438965}" type="parTrans" cxnId="{A6C81AAF-C775-4F3E-8611-2A33E6AC0F7E}">
      <dgm:prSet/>
      <dgm:spPr/>
      <dgm:t>
        <a:bodyPr/>
        <a:lstStyle/>
        <a:p>
          <a:endParaRPr lang="en-US"/>
        </a:p>
      </dgm:t>
    </dgm:pt>
    <dgm:pt modelId="{71B0FB9C-06B3-4D51-A0B6-87A559844391}" type="sibTrans" cxnId="{A6C81AAF-C775-4F3E-8611-2A33E6AC0F7E}">
      <dgm:prSet/>
      <dgm:spPr/>
      <dgm:t>
        <a:bodyPr/>
        <a:lstStyle/>
        <a:p>
          <a:endParaRPr lang="en-US"/>
        </a:p>
      </dgm:t>
    </dgm:pt>
    <dgm:pt modelId="{6482A900-6625-4621-AC5A-E8483D3974F6}">
      <dgm:prSet phldrT="[Text]"/>
      <dgm:spPr/>
      <dgm:t>
        <a:bodyPr/>
        <a:lstStyle/>
        <a:p>
          <a:r>
            <a:rPr lang="en-US" i="1" dirty="0" smtClean="0"/>
            <a:t>Initialize statistics.</a:t>
          </a:r>
          <a:endParaRPr lang="en-US" dirty="0"/>
        </a:p>
      </dgm:t>
    </dgm:pt>
    <dgm:pt modelId="{B161A3BB-216D-41D0-965E-571E912E2AFB}" type="parTrans" cxnId="{EC1DD2C0-FA27-4286-B2BB-AA5F786CBA14}">
      <dgm:prSet/>
      <dgm:spPr/>
      <dgm:t>
        <a:bodyPr/>
        <a:lstStyle/>
        <a:p>
          <a:endParaRPr lang="en-US"/>
        </a:p>
      </dgm:t>
    </dgm:pt>
    <dgm:pt modelId="{4B461570-2ACE-4918-AC60-17D2E3B7159F}" type="sibTrans" cxnId="{EC1DD2C0-FA27-4286-B2BB-AA5F786CBA14}">
      <dgm:prSet/>
      <dgm:spPr/>
      <dgm:t>
        <a:bodyPr/>
        <a:lstStyle/>
        <a:p>
          <a:endParaRPr lang="en-US"/>
        </a:p>
      </dgm:t>
    </dgm:pt>
    <dgm:pt modelId="{47A22621-9D32-49F9-8664-129B79B862EA}">
      <dgm:prSet phldrT="[Text]"/>
      <dgm:spPr/>
      <dgm:t>
        <a:bodyPr/>
        <a:lstStyle/>
        <a:p>
          <a:r>
            <a:rPr lang="en-US" dirty="0" smtClean="0"/>
            <a:t>def reset_stats()</a:t>
          </a:r>
          <a:endParaRPr lang="en-US" dirty="0"/>
        </a:p>
      </dgm:t>
    </dgm:pt>
    <dgm:pt modelId="{3809C444-0C10-42F9-92FE-129D78785CBD}" type="parTrans" cxnId="{1DF37A29-52D0-4D3D-972B-F5519B88B8F5}">
      <dgm:prSet/>
      <dgm:spPr/>
      <dgm:t>
        <a:bodyPr/>
        <a:lstStyle/>
        <a:p>
          <a:endParaRPr lang="en-US"/>
        </a:p>
      </dgm:t>
    </dgm:pt>
    <dgm:pt modelId="{B82E6694-001F-4A40-B879-59348DD2BC17}" type="sibTrans" cxnId="{1DF37A29-52D0-4D3D-972B-F5519B88B8F5}">
      <dgm:prSet/>
      <dgm:spPr/>
      <dgm:t>
        <a:bodyPr/>
        <a:lstStyle/>
        <a:p>
          <a:endParaRPr lang="en-US"/>
        </a:p>
      </dgm:t>
    </dgm:pt>
    <dgm:pt modelId="{480C25E3-4B37-43E8-B1C4-F84BDD15ADD6}">
      <dgm:prSet phldrT="[Text]"/>
      <dgm:spPr/>
      <dgm:t>
        <a:bodyPr/>
        <a:lstStyle/>
        <a:p>
          <a:r>
            <a:rPr lang="en-US" i="1" dirty="0" smtClean="0"/>
            <a:t>Initialize statistics that can change during the game</a:t>
          </a:r>
          <a:endParaRPr lang="en-US" dirty="0"/>
        </a:p>
      </dgm:t>
    </dgm:pt>
    <dgm:pt modelId="{C69A60FD-2BF1-4769-BE2F-AF7718B8D1D1}" type="parTrans" cxnId="{62028C9B-B9F7-492B-BCCB-E793E7B8A132}">
      <dgm:prSet/>
      <dgm:spPr/>
      <dgm:t>
        <a:bodyPr/>
        <a:lstStyle/>
        <a:p>
          <a:endParaRPr lang="en-US"/>
        </a:p>
      </dgm:t>
    </dgm:pt>
    <dgm:pt modelId="{EA5B2FC5-C24D-4E0B-8202-7B858558C67F}" type="sibTrans" cxnId="{62028C9B-B9F7-492B-BCCB-E793E7B8A132}">
      <dgm:prSet/>
      <dgm:spPr/>
      <dgm:t>
        <a:bodyPr/>
        <a:lstStyle/>
        <a:p>
          <a:endParaRPr lang="en-US"/>
        </a:p>
      </dgm:t>
    </dgm:pt>
    <dgm:pt modelId="{D218397E-0A91-49AE-B187-DC851C05045F}" type="pres">
      <dgm:prSet presAssocID="{34ABA311-5E35-4CE8-9A73-016A25B84F6F}" presName="Name0" presStyleCnt="0">
        <dgm:presLayoutVars>
          <dgm:dir/>
          <dgm:animLvl val="lvl"/>
          <dgm:resizeHandles val="exact"/>
        </dgm:presLayoutVars>
      </dgm:prSet>
      <dgm:spPr/>
    </dgm:pt>
    <dgm:pt modelId="{052FFBE7-B6B7-448D-B969-A20A7E3F3B18}" type="pres">
      <dgm:prSet presAssocID="{A07D5A37-03FA-4BD9-A7EE-37DA15AF9DD7}" presName="linNode" presStyleCnt="0"/>
      <dgm:spPr/>
    </dgm:pt>
    <dgm:pt modelId="{E777AA1C-2089-4832-92BF-93140DA01751}" type="pres">
      <dgm:prSet presAssocID="{A07D5A37-03FA-4BD9-A7EE-37DA15AF9DD7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94655-F588-4350-8B01-9A2412635A57}" type="pres">
      <dgm:prSet presAssocID="{6E388DE1-7667-4725-8800-6CF790597A00}" presName="sp" presStyleCnt="0"/>
      <dgm:spPr/>
    </dgm:pt>
    <dgm:pt modelId="{5D7C07C6-632D-4B62-8DD8-BFD3BF667397}" type="pres">
      <dgm:prSet presAssocID="{A6D2A742-E57D-47BA-8086-4A84BAA77F6B}" presName="linNode" presStyleCnt="0"/>
      <dgm:spPr/>
    </dgm:pt>
    <dgm:pt modelId="{B11CCBD3-8DD3-471F-A2B2-D009DC2D2F2C}" type="pres">
      <dgm:prSet presAssocID="{A6D2A742-E57D-47BA-8086-4A84BAA77F6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53AB0-997A-47DF-8A9C-08E0199BD9AE}" type="pres">
      <dgm:prSet presAssocID="{A6D2A742-E57D-47BA-8086-4A84BAA77F6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6B643-39F9-40D2-B326-044144425C4D}" type="pres">
      <dgm:prSet presAssocID="{71B0FB9C-06B3-4D51-A0B6-87A559844391}" presName="sp" presStyleCnt="0"/>
      <dgm:spPr/>
    </dgm:pt>
    <dgm:pt modelId="{6DA77EEF-FF60-495C-A517-7174F3678A8C}" type="pres">
      <dgm:prSet presAssocID="{47A22621-9D32-49F9-8664-129B79B862EA}" presName="linNode" presStyleCnt="0"/>
      <dgm:spPr/>
    </dgm:pt>
    <dgm:pt modelId="{617D3C70-2772-4EB7-AE50-C6DCDFA43F56}" type="pres">
      <dgm:prSet presAssocID="{47A22621-9D32-49F9-8664-129B79B862E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EA1BC-68D6-4CFF-ACC7-B8DBB24800B3}" type="pres">
      <dgm:prSet presAssocID="{47A22621-9D32-49F9-8664-129B79B862E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028C9B-B9F7-492B-BCCB-E793E7B8A132}" srcId="{47A22621-9D32-49F9-8664-129B79B862EA}" destId="{480C25E3-4B37-43E8-B1C4-F84BDD15ADD6}" srcOrd="0" destOrd="0" parTransId="{C69A60FD-2BF1-4769-BE2F-AF7718B8D1D1}" sibTransId="{EA5B2FC5-C24D-4E0B-8202-7B858558C67F}"/>
    <dgm:cxn modelId="{09B82822-780B-47AE-9D3B-C0EC46B79795}" type="presOf" srcId="{6482A900-6625-4621-AC5A-E8483D3974F6}" destId="{D1853AB0-997A-47DF-8A9C-08E0199BD9AE}" srcOrd="0" destOrd="0" presId="urn:microsoft.com/office/officeart/2005/8/layout/vList5"/>
    <dgm:cxn modelId="{EC1DD2C0-FA27-4286-B2BB-AA5F786CBA14}" srcId="{A6D2A742-E57D-47BA-8086-4A84BAA77F6B}" destId="{6482A900-6625-4621-AC5A-E8483D3974F6}" srcOrd="0" destOrd="0" parTransId="{B161A3BB-216D-41D0-965E-571E912E2AFB}" sibTransId="{4B461570-2ACE-4918-AC60-17D2E3B7159F}"/>
    <dgm:cxn modelId="{1DF37A29-52D0-4D3D-972B-F5519B88B8F5}" srcId="{34ABA311-5E35-4CE8-9A73-016A25B84F6F}" destId="{47A22621-9D32-49F9-8664-129B79B862EA}" srcOrd="2" destOrd="0" parTransId="{3809C444-0C10-42F9-92FE-129D78785CBD}" sibTransId="{B82E6694-001F-4A40-B879-59348DD2BC17}"/>
    <dgm:cxn modelId="{A6C81AAF-C775-4F3E-8611-2A33E6AC0F7E}" srcId="{34ABA311-5E35-4CE8-9A73-016A25B84F6F}" destId="{A6D2A742-E57D-47BA-8086-4A84BAA77F6B}" srcOrd="1" destOrd="0" parTransId="{D0F78A57-C514-47E6-90B3-74825E438965}" sibTransId="{71B0FB9C-06B3-4D51-A0B6-87A559844391}"/>
    <dgm:cxn modelId="{D01F4979-FC08-4300-8FB9-4D360CE68C8C}" type="presOf" srcId="{47A22621-9D32-49F9-8664-129B79B862EA}" destId="{617D3C70-2772-4EB7-AE50-C6DCDFA43F56}" srcOrd="0" destOrd="0" presId="urn:microsoft.com/office/officeart/2005/8/layout/vList5"/>
    <dgm:cxn modelId="{14738222-9371-4AF5-AA14-01CEF90D2EED}" type="presOf" srcId="{A6D2A742-E57D-47BA-8086-4A84BAA77F6B}" destId="{B11CCBD3-8DD3-471F-A2B2-D009DC2D2F2C}" srcOrd="0" destOrd="0" presId="urn:microsoft.com/office/officeart/2005/8/layout/vList5"/>
    <dgm:cxn modelId="{468DC77D-A9B9-4E29-BE9C-F2726A762910}" srcId="{34ABA311-5E35-4CE8-9A73-016A25B84F6F}" destId="{A07D5A37-03FA-4BD9-A7EE-37DA15AF9DD7}" srcOrd="0" destOrd="0" parTransId="{4C5D4D5E-7BBE-43CE-B6FA-EE1329CBA85E}" sibTransId="{6E388DE1-7667-4725-8800-6CF790597A00}"/>
    <dgm:cxn modelId="{06869D77-AAE4-4AB5-B511-F0726871DDB9}" type="presOf" srcId="{A07D5A37-03FA-4BD9-A7EE-37DA15AF9DD7}" destId="{E777AA1C-2089-4832-92BF-93140DA01751}" srcOrd="0" destOrd="0" presId="urn:microsoft.com/office/officeart/2005/8/layout/vList5"/>
    <dgm:cxn modelId="{C4FD15F7-7A4A-4EFA-A7C7-2050258442D5}" type="presOf" srcId="{480C25E3-4B37-43E8-B1C4-F84BDD15ADD6}" destId="{2F1EA1BC-68D6-4CFF-ACC7-B8DBB24800B3}" srcOrd="0" destOrd="0" presId="urn:microsoft.com/office/officeart/2005/8/layout/vList5"/>
    <dgm:cxn modelId="{5BDCA024-C5FA-41F9-8F37-3B87808F1E20}" type="presOf" srcId="{34ABA311-5E35-4CE8-9A73-016A25B84F6F}" destId="{D218397E-0A91-49AE-B187-DC851C05045F}" srcOrd="0" destOrd="0" presId="urn:microsoft.com/office/officeart/2005/8/layout/vList5"/>
    <dgm:cxn modelId="{46F47967-A4BD-4403-B2A1-E02A7AD58A9D}" type="presParOf" srcId="{D218397E-0A91-49AE-B187-DC851C05045F}" destId="{052FFBE7-B6B7-448D-B969-A20A7E3F3B18}" srcOrd="0" destOrd="0" presId="urn:microsoft.com/office/officeart/2005/8/layout/vList5"/>
    <dgm:cxn modelId="{E35186E6-5F26-4128-BE09-717AEC2347B0}" type="presParOf" srcId="{052FFBE7-B6B7-448D-B969-A20A7E3F3B18}" destId="{E777AA1C-2089-4832-92BF-93140DA01751}" srcOrd="0" destOrd="0" presId="urn:microsoft.com/office/officeart/2005/8/layout/vList5"/>
    <dgm:cxn modelId="{B42FE80B-C874-49D2-B51A-53653152CFC3}" type="presParOf" srcId="{D218397E-0A91-49AE-B187-DC851C05045F}" destId="{E3D94655-F588-4350-8B01-9A2412635A57}" srcOrd="1" destOrd="0" presId="urn:microsoft.com/office/officeart/2005/8/layout/vList5"/>
    <dgm:cxn modelId="{3978DEDD-0FC0-4087-9F09-A4F74D0068B6}" type="presParOf" srcId="{D218397E-0A91-49AE-B187-DC851C05045F}" destId="{5D7C07C6-632D-4B62-8DD8-BFD3BF667397}" srcOrd="2" destOrd="0" presId="urn:microsoft.com/office/officeart/2005/8/layout/vList5"/>
    <dgm:cxn modelId="{2F91E724-0BB7-4F5A-8267-77B63D04DFFD}" type="presParOf" srcId="{5D7C07C6-632D-4B62-8DD8-BFD3BF667397}" destId="{B11CCBD3-8DD3-471F-A2B2-D009DC2D2F2C}" srcOrd="0" destOrd="0" presId="urn:microsoft.com/office/officeart/2005/8/layout/vList5"/>
    <dgm:cxn modelId="{60740406-4630-450F-B34E-13309050335B}" type="presParOf" srcId="{5D7C07C6-632D-4B62-8DD8-BFD3BF667397}" destId="{D1853AB0-997A-47DF-8A9C-08E0199BD9AE}" srcOrd="1" destOrd="0" presId="urn:microsoft.com/office/officeart/2005/8/layout/vList5"/>
    <dgm:cxn modelId="{726A8571-DD87-4460-B349-ECD44604F422}" type="presParOf" srcId="{D218397E-0A91-49AE-B187-DC851C05045F}" destId="{7B06B643-39F9-40D2-B326-044144425C4D}" srcOrd="3" destOrd="0" presId="urn:microsoft.com/office/officeart/2005/8/layout/vList5"/>
    <dgm:cxn modelId="{8802C7E9-EFBD-4D8C-986E-910D2250261D}" type="presParOf" srcId="{D218397E-0A91-49AE-B187-DC851C05045F}" destId="{6DA77EEF-FF60-495C-A517-7174F3678A8C}" srcOrd="4" destOrd="0" presId="urn:microsoft.com/office/officeart/2005/8/layout/vList5"/>
    <dgm:cxn modelId="{FE51BB12-7952-4E46-9677-824867544EAC}" type="presParOf" srcId="{6DA77EEF-FF60-495C-A517-7174F3678A8C}" destId="{617D3C70-2772-4EB7-AE50-C6DCDFA43F56}" srcOrd="0" destOrd="0" presId="urn:microsoft.com/office/officeart/2005/8/layout/vList5"/>
    <dgm:cxn modelId="{18515C5E-B5EC-424B-A966-595A093606E3}" type="presParOf" srcId="{6DA77EEF-FF60-495C-A517-7174F3678A8C}" destId="{2F1EA1BC-68D6-4CFF-ACC7-B8DBB24800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123EF-4C90-4F5F-93DF-FF13163EE10B}">
      <dsp:nvSpPr>
        <dsp:cNvPr id="0" name=""/>
        <dsp:cNvSpPr/>
      </dsp:nvSpPr>
      <dsp:spPr>
        <a:xfrm>
          <a:off x="-4157891" y="-638056"/>
          <a:ext cx="4954351" cy="4954351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197A0-52B4-4AAB-B5B0-688A315B6D43}">
      <dsp:nvSpPr>
        <dsp:cNvPr id="0" name=""/>
        <dsp:cNvSpPr/>
      </dsp:nvSpPr>
      <dsp:spPr>
        <a:xfrm>
          <a:off x="348891" y="229816"/>
          <a:ext cx="10631964" cy="459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Programming Language  – Python , version – 3.7</a:t>
          </a:r>
          <a:endParaRPr lang="en-US" sz="2000" kern="1200" dirty="0"/>
        </a:p>
      </dsp:txBody>
      <dsp:txXfrm>
        <a:off x="348891" y="229816"/>
        <a:ext cx="10631964" cy="459926"/>
      </dsp:txXfrm>
    </dsp:sp>
    <dsp:sp modelId="{C664D980-1F53-45FC-B63F-F355ACDA866A}">
      <dsp:nvSpPr>
        <dsp:cNvPr id="0" name=""/>
        <dsp:cNvSpPr/>
      </dsp:nvSpPr>
      <dsp:spPr>
        <a:xfrm>
          <a:off x="61437" y="172325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C683F-BE41-47C7-804B-EA0930A68DE2}">
      <dsp:nvSpPr>
        <dsp:cNvPr id="0" name=""/>
        <dsp:cNvSpPr/>
      </dsp:nvSpPr>
      <dsp:spPr>
        <a:xfrm>
          <a:off x="678461" y="919485"/>
          <a:ext cx="10302394" cy="459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Library - Pygame , SubClasses - Sprite</a:t>
          </a:r>
          <a:endParaRPr lang="en-US" sz="2000" kern="1200" dirty="0"/>
        </a:p>
      </dsp:txBody>
      <dsp:txXfrm>
        <a:off x="678461" y="919485"/>
        <a:ext cx="10302394" cy="459926"/>
      </dsp:txXfrm>
    </dsp:sp>
    <dsp:sp modelId="{BAFF9CF7-D35C-4E88-B29E-E7CA5C2B531B}">
      <dsp:nvSpPr>
        <dsp:cNvPr id="0" name=""/>
        <dsp:cNvSpPr/>
      </dsp:nvSpPr>
      <dsp:spPr>
        <a:xfrm>
          <a:off x="391007" y="861995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CBC6A-0A70-4EF7-B82D-48E863A7C1DA}">
      <dsp:nvSpPr>
        <dsp:cNvPr id="0" name=""/>
        <dsp:cNvSpPr/>
      </dsp:nvSpPr>
      <dsp:spPr>
        <a:xfrm>
          <a:off x="779613" y="1609155"/>
          <a:ext cx="10201242" cy="459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IDE(Integrated Development Environment) -  Pycharm</a:t>
          </a:r>
          <a:endParaRPr lang="en-US" sz="2000" kern="1200" dirty="0"/>
        </a:p>
      </dsp:txBody>
      <dsp:txXfrm>
        <a:off x="779613" y="1609155"/>
        <a:ext cx="10201242" cy="459926"/>
      </dsp:txXfrm>
    </dsp:sp>
    <dsp:sp modelId="{4D847D5C-BEA0-4C4A-AA0B-6231E4011418}">
      <dsp:nvSpPr>
        <dsp:cNvPr id="0" name=""/>
        <dsp:cNvSpPr/>
      </dsp:nvSpPr>
      <dsp:spPr>
        <a:xfrm>
          <a:off x="492158" y="1551664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16FF-562C-47F9-BC84-5841C9ED6AA3}">
      <dsp:nvSpPr>
        <dsp:cNvPr id="0" name=""/>
        <dsp:cNvSpPr/>
      </dsp:nvSpPr>
      <dsp:spPr>
        <a:xfrm>
          <a:off x="678461" y="2298825"/>
          <a:ext cx="10302394" cy="459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Minimum Requirements – Any windows Operating System, 2 gb ram, </a:t>
          </a:r>
          <a:endParaRPr lang="en-US" sz="2000" kern="1200" dirty="0"/>
        </a:p>
      </dsp:txBody>
      <dsp:txXfrm>
        <a:off x="678461" y="2298825"/>
        <a:ext cx="10302394" cy="459926"/>
      </dsp:txXfrm>
    </dsp:sp>
    <dsp:sp modelId="{67EEC9CE-A0D6-4BCA-BC59-D70CA960F53A}">
      <dsp:nvSpPr>
        <dsp:cNvPr id="0" name=""/>
        <dsp:cNvSpPr/>
      </dsp:nvSpPr>
      <dsp:spPr>
        <a:xfrm>
          <a:off x="391007" y="2241334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D24A-C103-47D8-B1B1-B21EE153FFF9}">
      <dsp:nvSpPr>
        <dsp:cNvPr id="0" name=""/>
        <dsp:cNvSpPr/>
      </dsp:nvSpPr>
      <dsp:spPr>
        <a:xfrm>
          <a:off x="348891" y="2988494"/>
          <a:ext cx="10631964" cy="459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0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My System specs – i7 9</a:t>
          </a:r>
          <a:r>
            <a:rPr lang="en-US" sz="2000" kern="1200" baseline="30000" smtClean="0"/>
            <a:t>th</a:t>
          </a:r>
          <a:r>
            <a:rPr lang="en-US" sz="2000" kern="1200" smtClean="0"/>
            <a:t> gen , 8 gb ram , 4gb graphics, windows 10 home 64 bit Operating System</a:t>
          </a:r>
          <a:endParaRPr lang="en-US" sz="2000" kern="1200" dirty="0"/>
        </a:p>
      </dsp:txBody>
      <dsp:txXfrm>
        <a:off x="348891" y="2988494"/>
        <a:ext cx="10631964" cy="459926"/>
      </dsp:txXfrm>
    </dsp:sp>
    <dsp:sp modelId="{E5C03CE6-8908-4F0C-9ACF-979CB8A6E932}">
      <dsp:nvSpPr>
        <dsp:cNvPr id="0" name=""/>
        <dsp:cNvSpPr/>
      </dsp:nvSpPr>
      <dsp:spPr>
        <a:xfrm>
          <a:off x="61437" y="2931003"/>
          <a:ext cx="574908" cy="57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9A6D0-6BA7-4B00-91BB-DD60AD4ABD8A}">
      <dsp:nvSpPr>
        <dsp:cNvPr id="0" name=""/>
        <dsp:cNvSpPr/>
      </dsp:nvSpPr>
      <dsp:spPr>
        <a:xfrm>
          <a:off x="0" y="1840"/>
          <a:ext cx="11019187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class Button()</a:t>
          </a:r>
          <a:endParaRPr lang="en-US" sz="3700" kern="1200" dirty="0"/>
        </a:p>
      </dsp:txBody>
      <dsp:txXfrm>
        <a:off x="43223" y="45063"/>
        <a:ext cx="10932741" cy="798989"/>
      </dsp:txXfrm>
    </dsp:sp>
    <dsp:sp modelId="{5E360257-13B3-4930-AC2A-032B5004F70A}">
      <dsp:nvSpPr>
        <dsp:cNvPr id="0" name=""/>
        <dsp:cNvSpPr/>
      </dsp:nvSpPr>
      <dsp:spPr>
        <a:xfrm rot="5400000">
          <a:off x="7146191" y="-2155318"/>
          <a:ext cx="708348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Initialize all the button settings when game starts and flags are true</a:t>
          </a:r>
          <a:endParaRPr lang="en-US" sz="2100" kern="1200" dirty="0"/>
        </a:p>
      </dsp:txBody>
      <dsp:txXfrm rot="-5400000">
        <a:off x="3970782" y="1054670"/>
        <a:ext cx="7024589" cy="639190"/>
      </dsp:txXfrm>
    </dsp:sp>
    <dsp:sp modelId="{2AC2C0DC-2000-4CA2-B5E1-D297BF696EAB}">
      <dsp:nvSpPr>
        <dsp:cNvPr id="0" name=""/>
        <dsp:cNvSpPr/>
      </dsp:nvSpPr>
      <dsp:spPr>
        <a:xfrm>
          <a:off x="0" y="931547"/>
          <a:ext cx="3970782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def __init__()</a:t>
          </a:r>
          <a:endParaRPr lang="en-US" sz="3700" kern="1200" dirty="0"/>
        </a:p>
      </dsp:txBody>
      <dsp:txXfrm>
        <a:off x="43223" y="974770"/>
        <a:ext cx="3884336" cy="798989"/>
      </dsp:txXfrm>
    </dsp:sp>
    <dsp:sp modelId="{F36913E0-5296-4D58-BE36-C9C13AB35B40}">
      <dsp:nvSpPr>
        <dsp:cNvPr id="0" name=""/>
        <dsp:cNvSpPr/>
      </dsp:nvSpPr>
      <dsp:spPr>
        <a:xfrm rot="5400000">
          <a:off x="7146191" y="-1225611"/>
          <a:ext cx="708348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dirty="0" smtClean="0"/>
            <a:t>Turn message into a rendered image and center text on the button.</a:t>
          </a:r>
          <a:endParaRPr lang="en-US" sz="2100" kern="1200" dirty="0"/>
        </a:p>
      </dsp:txBody>
      <dsp:txXfrm rot="-5400000">
        <a:off x="3970782" y="1984377"/>
        <a:ext cx="7024589" cy="639190"/>
      </dsp:txXfrm>
    </dsp:sp>
    <dsp:sp modelId="{A0426A09-6120-48DA-BAFA-60D139D28E2E}">
      <dsp:nvSpPr>
        <dsp:cNvPr id="0" name=""/>
        <dsp:cNvSpPr/>
      </dsp:nvSpPr>
      <dsp:spPr>
        <a:xfrm>
          <a:off x="0" y="1861254"/>
          <a:ext cx="3970782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def prep_msg()</a:t>
          </a:r>
          <a:endParaRPr lang="en-US" sz="3700" kern="1200" dirty="0"/>
        </a:p>
      </dsp:txBody>
      <dsp:txXfrm>
        <a:off x="43223" y="1904477"/>
        <a:ext cx="3884336" cy="798989"/>
      </dsp:txXfrm>
    </dsp:sp>
    <dsp:sp modelId="{9A1933E3-2DA3-40F8-A82D-151BFDD671E2}">
      <dsp:nvSpPr>
        <dsp:cNvPr id="0" name=""/>
        <dsp:cNvSpPr/>
      </dsp:nvSpPr>
      <dsp:spPr>
        <a:xfrm rot="5400000">
          <a:off x="7146191" y="-295904"/>
          <a:ext cx="708348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smtClean="0"/>
            <a:t>Draws the button on the screen</a:t>
          </a:r>
          <a:endParaRPr lang="en-US" sz="2100" kern="1200" dirty="0"/>
        </a:p>
      </dsp:txBody>
      <dsp:txXfrm rot="-5400000">
        <a:off x="3970782" y="2914084"/>
        <a:ext cx="7024589" cy="639190"/>
      </dsp:txXfrm>
    </dsp:sp>
    <dsp:sp modelId="{7F6E96EE-69B7-4BD8-8530-BC0819734268}">
      <dsp:nvSpPr>
        <dsp:cNvPr id="0" name=""/>
        <dsp:cNvSpPr/>
      </dsp:nvSpPr>
      <dsp:spPr>
        <a:xfrm>
          <a:off x="0" y="2790961"/>
          <a:ext cx="3970782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def draw_button()</a:t>
          </a:r>
          <a:endParaRPr lang="en-US" sz="3700" kern="1200" dirty="0"/>
        </a:p>
      </dsp:txBody>
      <dsp:txXfrm>
        <a:off x="43223" y="2834184"/>
        <a:ext cx="3884336" cy="7989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CDBCA-D568-461E-A24E-AEB7A6BB993C}">
      <dsp:nvSpPr>
        <dsp:cNvPr id="0" name=""/>
        <dsp:cNvSpPr/>
      </dsp:nvSpPr>
      <dsp:spPr>
        <a:xfrm>
          <a:off x="0" y="314"/>
          <a:ext cx="11019187" cy="50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 ScoreBoard()</a:t>
          </a:r>
          <a:endParaRPr lang="en-US" sz="2600" kern="1200" dirty="0"/>
        </a:p>
      </dsp:txBody>
      <dsp:txXfrm>
        <a:off x="24593" y="24907"/>
        <a:ext cx="10970001" cy="454596"/>
      </dsp:txXfrm>
    </dsp:sp>
    <dsp:sp modelId="{CA9DEF45-09A3-4DE9-8694-345545A28C1E}">
      <dsp:nvSpPr>
        <dsp:cNvPr id="0" name=""/>
        <dsp:cNvSpPr/>
      </dsp:nvSpPr>
      <dsp:spPr>
        <a:xfrm rot="5400000">
          <a:off x="7298853" y="-2748407"/>
          <a:ext cx="40302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dirty="0" smtClean="0"/>
            <a:t>Initialize scorekeeping attribute</a:t>
          </a:r>
          <a:endParaRPr lang="en-US" sz="2100" kern="1200" dirty="0"/>
        </a:p>
      </dsp:txBody>
      <dsp:txXfrm rot="-5400000">
        <a:off x="3970782" y="599338"/>
        <a:ext cx="7039494" cy="363677"/>
      </dsp:txXfrm>
    </dsp:sp>
    <dsp:sp modelId="{8FB4DD14-519C-482E-BA53-B95F7390A78C}">
      <dsp:nvSpPr>
        <dsp:cNvPr id="0" name=""/>
        <dsp:cNvSpPr/>
      </dsp:nvSpPr>
      <dsp:spPr>
        <a:xfrm>
          <a:off x="0" y="529285"/>
          <a:ext cx="3970782" cy="50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def __init__()</a:t>
          </a:r>
          <a:endParaRPr lang="en-US" sz="2600" kern="1200" dirty="0"/>
        </a:p>
      </dsp:txBody>
      <dsp:txXfrm>
        <a:off x="24593" y="553878"/>
        <a:ext cx="3921596" cy="454596"/>
      </dsp:txXfrm>
    </dsp:sp>
    <dsp:sp modelId="{DE57B494-B46C-4FA6-B09D-52A6E2E4814E}">
      <dsp:nvSpPr>
        <dsp:cNvPr id="0" name=""/>
        <dsp:cNvSpPr/>
      </dsp:nvSpPr>
      <dsp:spPr>
        <a:xfrm rot="5400000">
          <a:off x="7298853" y="-2219436"/>
          <a:ext cx="40302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dirty="0" smtClean="0"/>
            <a:t>Turn the score into the render image.</a:t>
          </a:r>
          <a:endParaRPr lang="en-US" sz="2100" kern="1200" dirty="0"/>
        </a:p>
      </dsp:txBody>
      <dsp:txXfrm rot="-5400000">
        <a:off x="3970782" y="1128309"/>
        <a:ext cx="7039494" cy="363677"/>
      </dsp:txXfrm>
    </dsp:sp>
    <dsp:sp modelId="{AB89B7A5-F1D0-4E75-9AB2-BC03D8EB3CFE}">
      <dsp:nvSpPr>
        <dsp:cNvPr id="0" name=""/>
        <dsp:cNvSpPr/>
      </dsp:nvSpPr>
      <dsp:spPr>
        <a:xfrm>
          <a:off x="0" y="1058256"/>
          <a:ext cx="3970782" cy="50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def prep_score()</a:t>
          </a:r>
          <a:endParaRPr lang="en-US" sz="2600" kern="1200" dirty="0"/>
        </a:p>
      </dsp:txBody>
      <dsp:txXfrm>
        <a:off x="24593" y="1082849"/>
        <a:ext cx="3921596" cy="454596"/>
      </dsp:txXfrm>
    </dsp:sp>
    <dsp:sp modelId="{34C53695-47E1-4178-BF16-CFE407E42666}">
      <dsp:nvSpPr>
        <dsp:cNvPr id="0" name=""/>
        <dsp:cNvSpPr/>
      </dsp:nvSpPr>
      <dsp:spPr>
        <a:xfrm rot="5400000">
          <a:off x="7298853" y="-1690465"/>
          <a:ext cx="40302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dirty="0" smtClean="0"/>
            <a:t>Turns the high score into a render image</a:t>
          </a:r>
          <a:endParaRPr lang="en-US" sz="2100" kern="1200" dirty="0"/>
        </a:p>
      </dsp:txBody>
      <dsp:txXfrm rot="-5400000">
        <a:off x="3970782" y="1657280"/>
        <a:ext cx="7039494" cy="363677"/>
      </dsp:txXfrm>
    </dsp:sp>
    <dsp:sp modelId="{12B26098-C343-4BAD-9C04-1F0AE4FE30B3}">
      <dsp:nvSpPr>
        <dsp:cNvPr id="0" name=""/>
        <dsp:cNvSpPr/>
      </dsp:nvSpPr>
      <dsp:spPr>
        <a:xfrm>
          <a:off x="0" y="1587227"/>
          <a:ext cx="3970782" cy="50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def prep_high_score()</a:t>
          </a:r>
          <a:endParaRPr lang="en-US" sz="2600" kern="1200" dirty="0"/>
        </a:p>
      </dsp:txBody>
      <dsp:txXfrm>
        <a:off x="24593" y="1611820"/>
        <a:ext cx="3921596" cy="454596"/>
      </dsp:txXfrm>
    </dsp:sp>
    <dsp:sp modelId="{665795D0-BCA5-42A8-ACA8-F674ADAD982D}">
      <dsp:nvSpPr>
        <dsp:cNvPr id="0" name=""/>
        <dsp:cNvSpPr/>
      </dsp:nvSpPr>
      <dsp:spPr>
        <a:xfrm rot="5400000">
          <a:off x="7298853" y="-1161493"/>
          <a:ext cx="40302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dirty="0" smtClean="0"/>
            <a:t>Turn the level into a rendered image.</a:t>
          </a:r>
          <a:endParaRPr lang="en-US" sz="2100" kern="1200" dirty="0"/>
        </a:p>
      </dsp:txBody>
      <dsp:txXfrm rot="-5400000">
        <a:off x="3970782" y="2186252"/>
        <a:ext cx="7039494" cy="363677"/>
      </dsp:txXfrm>
    </dsp:sp>
    <dsp:sp modelId="{3D523D62-D5FF-4C93-A073-694D6D678F8C}">
      <dsp:nvSpPr>
        <dsp:cNvPr id="0" name=""/>
        <dsp:cNvSpPr/>
      </dsp:nvSpPr>
      <dsp:spPr>
        <a:xfrm>
          <a:off x="0" y="2116199"/>
          <a:ext cx="3970782" cy="50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def prep_level()</a:t>
          </a:r>
          <a:endParaRPr lang="en-US" sz="2600" kern="1200" dirty="0"/>
        </a:p>
      </dsp:txBody>
      <dsp:txXfrm>
        <a:off x="24593" y="2140792"/>
        <a:ext cx="3921596" cy="454596"/>
      </dsp:txXfrm>
    </dsp:sp>
    <dsp:sp modelId="{8CEEBA65-8B4A-4C1E-9CE5-F2D0A550ED04}">
      <dsp:nvSpPr>
        <dsp:cNvPr id="0" name=""/>
        <dsp:cNvSpPr/>
      </dsp:nvSpPr>
      <dsp:spPr>
        <a:xfrm rot="5400000">
          <a:off x="7298853" y="-632522"/>
          <a:ext cx="40302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dirty="0" smtClean="0"/>
            <a:t>Show how many rockets are left.</a:t>
          </a:r>
          <a:endParaRPr lang="en-US" sz="2100" kern="1200" dirty="0"/>
        </a:p>
      </dsp:txBody>
      <dsp:txXfrm rot="-5400000">
        <a:off x="3970782" y="2715223"/>
        <a:ext cx="7039494" cy="363677"/>
      </dsp:txXfrm>
    </dsp:sp>
    <dsp:sp modelId="{4009201D-7735-461A-BD6A-40E72ADBA7BF}">
      <dsp:nvSpPr>
        <dsp:cNvPr id="0" name=""/>
        <dsp:cNvSpPr/>
      </dsp:nvSpPr>
      <dsp:spPr>
        <a:xfrm>
          <a:off x="0" y="2645170"/>
          <a:ext cx="3970782" cy="50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def prep_rockets()</a:t>
          </a:r>
          <a:endParaRPr lang="en-US" sz="2600" kern="1200" dirty="0"/>
        </a:p>
      </dsp:txBody>
      <dsp:txXfrm>
        <a:off x="24593" y="2669763"/>
        <a:ext cx="3921596" cy="454596"/>
      </dsp:txXfrm>
    </dsp:sp>
    <dsp:sp modelId="{4C76544E-64A7-471D-A3F3-75803C0B4436}">
      <dsp:nvSpPr>
        <dsp:cNvPr id="0" name=""/>
        <dsp:cNvSpPr/>
      </dsp:nvSpPr>
      <dsp:spPr>
        <a:xfrm rot="5400000">
          <a:off x="7298853" y="-103551"/>
          <a:ext cx="40302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i="1" kern="1200" dirty="0" smtClean="0"/>
            <a:t>Draw the score to the screen</a:t>
          </a:r>
          <a:endParaRPr lang="en-US" sz="2100" kern="1200" dirty="0"/>
        </a:p>
      </dsp:txBody>
      <dsp:txXfrm rot="-5400000">
        <a:off x="3970782" y="3244194"/>
        <a:ext cx="7039494" cy="363677"/>
      </dsp:txXfrm>
    </dsp:sp>
    <dsp:sp modelId="{35905B93-B004-4C85-91FC-0A3C9B9F8B73}">
      <dsp:nvSpPr>
        <dsp:cNvPr id="0" name=""/>
        <dsp:cNvSpPr/>
      </dsp:nvSpPr>
      <dsp:spPr>
        <a:xfrm>
          <a:off x="0" y="3174141"/>
          <a:ext cx="3970782" cy="50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def show_score()</a:t>
          </a:r>
          <a:endParaRPr lang="en-US" sz="2600" kern="1200" dirty="0"/>
        </a:p>
      </dsp:txBody>
      <dsp:txXfrm>
        <a:off x="24593" y="3198734"/>
        <a:ext cx="3921596" cy="4545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5DFC0-C836-453E-8DE6-A2F737D2EFBD}">
      <dsp:nvSpPr>
        <dsp:cNvPr id="0" name=""/>
        <dsp:cNvSpPr/>
      </dsp:nvSpPr>
      <dsp:spPr>
        <a:xfrm>
          <a:off x="956715" y="-39617"/>
          <a:ext cx="4749456" cy="4749456"/>
        </a:xfrm>
        <a:prstGeom prst="circularArrow">
          <a:avLst>
            <a:gd name="adj1" fmla="val 5544"/>
            <a:gd name="adj2" fmla="val 330680"/>
            <a:gd name="adj3" fmla="val 14654448"/>
            <a:gd name="adj4" fmla="val 1687128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0848E-3C73-4DB1-9B25-646F4B1EC1D7}">
      <dsp:nvSpPr>
        <dsp:cNvPr id="0" name=""/>
        <dsp:cNvSpPr/>
      </dsp:nvSpPr>
      <dsp:spPr>
        <a:xfrm>
          <a:off x="2665317" y="3781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while(True)</a:t>
          </a:r>
          <a:endParaRPr lang="en-US" sz="1800" kern="1200" dirty="0"/>
        </a:p>
      </dsp:txBody>
      <dsp:txXfrm>
        <a:off x="2697835" y="36299"/>
        <a:ext cx="1267216" cy="601090"/>
      </dsp:txXfrm>
    </dsp:sp>
    <dsp:sp modelId="{E0851644-8E96-4E93-81D8-D8BE9904BB82}">
      <dsp:nvSpPr>
        <dsp:cNvPr id="0" name=""/>
        <dsp:cNvSpPr/>
      </dsp:nvSpPr>
      <dsp:spPr>
        <a:xfrm>
          <a:off x="4097459" y="596994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gf.check_events()</a:t>
          </a:r>
          <a:endParaRPr lang="en-US" sz="1200" kern="1200" dirty="0"/>
        </a:p>
      </dsp:txBody>
      <dsp:txXfrm>
        <a:off x="4129977" y="629512"/>
        <a:ext cx="1267216" cy="601090"/>
      </dsp:txXfrm>
    </dsp:sp>
    <dsp:sp modelId="{771E2E80-3470-43CD-8426-98A24D939DA9}">
      <dsp:nvSpPr>
        <dsp:cNvPr id="0" name=""/>
        <dsp:cNvSpPr/>
      </dsp:nvSpPr>
      <dsp:spPr>
        <a:xfrm>
          <a:off x="4690672" y="2029136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 Condition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</a:t>
          </a:r>
          <a:r>
            <a:rPr lang="en-US" sz="1000" kern="1200" dirty="0" smtClean="0"/>
            <a:t>stat_obj.game_active)</a:t>
          </a:r>
          <a:endParaRPr lang="en-US" sz="1000" kern="1200" dirty="0"/>
        </a:p>
      </dsp:txBody>
      <dsp:txXfrm>
        <a:off x="4723190" y="2061654"/>
        <a:ext cx="1267216" cy="601090"/>
      </dsp:txXfrm>
    </dsp:sp>
    <dsp:sp modelId="{83DACFA7-7182-4B80-9050-B82ADB668B81}">
      <dsp:nvSpPr>
        <dsp:cNvPr id="0" name=""/>
        <dsp:cNvSpPr/>
      </dsp:nvSpPr>
      <dsp:spPr>
        <a:xfrm>
          <a:off x="4097459" y="3461278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rocket.update()</a:t>
          </a:r>
          <a:endParaRPr lang="en-US" sz="1200" kern="1200" dirty="0"/>
        </a:p>
      </dsp:txBody>
      <dsp:txXfrm>
        <a:off x="4129977" y="3493796"/>
        <a:ext cx="1267216" cy="601090"/>
      </dsp:txXfrm>
    </dsp:sp>
    <dsp:sp modelId="{95A3BC75-8855-4A6F-A814-305727AAE245}">
      <dsp:nvSpPr>
        <dsp:cNvPr id="0" name=""/>
        <dsp:cNvSpPr/>
      </dsp:nvSpPr>
      <dsp:spPr>
        <a:xfrm>
          <a:off x="2665317" y="4054490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bullet_inst.update()</a:t>
          </a:r>
          <a:endParaRPr lang="en-US" sz="1100" kern="1200" dirty="0"/>
        </a:p>
      </dsp:txBody>
      <dsp:txXfrm>
        <a:off x="2697835" y="4087008"/>
        <a:ext cx="1267216" cy="601090"/>
      </dsp:txXfrm>
    </dsp:sp>
    <dsp:sp modelId="{16489B29-8C29-4D04-A00D-637627C8DAD3}">
      <dsp:nvSpPr>
        <dsp:cNvPr id="0" name=""/>
        <dsp:cNvSpPr/>
      </dsp:nvSpPr>
      <dsp:spPr>
        <a:xfrm>
          <a:off x="1233175" y="3461278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gf.update_bullets()</a:t>
          </a:r>
          <a:endParaRPr lang="en-US" sz="1100" kern="1200" dirty="0"/>
        </a:p>
      </dsp:txBody>
      <dsp:txXfrm>
        <a:off x="1265693" y="3493796"/>
        <a:ext cx="1267216" cy="601090"/>
      </dsp:txXfrm>
    </dsp:sp>
    <dsp:sp modelId="{D1AC4107-A718-4D4B-A8FE-BB745E62F84A}">
      <dsp:nvSpPr>
        <dsp:cNvPr id="0" name=""/>
        <dsp:cNvSpPr/>
      </dsp:nvSpPr>
      <dsp:spPr>
        <a:xfrm>
          <a:off x="639963" y="2029136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gf.update_aliens()</a:t>
          </a:r>
          <a:endParaRPr lang="en-US" sz="1200" kern="1200" dirty="0"/>
        </a:p>
      </dsp:txBody>
      <dsp:txXfrm>
        <a:off x="672481" y="2061654"/>
        <a:ext cx="1267216" cy="601090"/>
      </dsp:txXfrm>
    </dsp:sp>
    <dsp:sp modelId="{9F8D185C-B563-48E8-A909-13C39AAA05F5}">
      <dsp:nvSpPr>
        <dsp:cNvPr id="0" name=""/>
        <dsp:cNvSpPr/>
      </dsp:nvSpPr>
      <dsp:spPr>
        <a:xfrm>
          <a:off x="1233175" y="596994"/>
          <a:ext cx="1332252" cy="66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gf.update_screen()</a:t>
          </a:r>
          <a:endParaRPr lang="en-US" sz="1100" kern="1200" dirty="0"/>
        </a:p>
      </dsp:txBody>
      <dsp:txXfrm>
        <a:off x="1265693" y="629512"/>
        <a:ext cx="1267216" cy="6010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4D6F8-5D54-4C4A-BB66-846632F7CC63}">
      <dsp:nvSpPr>
        <dsp:cNvPr id="0" name=""/>
        <dsp:cNvSpPr/>
      </dsp:nvSpPr>
      <dsp:spPr>
        <a:xfrm>
          <a:off x="0" y="2445588"/>
          <a:ext cx="4823928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A7742-4EEE-4C6D-9C13-3A8ED7E90224}">
      <dsp:nvSpPr>
        <dsp:cNvPr id="0" name=""/>
        <dsp:cNvSpPr/>
      </dsp:nvSpPr>
      <dsp:spPr>
        <a:xfrm>
          <a:off x="434443" y="1193847"/>
          <a:ext cx="4823928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009F6-944D-4447-ABBB-B84F52299315}">
      <dsp:nvSpPr>
        <dsp:cNvPr id="0" name=""/>
        <dsp:cNvSpPr/>
      </dsp:nvSpPr>
      <dsp:spPr>
        <a:xfrm>
          <a:off x="1688664" y="1714"/>
          <a:ext cx="3569706" cy="119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66BDB-E894-4DBA-AA16-2641214AE320}">
      <dsp:nvSpPr>
        <dsp:cNvPr id="0" name=""/>
        <dsp:cNvSpPr/>
      </dsp:nvSpPr>
      <dsp:spPr>
        <a:xfrm>
          <a:off x="-6" y="270087"/>
          <a:ext cx="2991995" cy="65538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Start_game_module</a:t>
          </a:r>
          <a:endParaRPr lang="en-US" sz="2100" kern="1200" dirty="0"/>
        </a:p>
      </dsp:txBody>
      <dsp:txXfrm>
        <a:off x="31993" y="302086"/>
        <a:ext cx="2927997" cy="623388"/>
      </dsp:txXfrm>
    </dsp:sp>
    <dsp:sp modelId="{F930F80A-B314-41DB-99CF-F2F245276272}">
      <dsp:nvSpPr>
        <dsp:cNvPr id="0" name=""/>
        <dsp:cNvSpPr/>
      </dsp:nvSpPr>
      <dsp:spPr>
        <a:xfrm>
          <a:off x="1254221" y="1253454"/>
          <a:ext cx="3569706" cy="119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 of these variables are the main variables used for each and every module and to integrate with every methods.</a:t>
          </a:r>
          <a:endParaRPr lang="en-US" sz="2000" kern="1200" dirty="0"/>
        </a:p>
      </dsp:txBody>
      <dsp:txXfrm>
        <a:off x="1254221" y="1253454"/>
        <a:ext cx="3569706" cy="1192133"/>
      </dsp:txXfrm>
    </dsp:sp>
    <dsp:sp modelId="{2EFDD922-BAB3-4518-837C-29DC3CEE8751}">
      <dsp:nvSpPr>
        <dsp:cNvPr id="0" name=""/>
        <dsp:cNvSpPr/>
      </dsp:nvSpPr>
      <dsp:spPr>
        <a:xfrm>
          <a:off x="0" y="1253454"/>
          <a:ext cx="1254221" cy="119213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Variables</a:t>
          </a:r>
          <a:endParaRPr lang="en-US" sz="2100" kern="1200" dirty="0"/>
        </a:p>
      </dsp:txBody>
      <dsp:txXfrm>
        <a:off x="58206" y="1311660"/>
        <a:ext cx="1137809" cy="1133927"/>
      </dsp:txXfrm>
    </dsp:sp>
    <dsp:sp modelId="{AB697F6A-A500-439B-9229-835FC8A291F7}">
      <dsp:nvSpPr>
        <dsp:cNvPr id="0" name=""/>
        <dsp:cNvSpPr/>
      </dsp:nvSpPr>
      <dsp:spPr>
        <a:xfrm>
          <a:off x="0" y="2445588"/>
          <a:ext cx="4823928" cy="2384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setting_obj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screen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stat_obj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scoreboard_obj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play_btn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alien_inst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bullet_inst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rocket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gf</a:t>
          </a:r>
          <a:endParaRPr lang="en-US" sz="1600" kern="1200" dirty="0"/>
        </a:p>
      </dsp:txBody>
      <dsp:txXfrm>
        <a:off x="0" y="2445588"/>
        <a:ext cx="4823928" cy="23846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1F13A-4BA3-4F9F-BB80-6A819EEFC9C0}">
      <dsp:nvSpPr>
        <dsp:cNvPr id="0" name=""/>
        <dsp:cNvSpPr/>
      </dsp:nvSpPr>
      <dsp:spPr>
        <a:xfrm>
          <a:off x="990972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Powerups can be added for a limited period of time.</a:t>
          </a:r>
          <a:endParaRPr lang="en-US" sz="2200" kern="1200" dirty="0"/>
        </a:p>
      </dsp:txBody>
      <dsp:txXfrm>
        <a:off x="990972" y="1242"/>
        <a:ext cx="2827501" cy="1696501"/>
      </dsp:txXfrm>
    </dsp:sp>
    <dsp:sp modelId="{1E4AF778-5539-4239-8DD5-A027A81F74FD}">
      <dsp:nvSpPr>
        <dsp:cNvPr id="0" name=""/>
        <dsp:cNvSpPr/>
      </dsp:nvSpPr>
      <dsp:spPr>
        <a:xfrm>
          <a:off x="4101224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Random generator of Aliens from any axis and any position. </a:t>
          </a:r>
          <a:endParaRPr lang="en-US" sz="2200" kern="1200" dirty="0"/>
        </a:p>
      </dsp:txBody>
      <dsp:txXfrm>
        <a:off x="4101224" y="1242"/>
        <a:ext cx="2827501" cy="1696501"/>
      </dsp:txXfrm>
    </dsp:sp>
    <dsp:sp modelId="{48A1561F-2401-4D17-8BD8-0EBC1964D765}">
      <dsp:nvSpPr>
        <dsp:cNvPr id="0" name=""/>
        <dsp:cNvSpPr/>
      </dsp:nvSpPr>
      <dsp:spPr>
        <a:xfrm>
          <a:off x="7211476" y="1242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Rocket can rotate 360 degrees and shoot in any direction from any position.</a:t>
          </a:r>
          <a:endParaRPr lang="en-US" sz="2200" kern="1200" dirty="0"/>
        </a:p>
      </dsp:txBody>
      <dsp:txXfrm>
        <a:off x="7211476" y="1242"/>
        <a:ext cx="2827501" cy="1696501"/>
      </dsp:txXfrm>
    </dsp:sp>
    <dsp:sp modelId="{F3B686E4-5715-4D55-856E-0EB587C40E66}">
      <dsp:nvSpPr>
        <dsp:cNvPr id="0" name=""/>
        <dsp:cNvSpPr/>
      </dsp:nvSpPr>
      <dsp:spPr>
        <a:xfrm>
          <a:off x="990972" y="198049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After 5 fleets a Monster Alien can be added and limited amount of bullet hits is needed to kill it.</a:t>
          </a:r>
          <a:endParaRPr lang="en-US" sz="2200" kern="1200" dirty="0"/>
        </a:p>
      </dsp:txBody>
      <dsp:txXfrm>
        <a:off x="990972" y="1980494"/>
        <a:ext cx="2827501" cy="1696501"/>
      </dsp:txXfrm>
    </dsp:sp>
    <dsp:sp modelId="{22B54596-94BA-45A4-AE99-61D128274440}">
      <dsp:nvSpPr>
        <dsp:cNvPr id="0" name=""/>
        <dsp:cNvSpPr/>
      </dsp:nvSpPr>
      <dsp:spPr>
        <a:xfrm>
          <a:off x="4101224" y="198049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 level increases the powerful aliens can be added which can shoot the player.</a:t>
          </a:r>
          <a:endParaRPr lang="en-US" sz="2200" kern="1200" dirty="0"/>
        </a:p>
      </dsp:txBody>
      <dsp:txXfrm>
        <a:off x="4101224" y="1980494"/>
        <a:ext cx="2827501" cy="1696501"/>
      </dsp:txXfrm>
    </dsp:sp>
    <dsp:sp modelId="{168EE51D-BC7C-4A1B-919B-BA6741A7B495}">
      <dsp:nvSpPr>
        <dsp:cNvPr id="0" name=""/>
        <dsp:cNvSpPr/>
      </dsp:nvSpPr>
      <dsp:spPr>
        <a:xfrm>
          <a:off x="7211476" y="1980494"/>
          <a:ext cx="2827501" cy="169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 the aliens becomes more powerful more types of powerups can be generated.</a:t>
          </a:r>
          <a:endParaRPr lang="en-US" sz="2200" kern="1200" dirty="0"/>
        </a:p>
      </dsp:txBody>
      <dsp:txXfrm>
        <a:off x="7211476" y="1980494"/>
        <a:ext cx="2827501" cy="16965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8D326-5839-4E7D-82E2-EC2DCC45ABED}">
      <dsp:nvSpPr>
        <dsp:cNvPr id="0" name=""/>
        <dsp:cNvSpPr/>
      </dsp:nvSpPr>
      <dsp:spPr>
        <a:xfrm rot="16200000">
          <a:off x="-531769" y="534428"/>
          <a:ext cx="3678238" cy="260938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Even this is 2D game but the level of complexity is much high.</a:t>
          </a:r>
          <a:endParaRPr lang="en-US" sz="3200" kern="1200" dirty="0"/>
        </a:p>
      </dsp:txBody>
      <dsp:txXfrm rot="5400000">
        <a:off x="2660" y="735647"/>
        <a:ext cx="2609380" cy="2206942"/>
      </dsp:txXfrm>
    </dsp:sp>
    <dsp:sp modelId="{F2678235-2727-4AD9-8FFE-84A034B3EB4F}">
      <dsp:nvSpPr>
        <dsp:cNvPr id="0" name=""/>
        <dsp:cNvSpPr/>
      </dsp:nvSpPr>
      <dsp:spPr>
        <a:xfrm rot="16200000">
          <a:off x="2273314" y="534428"/>
          <a:ext cx="3678238" cy="260938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3D objects cannot be inserted in pygame.</a:t>
          </a:r>
          <a:endParaRPr lang="en-US" sz="3200" kern="1200" dirty="0"/>
        </a:p>
      </dsp:txBody>
      <dsp:txXfrm rot="5400000">
        <a:off x="2807743" y="735647"/>
        <a:ext cx="2609380" cy="2206942"/>
      </dsp:txXfrm>
    </dsp:sp>
    <dsp:sp modelId="{BAD6DC75-32EF-4887-9B59-16A61B62AC2F}">
      <dsp:nvSpPr>
        <dsp:cNvPr id="0" name=""/>
        <dsp:cNvSpPr/>
      </dsp:nvSpPr>
      <dsp:spPr>
        <a:xfrm rot="16200000">
          <a:off x="5078397" y="534428"/>
          <a:ext cx="3678238" cy="260938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Animations while event is much more complex.</a:t>
          </a:r>
          <a:endParaRPr lang="en-US" sz="3200" kern="1200" dirty="0"/>
        </a:p>
      </dsp:txBody>
      <dsp:txXfrm rot="5400000">
        <a:off x="5612826" y="735647"/>
        <a:ext cx="2609380" cy="2206942"/>
      </dsp:txXfrm>
    </dsp:sp>
    <dsp:sp modelId="{041FB98A-B497-479A-9CBF-3B9D253C6BF9}">
      <dsp:nvSpPr>
        <dsp:cNvPr id="0" name=""/>
        <dsp:cNvSpPr/>
      </dsp:nvSpPr>
      <dsp:spPr>
        <a:xfrm rot="16200000">
          <a:off x="7883481" y="534428"/>
          <a:ext cx="3678238" cy="260938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Cut to cut colliders are not possible.</a:t>
          </a:r>
          <a:endParaRPr lang="en-US" sz="3200" kern="1200" dirty="0"/>
        </a:p>
      </dsp:txBody>
      <dsp:txXfrm rot="5400000">
        <a:off x="8417910" y="735647"/>
        <a:ext cx="2609380" cy="2206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F2FF2-DF31-4AA1-8C81-65A91C3E85DB}">
      <dsp:nvSpPr>
        <dsp:cNvPr id="0" name=""/>
        <dsp:cNvSpPr/>
      </dsp:nvSpPr>
      <dsp:spPr>
        <a:xfrm>
          <a:off x="2315" y="0"/>
          <a:ext cx="3603045" cy="367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Rocket</a:t>
          </a:r>
        </a:p>
      </dsp:txBody>
      <dsp:txXfrm>
        <a:off x="2315" y="1471295"/>
        <a:ext cx="3603045" cy="1471295"/>
      </dsp:txXfrm>
    </dsp:sp>
    <dsp:sp modelId="{9F4DB9D2-EA8F-4E77-83C3-F34D029B2E47}">
      <dsp:nvSpPr>
        <dsp:cNvPr id="0" name=""/>
        <dsp:cNvSpPr/>
      </dsp:nvSpPr>
      <dsp:spPr>
        <a:xfrm>
          <a:off x="1191411" y="220694"/>
          <a:ext cx="1224853" cy="122485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F2360-E674-43BF-81FB-253A2684D2E9}">
      <dsp:nvSpPr>
        <dsp:cNvPr id="0" name=""/>
        <dsp:cNvSpPr/>
      </dsp:nvSpPr>
      <dsp:spPr>
        <a:xfrm>
          <a:off x="3713452" y="0"/>
          <a:ext cx="3603045" cy="367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Alien</a:t>
          </a:r>
          <a:endParaRPr lang="en-US" sz="5300" kern="1200" dirty="0"/>
        </a:p>
      </dsp:txBody>
      <dsp:txXfrm>
        <a:off x="3713452" y="1471295"/>
        <a:ext cx="3603045" cy="1471295"/>
      </dsp:txXfrm>
    </dsp:sp>
    <dsp:sp modelId="{DD14E63F-805B-48B5-9D80-A2A914A29AB6}">
      <dsp:nvSpPr>
        <dsp:cNvPr id="0" name=""/>
        <dsp:cNvSpPr/>
      </dsp:nvSpPr>
      <dsp:spPr>
        <a:xfrm>
          <a:off x="4902548" y="220694"/>
          <a:ext cx="1224853" cy="122485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DD6DF-3101-4D78-B85C-417C72E4CA26}">
      <dsp:nvSpPr>
        <dsp:cNvPr id="0" name=""/>
        <dsp:cNvSpPr/>
      </dsp:nvSpPr>
      <dsp:spPr>
        <a:xfrm>
          <a:off x="7424588" y="0"/>
          <a:ext cx="3603045" cy="367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Bullet</a:t>
          </a:r>
          <a:endParaRPr lang="en-US" sz="5300" kern="1200" dirty="0"/>
        </a:p>
      </dsp:txBody>
      <dsp:txXfrm>
        <a:off x="7424588" y="1471295"/>
        <a:ext cx="3603045" cy="1471295"/>
      </dsp:txXfrm>
    </dsp:sp>
    <dsp:sp modelId="{4FAECBAE-144C-4FAB-A496-3700540977DB}">
      <dsp:nvSpPr>
        <dsp:cNvPr id="0" name=""/>
        <dsp:cNvSpPr/>
      </dsp:nvSpPr>
      <dsp:spPr>
        <a:xfrm>
          <a:off x="8613684" y="220694"/>
          <a:ext cx="1224853" cy="122485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51571-82AB-4EDA-BBAD-1B873BB469E7}">
      <dsp:nvSpPr>
        <dsp:cNvPr id="0" name=""/>
        <dsp:cNvSpPr/>
      </dsp:nvSpPr>
      <dsp:spPr>
        <a:xfrm>
          <a:off x="441197" y="2942590"/>
          <a:ext cx="10147554" cy="55173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5BDDC-A761-4379-8844-AA04ECA3CC32}">
      <dsp:nvSpPr>
        <dsp:cNvPr id="0" name=""/>
        <dsp:cNvSpPr/>
      </dsp:nvSpPr>
      <dsp:spPr>
        <a:xfrm>
          <a:off x="4411913" y="2317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Settings</a:t>
          </a:r>
          <a:endParaRPr lang="en-US" sz="2200" kern="1200" dirty="0"/>
        </a:p>
      </dsp:txBody>
      <dsp:txXfrm>
        <a:off x="4411913" y="56079"/>
        <a:ext cx="6456584" cy="322571"/>
      </dsp:txXfrm>
    </dsp:sp>
    <dsp:sp modelId="{F6181F7D-EE71-4C10-8B26-B44B44384DD3}">
      <dsp:nvSpPr>
        <dsp:cNvPr id="0" name=""/>
        <dsp:cNvSpPr/>
      </dsp:nvSpPr>
      <dsp:spPr>
        <a:xfrm>
          <a:off x="0" y="2317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settings_module</a:t>
          </a:r>
          <a:endParaRPr lang="en-US" sz="2200" kern="1200" dirty="0"/>
        </a:p>
      </dsp:txBody>
      <dsp:txXfrm>
        <a:off x="20996" y="23313"/>
        <a:ext cx="4369921" cy="388103"/>
      </dsp:txXfrm>
    </dsp:sp>
    <dsp:sp modelId="{1431C87C-399E-4607-8324-832F2568D09D}">
      <dsp:nvSpPr>
        <dsp:cNvPr id="0" name=""/>
        <dsp:cNvSpPr/>
      </dsp:nvSpPr>
      <dsp:spPr>
        <a:xfrm>
          <a:off x="4411913" y="475423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Rocket Manager</a:t>
          </a:r>
          <a:endParaRPr lang="en-US" sz="2200" kern="1200" dirty="0"/>
        </a:p>
      </dsp:txBody>
      <dsp:txXfrm>
        <a:off x="4411913" y="529185"/>
        <a:ext cx="6456584" cy="322571"/>
      </dsp:txXfrm>
    </dsp:sp>
    <dsp:sp modelId="{63C46B84-2E80-4784-A403-3E11DBD0A4A7}">
      <dsp:nvSpPr>
        <dsp:cNvPr id="0" name=""/>
        <dsp:cNvSpPr/>
      </dsp:nvSpPr>
      <dsp:spPr>
        <a:xfrm>
          <a:off x="0" y="475423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rocket_module</a:t>
          </a:r>
          <a:endParaRPr lang="en-US" sz="2200" kern="1200" dirty="0"/>
        </a:p>
      </dsp:txBody>
      <dsp:txXfrm>
        <a:off x="20996" y="496419"/>
        <a:ext cx="4369921" cy="388103"/>
      </dsp:txXfrm>
    </dsp:sp>
    <dsp:sp modelId="{0D67C9EC-D0CD-420F-9AD9-5B8B67143929}">
      <dsp:nvSpPr>
        <dsp:cNvPr id="0" name=""/>
        <dsp:cNvSpPr/>
      </dsp:nvSpPr>
      <dsp:spPr>
        <a:xfrm>
          <a:off x="4411913" y="948528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Bullet Manager</a:t>
          </a:r>
          <a:endParaRPr lang="en-US" sz="2200" kern="1200" dirty="0"/>
        </a:p>
      </dsp:txBody>
      <dsp:txXfrm>
        <a:off x="4411913" y="1002290"/>
        <a:ext cx="6456584" cy="322571"/>
      </dsp:txXfrm>
    </dsp:sp>
    <dsp:sp modelId="{750D4049-CAA2-4879-8EDA-2A80C1764AC3}">
      <dsp:nvSpPr>
        <dsp:cNvPr id="0" name=""/>
        <dsp:cNvSpPr/>
      </dsp:nvSpPr>
      <dsp:spPr>
        <a:xfrm>
          <a:off x="0" y="948528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bullet_module</a:t>
          </a:r>
          <a:endParaRPr lang="en-US" sz="2200" kern="1200" dirty="0"/>
        </a:p>
      </dsp:txBody>
      <dsp:txXfrm>
        <a:off x="20996" y="969524"/>
        <a:ext cx="4369921" cy="388103"/>
      </dsp:txXfrm>
    </dsp:sp>
    <dsp:sp modelId="{1F9BC429-5617-470C-95D2-43E1FABCA70C}">
      <dsp:nvSpPr>
        <dsp:cNvPr id="0" name=""/>
        <dsp:cNvSpPr/>
      </dsp:nvSpPr>
      <dsp:spPr>
        <a:xfrm>
          <a:off x="4411913" y="1421634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Alien Manager</a:t>
          </a:r>
          <a:endParaRPr lang="en-US" sz="2200" kern="1200" dirty="0"/>
        </a:p>
      </dsp:txBody>
      <dsp:txXfrm>
        <a:off x="4411913" y="1475396"/>
        <a:ext cx="6456584" cy="322571"/>
      </dsp:txXfrm>
    </dsp:sp>
    <dsp:sp modelId="{F41FFA4C-7107-4910-9118-BF4AB87CA1BD}">
      <dsp:nvSpPr>
        <dsp:cNvPr id="0" name=""/>
        <dsp:cNvSpPr/>
      </dsp:nvSpPr>
      <dsp:spPr>
        <a:xfrm>
          <a:off x="0" y="1421634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alien_module</a:t>
          </a:r>
          <a:endParaRPr lang="en-US" sz="2200" kern="1200" dirty="0"/>
        </a:p>
      </dsp:txBody>
      <dsp:txXfrm>
        <a:off x="20996" y="1442630"/>
        <a:ext cx="4369921" cy="388103"/>
      </dsp:txXfrm>
    </dsp:sp>
    <dsp:sp modelId="{74D7E180-5D97-42A5-844F-698438E665E5}">
      <dsp:nvSpPr>
        <dsp:cNvPr id="0" name=""/>
        <dsp:cNvSpPr/>
      </dsp:nvSpPr>
      <dsp:spPr>
        <a:xfrm>
          <a:off x="4411913" y="1894739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All Game Functionalities</a:t>
          </a:r>
          <a:endParaRPr lang="en-US" sz="2200" kern="1200" dirty="0"/>
        </a:p>
      </dsp:txBody>
      <dsp:txXfrm>
        <a:off x="4411913" y="1948501"/>
        <a:ext cx="6456584" cy="322571"/>
      </dsp:txXfrm>
    </dsp:sp>
    <dsp:sp modelId="{5DF6456B-FFAA-4A4F-928B-6BBFF8AD2988}">
      <dsp:nvSpPr>
        <dsp:cNvPr id="0" name=""/>
        <dsp:cNvSpPr/>
      </dsp:nvSpPr>
      <dsp:spPr>
        <a:xfrm>
          <a:off x="0" y="1894739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game_functions_module</a:t>
          </a:r>
          <a:endParaRPr lang="en-US" sz="2200" kern="1200" dirty="0"/>
        </a:p>
      </dsp:txBody>
      <dsp:txXfrm>
        <a:off x="20996" y="1915735"/>
        <a:ext cx="4369921" cy="388103"/>
      </dsp:txXfrm>
    </dsp:sp>
    <dsp:sp modelId="{5131F81E-DDB7-42DE-8045-9F0B3CD2EA48}">
      <dsp:nvSpPr>
        <dsp:cNvPr id="0" name=""/>
        <dsp:cNvSpPr/>
      </dsp:nvSpPr>
      <dsp:spPr>
        <a:xfrm>
          <a:off x="4411913" y="2367845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Game Statistics</a:t>
          </a:r>
          <a:endParaRPr lang="en-US" sz="2200" kern="1200" dirty="0"/>
        </a:p>
      </dsp:txBody>
      <dsp:txXfrm>
        <a:off x="4411913" y="2421607"/>
        <a:ext cx="6456584" cy="322571"/>
      </dsp:txXfrm>
    </dsp:sp>
    <dsp:sp modelId="{65C748CF-E41E-42A0-934B-346AE3B89324}">
      <dsp:nvSpPr>
        <dsp:cNvPr id="0" name=""/>
        <dsp:cNvSpPr/>
      </dsp:nvSpPr>
      <dsp:spPr>
        <a:xfrm>
          <a:off x="0" y="2367845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game_stats_module</a:t>
          </a:r>
          <a:endParaRPr lang="en-US" sz="2200" kern="1200" dirty="0"/>
        </a:p>
      </dsp:txBody>
      <dsp:txXfrm>
        <a:off x="20996" y="2388841"/>
        <a:ext cx="4369921" cy="388103"/>
      </dsp:txXfrm>
    </dsp:sp>
    <dsp:sp modelId="{1F00E991-7D18-44AD-A0AD-3AB4A90ECCA4}">
      <dsp:nvSpPr>
        <dsp:cNvPr id="0" name=""/>
        <dsp:cNvSpPr/>
      </dsp:nvSpPr>
      <dsp:spPr>
        <a:xfrm>
          <a:off x="4411913" y="2840950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Button Manager</a:t>
          </a:r>
          <a:endParaRPr lang="en-US" sz="2200" kern="1200" dirty="0"/>
        </a:p>
      </dsp:txBody>
      <dsp:txXfrm>
        <a:off x="4411913" y="2894712"/>
        <a:ext cx="6456584" cy="322571"/>
      </dsp:txXfrm>
    </dsp:sp>
    <dsp:sp modelId="{11E93D69-2B58-414C-982F-A42B711DFA64}">
      <dsp:nvSpPr>
        <dsp:cNvPr id="0" name=""/>
        <dsp:cNvSpPr/>
      </dsp:nvSpPr>
      <dsp:spPr>
        <a:xfrm>
          <a:off x="0" y="2840950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button_module</a:t>
          </a:r>
          <a:endParaRPr lang="en-US" sz="2200" kern="1200" dirty="0"/>
        </a:p>
      </dsp:txBody>
      <dsp:txXfrm>
        <a:off x="20996" y="2861946"/>
        <a:ext cx="4369921" cy="388103"/>
      </dsp:txXfrm>
    </dsp:sp>
    <dsp:sp modelId="{2CE4C6E9-E632-4DEB-93DE-5FB576D2FB76}">
      <dsp:nvSpPr>
        <dsp:cNvPr id="0" name=""/>
        <dsp:cNvSpPr/>
      </dsp:nvSpPr>
      <dsp:spPr>
        <a:xfrm>
          <a:off x="4411913" y="3314055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Scoreboard Manager</a:t>
          </a:r>
          <a:endParaRPr lang="en-US" sz="2200" kern="1200" dirty="0"/>
        </a:p>
      </dsp:txBody>
      <dsp:txXfrm>
        <a:off x="4411913" y="3367817"/>
        <a:ext cx="6456584" cy="322571"/>
      </dsp:txXfrm>
    </dsp:sp>
    <dsp:sp modelId="{A8D5691D-A675-49A5-958A-3F409CB5BFD9}">
      <dsp:nvSpPr>
        <dsp:cNvPr id="0" name=""/>
        <dsp:cNvSpPr/>
      </dsp:nvSpPr>
      <dsp:spPr>
        <a:xfrm>
          <a:off x="0" y="3314055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scoreboard_module</a:t>
          </a:r>
          <a:endParaRPr lang="en-US" sz="2200" kern="1200" dirty="0"/>
        </a:p>
      </dsp:txBody>
      <dsp:txXfrm>
        <a:off x="20996" y="3335051"/>
        <a:ext cx="4369921" cy="388103"/>
      </dsp:txXfrm>
    </dsp:sp>
    <dsp:sp modelId="{AD75AC62-30FC-411F-BE2A-D79679EE9C66}">
      <dsp:nvSpPr>
        <dsp:cNvPr id="0" name=""/>
        <dsp:cNvSpPr/>
      </dsp:nvSpPr>
      <dsp:spPr>
        <a:xfrm>
          <a:off x="4411913" y="3787161"/>
          <a:ext cx="6617870" cy="4300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Main Game Manager</a:t>
          </a:r>
          <a:endParaRPr lang="en-US" sz="2200" kern="1200" dirty="0"/>
        </a:p>
      </dsp:txBody>
      <dsp:txXfrm>
        <a:off x="4411913" y="3840923"/>
        <a:ext cx="6456584" cy="322571"/>
      </dsp:txXfrm>
    </dsp:sp>
    <dsp:sp modelId="{39AB75E2-C278-4281-A5FD-DD991130671E}">
      <dsp:nvSpPr>
        <dsp:cNvPr id="0" name=""/>
        <dsp:cNvSpPr/>
      </dsp:nvSpPr>
      <dsp:spPr>
        <a:xfrm>
          <a:off x="0" y="3787161"/>
          <a:ext cx="4411913" cy="430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start_game_module</a:t>
          </a:r>
          <a:endParaRPr lang="en-US" sz="2200" kern="1200" dirty="0"/>
        </a:p>
      </dsp:txBody>
      <dsp:txXfrm>
        <a:off x="20996" y="3808157"/>
        <a:ext cx="4369921" cy="388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81612-F873-48AF-86F0-1199DC50E361}">
      <dsp:nvSpPr>
        <dsp:cNvPr id="0" name=""/>
        <dsp:cNvSpPr/>
      </dsp:nvSpPr>
      <dsp:spPr>
        <a:xfrm>
          <a:off x="0" y="0"/>
          <a:ext cx="11019187" cy="853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class Settings()</a:t>
          </a:r>
          <a:endParaRPr lang="en-US" sz="3400" kern="1200" dirty="0"/>
        </a:p>
      </dsp:txBody>
      <dsp:txXfrm>
        <a:off x="41688" y="41688"/>
        <a:ext cx="10935811" cy="770607"/>
      </dsp:txXfrm>
    </dsp:sp>
    <dsp:sp modelId="{6B5FEE50-3726-4223-8D74-AED9D8944B74}">
      <dsp:nvSpPr>
        <dsp:cNvPr id="0" name=""/>
        <dsp:cNvSpPr/>
      </dsp:nvSpPr>
      <dsp:spPr>
        <a:xfrm rot="5400000">
          <a:off x="8172576" y="-1187310"/>
          <a:ext cx="683187" cy="5025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Initializes the game settings</a:t>
          </a:r>
          <a:endParaRPr lang="en-US" sz="2000" kern="1200" dirty="0"/>
        </a:p>
      </dsp:txBody>
      <dsp:txXfrm rot="-5400000">
        <a:off x="6001410" y="1017206"/>
        <a:ext cx="4992170" cy="616487"/>
      </dsp:txXfrm>
    </dsp:sp>
    <dsp:sp modelId="{BA17B3BC-09CC-455F-82A8-285DAF2FB6F1}">
      <dsp:nvSpPr>
        <dsp:cNvPr id="0" name=""/>
        <dsp:cNvSpPr/>
      </dsp:nvSpPr>
      <dsp:spPr>
        <a:xfrm>
          <a:off x="3019" y="898458"/>
          <a:ext cx="5998389" cy="853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def __init__()</a:t>
          </a:r>
          <a:endParaRPr lang="en-US" sz="3400" kern="1200" dirty="0"/>
        </a:p>
      </dsp:txBody>
      <dsp:txXfrm>
        <a:off x="44707" y="940146"/>
        <a:ext cx="5915013" cy="770607"/>
      </dsp:txXfrm>
    </dsp:sp>
    <dsp:sp modelId="{82C91467-1EBF-4500-94F9-8C78A46A1A01}">
      <dsp:nvSpPr>
        <dsp:cNvPr id="0" name=""/>
        <dsp:cNvSpPr/>
      </dsp:nvSpPr>
      <dsp:spPr>
        <a:xfrm rot="5400000">
          <a:off x="8172576" y="-290626"/>
          <a:ext cx="683187" cy="5025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Initialize settings that change throughout the game.</a:t>
          </a:r>
          <a:endParaRPr lang="en-US" sz="2000" kern="1200" dirty="0"/>
        </a:p>
      </dsp:txBody>
      <dsp:txXfrm rot="-5400000">
        <a:off x="6001410" y="1913890"/>
        <a:ext cx="4992170" cy="616487"/>
      </dsp:txXfrm>
    </dsp:sp>
    <dsp:sp modelId="{F8DD9DA0-7B67-48E3-8DE2-F96FD208410B}">
      <dsp:nvSpPr>
        <dsp:cNvPr id="0" name=""/>
        <dsp:cNvSpPr/>
      </dsp:nvSpPr>
      <dsp:spPr>
        <a:xfrm>
          <a:off x="3019" y="1795141"/>
          <a:ext cx="5998389" cy="853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def initialize_dynamic_settings()</a:t>
          </a:r>
          <a:endParaRPr lang="en-US" sz="3400" kern="1200" dirty="0"/>
        </a:p>
      </dsp:txBody>
      <dsp:txXfrm>
        <a:off x="44707" y="1836829"/>
        <a:ext cx="5915013" cy="770607"/>
      </dsp:txXfrm>
    </dsp:sp>
    <dsp:sp modelId="{2DE646BC-A3DC-4ADB-8FF6-F736D23CC2A2}">
      <dsp:nvSpPr>
        <dsp:cNvPr id="0" name=""/>
        <dsp:cNvSpPr/>
      </dsp:nvSpPr>
      <dsp:spPr>
        <a:xfrm rot="5400000">
          <a:off x="8172576" y="606056"/>
          <a:ext cx="683187" cy="5025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Increase speed settings and alien point values.</a:t>
          </a:r>
          <a:endParaRPr lang="en-US" sz="2000" kern="1200" dirty="0"/>
        </a:p>
      </dsp:txBody>
      <dsp:txXfrm rot="-5400000">
        <a:off x="6001410" y="2810572"/>
        <a:ext cx="4992170" cy="616487"/>
      </dsp:txXfrm>
    </dsp:sp>
    <dsp:sp modelId="{4AA22643-536E-4990-BA0D-15D6F4D365FF}">
      <dsp:nvSpPr>
        <dsp:cNvPr id="0" name=""/>
        <dsp:cNvSpPr/>
      </dsp:nvSpPr>
      <dsp:spPr>
        <a:xfrm>
          <a:off x="3019" y="2691824"/>
          <a:ext cx="5998389" cy="853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def increase_speed()</a:t>
          </a:r>
          <a:endParaRPr lang="en-US" sz="3400" kern="1200" dirty="0"/>
        </a:p>
      </dsp:txBody>
      <dsp:txXfrm>
        <a:off x="44707" y="2733512"/>
        <a:ext cx="5915013" cy="770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B19F-D4E1-46B0-A927-BE2CECD87132}">
      <dsp:nvSpPr>
        <dsp:cNvPr id="0" name=""/>
        <dsp:cNvSpPr/>
      </dsp:nvSpPr>
      <dsp:spPr>
        <a:xfrm>
          <a:off x="0" y="1616"/>
          <a:ext cx="11019187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class Rocket(Sprite)</a:t>
          </a:r>
          <a:endParaRPr lang="en-US" sz="3500" kern="1200" dirty="0"/>
        </a:p>
      </dsp:txBody>
      <dsp:txXfrm>
        <a:off x="34500" y="36116"/>
        <a:ext cx="10950187" cy="637731"/>
      </dsp:txXfrm>
    </dsp:sp>
    <dsp:sp modelId="{CD3A5BDE-064D-47C8-91AC-D87E9713B0B3}">
      <dsp:nvSpPr>
        <dsp:cNvPr id="0" name=""/>
        <dsp:cNvSpPr/>
      </dsp:nvSpPr>
      <dsp:spPr>
        <a:xfrm rot="5400000">
          <a:off x="7217673" y="-2432533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Initialize rocket at starting position.</a:t>
          </a:r>
          <a:endParaRPr lang="en-US" sz="1600" kern="1200" dirty="0"/>
        </a:p>
      </dsp:txBody>
      <dsp:txXfrm rot="-5400000">
        <a:off x="3970782" y="841958"/>
        <a:ext cx="7031568" cy="510185"/>
      </dsp:txXfrm>
    </dsp:sp>
    <dsp:sp modelId="{453B28B5-8200-481B-B2D4-7CCF0D956365}">
      <dsp:nvSpPr>
        <dsp:cNvPr id="0" name=""/>
        <dsp:cNvSpPr/>
      </dsp:nvSpPr>
      <dsp:spPr>
        <a:xfrm>
          <a:off x="0" y="743684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def __init__()</a:t>
          </a:r>
          <a:endParaRPr lang="en-US" sz="3500" kern="1200" dirty="0"/>
        </a:p>
      </dsp:txBody>
      <dsp:txXfrm>
        <a:off x="34500" y="778184"/>
        <a:ext cx="3901782" cy="637731"/>
      </dsp:txXfrm>
    </dsp:sp>
    <dsp:sp modelId="{0F7389B6-7FCD-4F2D-9799-05ABC54DDF7A}">
      <dsp:nvSpPr>
        <dsp:cNvPr id="0" name=""/>
        <dsp:cNvSpPr/>
      </dsp:nvSpPr>
      <dsp:spPr>
        <a:xfrm rot="5400000">
          <a:off x="7217673" y="-1690465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Updates rocket when key is pressed whether left or right based on movement flags.</a:t>
          </a:r>
          <a:endParaRPr lang="en-US" sz="1600" kern="1200" dirty="0"/>
        </a:p>
      </dsp:txBody>
      <dsp:txXfrm rot="-5400000">
        <a:off x="3970782" y="1584026"/>
        <a:ext cx="7031568" cy="510185"/>
      </dsp:txXfrm>
    </dsp:sp>
    <dsp:sp modelId="{457138BA-C7E0-4DC3-AAAC-BB0AB2F4B8AB}">
      <dsp:nvSpPr>
        <dsp:cNvPr id="0" name=""/>
        <dsp:cNvSpPr/>
      </dsp:nvSpPr>
      <dsp:spPr>
        <a:xfrm>
          <a:off x="0" y="1485753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def update()</a:t>
          </a:r>
          <a:endParaRPr lang="en-US" sz="3500" kern="1200" dirty="0"/>
        </a:p>
      </dsp:txBody>
      <dsp:txXfrm>
        <a:off x="34500" y="1520253"/>
        <a:ext cx="3901782" cy="637731"/>
      </dsp:txXfrm>
    </dsp:sp>
    <dsp:sp modelId="{15C49714-2593-4E2A-8F99-290E89DD7F71}">
      <dsp:nvSpPr>
        <dsp:cNvPr id="0" name=""/>
        <dsp:cNvSpPr/>
      </dsp:nvSpPr>
      <dsp:spPr>
        <a:xfrm rot="5400000">
          <a:off x="7217673" y="-948396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Draw the rocket at its current location.</a:t>
          </a:r>
          <a:endParaRPr lang="en-US" sz="1600" kern="1200" dirty="0"/>
        </a:p>
      </dsp:txBody>
      <dsp:txXfrm rot="-5400000">
        <a:off x="3970782" y="2326095"/>
        <a:ext cx="7031568" cy="510185"/>
      </dsp:txXfrm>
    </dsp:sp>
    <dsp:sp modelId="{DE3E3E94-4350-4A9F-94C5-ACDDDFB0D0A5}">
      <dsp:nvSpPr>
        <dsp:cNvPr id="0" name=""/>
        <dsp:cNvSpPr/>
      </dsp:nvSpPr>
      <dsp:spPr>
        <a:xfrm>
          <a:off x="0" y="2227821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def blitme()</a:t>
          </a:r>
          <a:endParaRPr lang="en-US" sz="3500" kern="1200" dirty="0"/>
        </a:p>
      </dsp:txBody>
      <dsp:txXfrm>
        <a:off x="34500" y="2262321"/>
        <a:ext cx="3901782" cy="637731"/>
      </dsp:txXfrm>
    </dsp:sp>
    <dsp:sp modelId="{31E78552-AF9B-414E-9318-322F93BBD13D}">
      <dsp:nvSpPr>
        <dsp:cNvPr id="0" name=""/>
        <dsp:cNvSpPr/>
      </dsp:nvSpPr>
      <dsp:spPr>
        <a:xfrm rot="5400000">
          <a:off x="7217673" y="-206328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Center the rocket on the screen.</a:t>
          </a:r>
          <a:endParaRPr lang="en-US" sz="1600" kern="1200" dirty="0"/>
        </a:p>
      </dsp:txBody>
      <dsp:txXfrm rot="-5400000">
        <a:off x="3970782" y="3068163"/>
        <a:ext cx="7031568" cy="510185"/>
      </dsp:txXfrm>
    </dsp:sp>
    <dsp:sp modelId="{54CEA68A-9359-40E3-AC8C-1F0639901653}">
      <dsp:nvSpPr>
        <dsp:cNvPr id="0" name=""/>
        <dsp:cNvSpPr/>
      </dsp:nvSpPr>
      <dsp:spPr>
        <a:xfrm>
          <a:off x="0" y="2969889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def center_rocket()</a:t>
          </a:r>
          <a:endParaRPr lang="en-US" sz="3500" kern="1200" dirty="0"/>
        </a:p>
      </dsp:txBody>
      <dsp:txXfrm>
        <a:off x="34500" y="3004389"/>
        <a:ext cx="3901782" cy="637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7A223-7992-4769-97D0-68771AE38368}">
      <dsp:nvSpPr>
        <dsp:cNvPr id="0" name=""/>
        <dsp:cNvSpPr/>
      </dsp:nvSpPr>
      <dsp:spPr>
        <a:xfrm>
          <a:off x="0" y="1840"/>
          <a:ext cx="11019187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class Bullet(Sprite)</a:t>
          </a:r>
          <a:endParaRPr lang="en-US" sz="4000" kern="1200" dirty="0"/>
        </a:p>
      </dsp:txBody>
      <dsp:txXfrm>
        <a:off x="43223" y="45063"/>
        <a:ext cx="10932741" cy="798989"/>
      </dsp:txXfrm>
    </dsp:sp>
    <dsp:sp modelId="{61B1EC45-67FF-46F9-9B55-99DD87BE0784}">
      <dsp:nvSpPr>
        <dsp:cNvPr id="0" name=""/>
        <dsp:cNvSpPr/>
      </dsp:nvSpPr>
      <dsp:spPr>
        <a:xfrm rot="5400000">
          <a:off x="7146191" y="-2155318"/>
          <a:ext cx="708348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i="1" kern="1200" dirty="0" smtClean="0"/>
            <a:t>A class to manage bullets fired from the rocket.</a:t>
          </a:r>
          <a:endParaRPr lang="en-US" sz="2900" kern="1200" dirty="0"/>
        </a:p>
      </dsp:txBody>
      <dsp:txXfrm rot="-5400000">
        <a:off x="3970782" y="1054670"/>
        <a:ext cx="7024589" cy="639190"/>
      </dsp:txXfrm>
    </dsp:sp>
    <dsp:sp modelId="{FD237986-7FFE-46B9-949C-6B3A80B6D550}">
      <dsp:nvSpPr>
        <dsp:cNvPr id="0" name=""/>
        <dsp:cNvSpPr/>
      </dsp:nvSpPr>
      <dsp:spPr>
        <a:xfrm>
          <a:off x="0" y="931547"/>
          <a:ext cx="3970782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def __init__()</a:t>
          </a:r>
          <a:endParaRPr lang="en-US" sz="4000" kern="1200" dirty="0"/>
        </a:p>
      </dsp:txBody>
      <dsp:txXfrm>
        <a:off x="43223" y="974770"/>
        <a:ext cx="3884336" cy="798989"/>
      </dsp:txXfrm>
    </dsp:sp>
    <dsp:sp modelId="{842C0E32-4456-4D81-86D7-C4940BE3162E}">
      <dsp:nvSpPr>
        <dsp:cNvPr id="0" name=""/>
        <dsp:cNvSpPr/>
      </dsp:nvSpPr>
      <dsp:spPr>
        <a:xfrm rot="5400000">
          <a:off x="7146191" y="-1225611"/>
          <a:ext cx="708348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i="1" kern="1200" dirty="0" smtClean="0"/>
            <a:t>Move the bullet up the screen.</a:t>
          </a:r>
          <a:endParaRPr lang="en-US" sz="2900" kern="1200" dirty="0"/>
        </a:p>
      </dsp:txBody>
      <dsp:txXfrm rot="-5400000">
        <a:off x="3970782" y="1984377"/>
        <a:ext cx="7024589" cy="639190"/>
      </dsp:txXfrm>
    </dsp:sp>
    <dsp:sp modelId="{50275DB2-2CE6-41D1-A808-30C42D28F285}">
      <dsp:nvSpPr>
        <dsp:cNvPr id="0" name=""/>
        <dsp:cNvSpPr/>
      </dsp:nvSpPr>
      <dsp:spPr>
        <a:xfrm>
          <a:off x="0" y="1861254"/>
          <a:ext cx="3970782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def </a:t>
          </a:r>
          <a:r>
            <a:rPr lang="en-US" sz="4000" kern="1200" dirty="0" smtClean="0"/>
            <a:t>update()</a:t>
          </a:r>
          <a:endParaRPr lang="en-US" sz="4000" kern="1200" dirty="0"/>
        </a:p>
      </dsp:txBody>
      <dsp:txXfrm>
        <a:off x="43223" y="1904477"/>
        <a:ext cx="3884336" cy="798989"/>
      </dsp:txXfrm>
    </dsp:sp>
    <dsp:sp modelId="{7D945987-5C43-42BB-B5E7-78B06C5CDCB0}">
      <dsp:nvSpPr>
        <dsp:cNvPr id="0" name=""/>
        <dsp:cNvSpPr/>
      </dsp:nvSpPr>
      <dsp:spPr>
        <a:xfrm rot="5400000">
          <a:off x="7146191" y="-295904"/>
          <a:ext cx="708348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i="1" kern="1200" dirty="0" smtClean="0"/>
            <a:t>Draw the bullets to the screen.</a:t>
          </a:r>
          <a:endParaRPr lang="en-US" sz="2900" kern="1200" dirty="0"/>
        </a:p>
      </dsp:txBody>
      <dsp:txXfrm rot="-5400000">
        <a:off x="3970782" y="2914084"/>
        <a:ext cx="7024589" cy="639190"/>
      </dsp:txXfrm>
    </dsp:sp>
    <dsp:sp modelId="{5B664B4B-3AEB-41E0-87C0-C0AB84088DEA}">
      <dsp:nvSpPr>
        <dsp:cNvPr id="0" name=""/>
        <dsp:cNvSpPr/>
      </dsp:nvSpPr>
      <dsp:spPr>
        <a:xfrm>
          <a:off x="0" y="2790961"/>
          <a:ext cx="3970782" cy="885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def draw_bullet()</a:t>
          </a:r>
          <a:endParaRPr lang="en-US" sz="4000" kern="1200" dirty="0"/>
        </a:p>
      </dsp:txBody>
      <dsp:txXfrm>
        <a:off x="43223" y="2834184"/>
        <a:ext cx="3884336" cy="798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7CB92-EAF0-4978-B296-93117CBCBF09}">
      <dsp:nvSpPr>
        <dsp:cNvPr id="0" name=""/>
        <dsp:cNvSpPr/>
      </dsp:nvSpPr>
      <dsp:spPr>
        <a:xfrm>
          <a:off x="0" y="1616"/>
          <a:ext cx="11019187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class Alien(Sprite)</a:t>
          </a:r>
          <a:endParaRPr lang="en-US" sz="3700" kern="1200" dirty="0"/>
        </a:p>
      </dsp:txBody>
      <dsp:txXfrm>
        <a:off x="34500" y="36116"/>
        <a:ext cx="10950187" cy="637731"/>
      </dsp:txXfrm>
    </dsp:sp>
    <dsp:sp modelId="{DE7E240F-F8DD-453E-9977-80BBACFC0627}">
      <dsp:nvSpPr>
        <dsp:cNvPr id="0" name=""/>
        <dsp:cNvSpPr/>
      </dsp:nvSpPr>
      <dsp:spPr>
        <a:xfrm rot="5400000">
          <a:off x="7217673" y="-2432533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i="1" kern="1200" dirty="0" smtClean="0"/>
            <a:t>Initialize the alien and set its starting position.</a:t>
          </a:r>
          <a:endParaRPr lang="en-US" sz="2900" kern="1200" dirty="0"/>
        </a:p>
      </dsp:txBody>
      <dsp:txXfrm rot="-5400000">
        <a:off x="3970782" y="841958"/>
        <a:ext cx="7031568" cy="510185"/>
      </dsp:txXfrm>
    </dsp:sp>
    <dsp:sp modelId="{7652ADC1-AA12-4CD8-ACBF-4DA5AD32D9EB}">
      <dsp:nvSpPr>
        <dsp:cNvPr id="0" name=""/>
        <dsp:cNvSpPr/>
      </dsp:nvSpPr>
      <dsp:spPr>
        <a:xfrm>
          <a:off x="0" y="743684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def __init__()</a:t>
          </a:r>
          <a:endParaRPr lang="en-US" sz="3700" kern="1200" dirty="0"/>
        </a:p>
      </dsp:txBody>
      <dsp:txXfrm>
        <a:off x="34500" y="778184"/>
        <a:ext cx="3901782" cy="637731"/>
      </dsp:txXfrm>
    </dsp:sp>
    <dsp:sp modelId="{B4ED46B1-EFB7-4428-BAFA-C37B516C2407}">
      <dsp:nvSpPr>
        <dsp:cNvPr id="0" name=""/>
        <dsp:cNvSpPr/>
      </dsp:nvSpPr>
      <dsp:spPr>
        <a:xfrm rot="5400000">
          <a:off x="7217673" y="-1690465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i="1" kern="1200" dirty="0" smtClean="0"/>
            <a:t>Draw the aliens at its current position.</a:t>
          </a:r>
          <a:endParaRPr lang="en-US" sz="2900" kern="1200" dirty="0"/>
        </a:p>
      </dsp:txBody>
      <dsp:txXfrm rot="-5400000">
        <a:off x="3970782" y="1584026"/>
        <a:ext cx="7031568" cy="510185"/>
      </dsp:txXfrm>
    </dsp:sp>
    <dsp:sp modelId="{CBD4CDFF-E3B7-4674-85D2-F6328223499D}">
      <dsp:nvSpPr>
        <dsp:cNvPr id="0" name=""/>
        <dsp:cNvSpPr/>
      </dsp:nvSpPr>
      <dsp:spPr>
        <a:xfrm>
          <a:off x="0" y="1485753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def blitme()</a:t>
          </a:r>
          <a:endParaRPr lang="en-US" sz="3700" kern="1200" dirty="0"/>
        </a:p>
      </dsp:txBody>
      <dsp:txXfrm>
        <a:off x="34500" y="1520253"/>
        <a:ext cx="3901782" cy="637731"/>
      </dsp:txXfrm>
    </dsp:sp>
    <dsp:sp modelId="{FC1BC126-DEAD-4A1F-9E2E-B4E3C21D967D}">
      <dsp:nvSpPr>
        <dsp:cNvPr id="0" name=""/>
        <dsp:cNvSpPr/>
      </dsp:nvSpPr>
      <dsp:spPr>
        <a:xfrm rot="5400000">
          <a:off x="7217673" y="-948396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i="1" kern="1200" dirty="0" smtClean="0"/>
            <a:t>Return true if aliens hit the edges</a:t>
          </a:r>
          <a:endParaRPr lang="en-US" sz="2900" kern="1200" dirty="0"/>
        </a:p>
      </dsp:txBody>
      <dsp:txXfrm rot="-5400000">
        <a:off x="3970782" y="2326095"/>
        <a:ext cx="7031568" cy="510185"/>
      </dsp:txXfrm>
    </dsp:sp>
    <dsp:sp modelId="{428F3473-CF9D-4B24-8008-1C8EE11D83B9}">
      <dsp:nvSpPr>
        <dsp:cNvPr id="0" name=""/>
        <dsp:cNvSpPr/>
      </dsp:nvSpPr>
      <dsp:spPr>
        <a:xfrm>
          <a:off x="0" y="2227821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def check_edges()</a:t>
          </a:r>
          <a:endParaRPr lang="en-US" sz="3700" kern="1200" dirty="0"/>
        </a:p>
      </dsp:txBody>
      <dsp:txXfrm>
        <a:off x="34500" y="2262321"/>
        <a:ext cx="3901782" cy="637731"/>
      </dsp:txXfrm>
    </dsp:sp>
    <dsp:sp modelId="{97ED8F60-4FD1-4E49-A323-1C191F9F1FD1}">
      <dsp:nvSpPr>
        <dsp:cNvPr id="0" name=""/>
        <dsp:cNvSpPr/>
      </dsp:nvSpPr>
      <dsp:spPr>
        <a:xfrm rot="5400000">
          <a:off x="7217673" y="-206328"/>
          <a:ext cx="56538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Move the aliens towards right or left.</a:t>
          </a:r>
          <a:endParaRPr lang="en-US" sz="2900" kern="1200" dirty="0"/>
        </a:p>
      </dsp:txBody>
      <dsp:txXfrm rot="-5400000">
        <a:off x="3970782" y="3068163"/>
        <a:ext cx="7031568" cy="510185"/>
      </dsp:txXfrm>
    </dsp:sp>
    <dsp:sp modelId="{F1A94E1D-29D2-4710-8878-8CC7A50A3226}">
      <dsp:nvSpPr>
        <dsp:cNvPr id="0" name=""/>
        <dsp:cNvSpPr/>
      </dsp:nvSpPr>
      <dsp:spPr>
        <a:xfrm>
          <a:off x="0" y="2969889"/>
          <a:ext cx="3970782" cy="706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def update()</a:t>
          </a:r>
          <a:endParaRPr lang="en-US" sz="3700" kern="1200" dirty="0"/>
        </a:p>
      </dsp:txBody>
      <dsp:txXfrm>
        <a:off x="34500" y="3004389"/>
        <a:ext cx="3901782" cy="6377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29B75-BB1F-4AD1-B080-69CB203598FD}">
      <dsp:nvSpPr>
        <dsp:cNvPr id="0" name=""/>
        <dsp:cNvSpPr/>
      </dsp:nvSpPr>
      <dsp:spPr>
        <a:xfrm>
          <a:off x="1346" y="473671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check_events()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This part works when any event occurs</a:t>
          </a:r>
          <a:endParaRPr lang="en-US" sz="800" kern="1200" dirty="0"/>
        </a:p>
      </dsp:txBody>
      <dsp:txXfrm>
        <a:off x="1346" y="473671"/>
        <a:ext cx="1696501" cy="1017900"/>
      </dsp:txXfrm>
    </dsp:sp>
    <dsp:sp modelId="{67A5E838-97E5-42E6-95CB-BE8E5979106D}">
      <dsp:nvSpPr>
        <dsp:cNvPr id="0" name=""/>
        <dsp:cNvSpPr/>
      </dsp:nvSpPr>
      <dsp:spPr>
        <a:xfrm>
          <a:off x="1867497" y="473671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check_keydown_events()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This part works when any kinds of user input is given through keyboard</a:t>
          </a:r>
          <a:endParaRPr lang="en-US" sz="800" kern="1200" dirty="0"/>
        </a:p>
      </dsp:txBody>
      <dsp:txXfrm>
        <a:off x="1867497" y="473671"/>
        <a:ext cx="1696501" cy="1017900"/>
      </dsp:txXfrm>
    </dsp:sp>
    <dsp:sp modelId="{FAE2EC54-3806-41D5-ABD1-8E1C22FC5404}">
      <dsp:nvSpPr>
        <dsp:cNvPr id="0" name=""/>
        <dsp:cNvSpPr/>
      </dsp:nvSpPr>
      <dsp:spPr>
        <a:xfrm>
          <a:off x="3733648" y="473671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check_keyup_events()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This part works key is released</a:t>
          </a:r>
          <a:endParaRPr lang="en-US" sz="800" kern="1200" dirty="0"/>
        </a:p>
      </dsp:txBody>
      <dsp:txXfrm>
        <a:off x="3733648" y="473671"/>
        <a:ext cx="1696501" cy="1017900"/>
      </dsp:txXfrm>
    </dsp:sp>
    <dsp:sp modelId="{759BB1F1-1B06-46E9-AC1C-A0A570D7C2F6}">
      <dsp:nvSpPr>
        <dsp:cNvPr id="0" name=""/>
        <dsp:cNvSpPr/>
      </dsp:nvSpPr>
      <dsp:spPr>
        <a:xfrm>
          <a:off x="5599800" y="473671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check_play_button()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Start a new game when the player clicks Play.</a:t>
          </a:r>
          <a:endParaRPr lang="en-US" sz="800" kern="1200" dirty="0"/>
        </a:p>
      </dsp:txBody>
      <dsp:txXfrm>
        <a:off x="5599800" y="473671"/>
        <a:ext cx="1696501" cy="1017900"/>
      </dsp:txXfrm>
    </dsp:sp>
    <dsp:sp modelId="{BC93E681-C52A-40F0-9FA7-E8F70282060F}">
      <dsp:nvSpPr>
        <dsp:cNvPr id="0" name=""/>
        <dsp:cNvSpPr/>
      </dsp:nvSpPr>
      <dsp:spPr>
        <a:xfrm>
          <a:off x="7465951" y="473671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update_bullets()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Update position of bullets and get rid of old bullets.</a:t>
          </a:r>
          <a:endParaRPr lang="en-US" sz="800" kern="1200" dirty="0"/>
        </a:p>
      </dsp:txBody>
      <dsp:txXfrm>
        <a:off x="7465951" y="473671"/>
        <a:ext cx="1696501" cy="1017900"/>
      </dsp:txXfrm>
    </dsp:sp>
    <dsp:sp modelId="{19EE9C45-5F93-4D4E-A162-B3C0DC5E6C10}">
      <dsp:nvSpPr>
        <dsp:cNvPr id="0" name=""/>
        <dsp:cNvSpPr/>
      </dsp:nvSpPr>
      <dsp:spPr>
        <a:xfrm>
          <a:off x="9332102" y="473671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check_bullet_alien_collisions()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Respond to bullet-alien collisions.</a:t>
          </a:r>
          <a:endParaRPr lang="en-US" sz="800" kern="1200" dirty="0"/>
        </a:p>
      </dsp:txBody>
      <dsp:txXfrm>
        <a:off x="9332102" y="473671"/>
        <a:ext cx="1696501" cy="1017900"/>
      </dsp:txXfrm>
    </dsp:sp>
    <dsp:sp modelId="{5C349F07-EACC-422F-A72E-8238878AEADF}">
      <dsp:nvSpPr>
        <dsp:cNvPr id="0" name=""/>
        <dsp:cNvSpPr/>
      </dsp:nvSpPr>
      <dsp:spPr>
        <a:xfrm>
          <a:off x="1346" y="166122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fire_bullet()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checks whether max bullets on screen are 3 and adds new bullet.</a:t>
          </a:r>
          <a:endParaRPr lang="en-US" sz="800" kern="1200" dirty="0"/>
        </a:p>
      </dsp:txBody>
      <dsp:txXfrm>
        <a:off x="1346" y="1661222"/>
        <a:ext cx="1696501" cy="1017900"/>
      </dsp:txXfrm>
    </dsp:sp>
    <dsp:sp modelId="{A2D6EEBF-8F74-4180-9797-9C0D569477D1}">
      <dsp:nvSpPr>
        <dsp:cNvPr id="0" name=""/>
        <dsp:cNvSpPr/>
      </dsp:nvSpPr>
      <dsp:spPr>
        <a:xfrm>
          <a:off x="1867497" y="166122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get_number_aliens_x()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Create an alien and find the number of aliens in a row.</a:t>
          </a:r>
          <a:endParaRPr lang="en-US" sz="800" kern="1200" dirty="0"/>
        </a:p>
      </dsp:txBody>
      <dsp:txXfrm>
        <a:off x="1867497" y="1661222"/>
        <a:ext cx="1696501" cy="1017900"/>
      </dsp:txXfrm>
    </dsp:sp>
    <dsp:sp modelId="{2F0FCC4A-7384-4246-A702-4DF5A6A2BA72}">
      <dsp:nvSpPr>
        <dsp:cNvPr id="0" name=""/>
        <dsp:cNvSpPr/>
      </dsp:nvSpPr>
      <dsp:spPr>
        <a:xfrm>
          <a:off x="3733648" y="166122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get_number_rows()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Determine the number of the row aliens that will fit on screen.</a:t>
          </a:r>
          <a:endParaRPr lang="en-US" sz="800" kern="1200" dirty="0"/>
        </a:p>
      </dsp:txBody>
      <dsp:txXfrm>
        <a:off x="3733648" y="1661222"/>
        <a:ext cx="1696501" cy="1017900"/>
      </dsp:txXfrm>
    </dsp:sp>
    <dsp:sp modelId="{EA1EFBAC-3054-481F-B0F7-F93780392742}">
      <dsp:nvSpPr>
        <dsp:cNvPr id="0" name=""/>
        <dsp:cNvSpPr/>
      </dsp:nvSpPr>
      <dsp:spPr>
        <a:xfrm>
          <a:off x="5599800" y="166122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create_alien()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Create an alien and place it in a row.</a:t>
          </a:r>
          <a:endParaRPr lang="en-US" sz="800" kern="1200" dirty="0"/>
        </a:p>
      </dsp:txBody>
      <dsp:txXfrm>
        <a:off x="5599800" y="1661222"/>
        <a:ext cx="1696501" cy="1017900"/>
      </dsp:txXfrm>
    </dsp:sp>
    <dsp:sp modelId="{7E900A2D-6EAF-4436-A26E-8BAA76A9B3D2}">
      <dsp:nvSpPr>
        <dsp:cNvPr id="0" name=""/>
        <dsp:cNvSpPr/>
      </dsp:nvSpPr>
      <dsp:spPr>
        <a:xfrm>
          <a:off x="7465951" y="166122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create_fleet()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Create a full fleet of aliens.</a:t>
          </a:r>
          <a:endParaRPr lang="en-US" sz="800" kern="1200" dirty="0"/>
        </a:p>
      </dsp:txBody>
      <dsp:txXfrm>
        <a:off x="7465951" y="1661222"/>
        <a:ext cx="1696501" cy="1017900"/>
      </dsp:txXfrm>
    </dsp:sp>
    <dsp:sp modelId="{C056DFF2-2FE6-4852-94EF-C468C6A1701D}">
      <dsp:nvSpPr>
        <dsp:cNvPr id="0" name=""/>
        <dsp:cNvSpPr/>
      </dsp:nvSpPr>
      <dsp:spPr>
        <a:xfrm>
          <a:off x="9332102" y="166122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update_screen()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Redraw the screen during each pass of the loop.</a:t>
          </a:r>
          <a:endParaRPr lang="en-US" sz="800" kern="1200" dirty="0"/>
        </a:p>
      </dsp:txBody>
      <dsp:txXfrm>
        <a:off x="9332102" y="1661222"/>
        <a:ext cx="1696501" cy="1017900"/>
      </dsp:txXfrm>
    </dsp:sp>
    <dsp:sp modelId="{EB3C7601-04A5-4964-B4BE-7FDDF5752FB7}">
      <dsp:nvSpPr>
        <dsp:cNvPr id="0" name=""/>
        <dsp:cNvSpPr/>
      </dsp:nvSpPr>
      <dsp:spPr>
        <a:xfrm>
          <a:off x="1346" y="284877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check_fleet_edges()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Respond appropriately if any aliens have reached an edge.</a:t>
          </a:r>
          <a:endParaRPr lang="en-US" sz="800" kern="1200" dirty="0"/>
        </a:p>
      </dsp:txBody>
      <dsp:txXfrm>
        <a:off x="1346" y="2848772"/>
        <a:ext cx="1696501" cy="1017900"/>
      </dsp:txXfrm>
    </dsp:sp>
    <dsp:sp modelId="{DA11AFCA-8353-4C7E-BBD4-18506D03FCA3}">
      <dsp:nvSpPr>
        <dsp:cNvPr id="0" name=""/>
        <dsp:cNvSpPr/>
      </dsp:nvSpPr>
      <dsp:spPr>
        <a:xfrm>
          <a:off x="1867497" y="284877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change_fleet_direction()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Drop the entire fleet and change the fleet's direction.</a:t>
          </a:r>
          <a:endParaRPr lang="en-US" sz="800" kern="1200" dirty="0"/>
        </a:p>
      </dsp:txBody>
      <dsp:txXfrm>
        <a:off x="1867497" y="2848772"/>
        <a:ext cx="1696501" cy="1017900"/>
      </dsp:txXfrm>
    </dsp:sp>
    <dsp:sp modelId="{A7844D5D-ECD9-4293-A1A1-A5D8F5E069B8}">
      <dsp:nvSpPr>
        <dsp:cNvPr id="0" name=""/>
        <dsp:cNvSpPr/>
      </dsp:nvSpPr>
      <dsp:spPr>
        <a:xfrm>
          <a:off x="3733648" y="284877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rocket_hit()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Respond to rocket being hit by alien.</a:t>
          </a:r>
          <a:endParaRPr lang="en-US" sz="800" kern="1200" dirty="0"/>
        </a:p>
      </dsp:txBody>
      <dsp:txXfrm>
        <a:off x="3733648" y="2848772"/>
        <a:ext cx="1696501" cy="1017900"/>
      </dsp:txXfrm>
    </dsp:sp>
    <dsp:sp modelId="{FAC00641-503A-4307-89AB-2217AE1CDEAD}">
      <dsp:nvSpPr>
        <dsp:cNvPr id="0" name=""/>
        <dsp:cNvSpPr/>
      </dsp:nvSpPr>
      <dsp:spPr>
        <a:xfrm>
          <a:off x="5599800" y="284877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check_aliens_bottom()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Check if any aliens have reached the bottom of the screen.</a:t>
          </a:r>
          <a:endParaRPr lang="en-US" sz="800" kern="1200" dirty="0"/>
        </a:p>
      </dsp:txBody>
      <dsp:txXfrm>
        <a:off x="5599800" y="2848772"/>
        <a:ext cx="1696501" cy="1017900"/>
      </dsp:txXfrm>
    </dsp:sp>
    <dsp:sp modelId="{7B5629FA-7FAE-4BB2-A4B3-131E5C4459AF}">
      <dsp:nvSpPr>
        <dsp:cNvPr id="0" name=""/>
        <dsp:cNvSpPr/>
      </dsp:nvSpPr>
      <dsp:spPr>
        <a:xfrm>
          <a:off x="7465951" y="284877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update_aliens()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Check if the fleet is at an edge,</a:t>
          </a:r>
          <a:br>
            <a:rPr lang="en-US" sz="800" i="1" kern="1200" dirty="0" smtClean="0"/>
          </a:br>
          <a:r>
            <a:rPr lang="en-US" sz="800" i="1" kern="1200" dirty="0" smtClean="0"/>
            <a:t>and then update the postions of all aliens in the fleet.</a:t>
          </a:r>
          <a:endParaRPr lang="en-US" sz="800" kern="1200" dirty="0"/>
        </a:p>
      </dsp:txBody>
      <dsp:txXfrm>
        <a:off x="7465951" y="2848772"/>
        <a:ext cx="1696501" cy="1017900"/>
      </dsp:txXfrm>
    </dsp:sp>
    <dsp:sp modelId="{1C58FDAF-DB9A-4E58-9DE8-3F8BB3AA65EB}">
      <dsp:nvSpPr>
        <dsp:cNvPr id="0" name=""/>
        <dsp:cNvSpPr/>
      </dsp:nvSpPr>
      <dsp:spPr>
        <a:xfrm>
          <a:off x="9332102" y="2848772"/>
          <a:ext cx="1696501" cy="101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 check_high_score()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i="1" kern="1200" dirty="0" smtClean="0"/>
            <a:t>Check to see if there's a new high score.</a:t>
          </a:r>
          <a:endParaRPr lang="en-US" sz="800" kern="1200" dirty="0"/>
        </a:p>
      </dsp:txBody>
      <dsp:txXfrm>
        <a:off x="9332102" y="2848772"/>
        <a:ext cx="1696501" cy="1017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7AA1C-2089-4832-92BF-93140DA01751}">
      <dsp:nvSpPr>
        <dsp:cNvPr id="0" name=""/>
        <dsp:cNvSpPr/>
      </dsp:nvSpPr>
      <dsp:spPr>
        <a:xfrm>
          <a:off x="0" y="1796"/>
          <a:ext cx="11019187" cy="1185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class Game_Stats()</a:t>
          </a:r>
          <a:endParaRPr lang="en-US" sz="4100" kern="1200" dirty="0"/>
        </a:p>
      </dsp:txBody>
      <dsp:txXfrm>
        <a:off x="57865" y="59661"/>
        <a:ext cx="10903457" cy="1069639"/>
      </dsp:txXfrm>
    </dsp:sp>
    <dsp:sp modelId="{D1853AB0-997A-47DF-8A9C-08E0199BD9AE}">
      <dsp:nvSpPr>
        <dsp:cNvPr id="0" name=""/>
        <dsp:cNvSpPr/>
      </dsp:nvSpPr>
      <dsp:spPr>
        <a:xfrm rot="5400000">
          <a:off x="7026218" y="-1690464"/>
          <a:ext cx="94829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1" kern="1200" dirty="0" smtClean="0"/>
            <a:t>Initialize statistics.</a:t>
          </a:r>
          <a:endParaRPr lang="en-US" sz="2800" kern="1200" dirty="0"/>
        </a:p>
      </dsp:txBody>
      <dsp:txXfrm rot="-5400000">
        <a:off x="3970782" y="1411264"/>
        <a:ext cx="7012876" cy="855711"/>
      </dsp:txXfrm>
    </dsp:sp>
    <dsp:sp modelId="{B11CCBD3-8DD3-471F-A2B2-D009DC2D2F2C}">
      <dsp:nvSpPr>
        <dsp:cNvPr id="0" name=""/>
        <dsp:cNvSpPr/>
      </dsp:nvSpPr>
      <dsp:spPr>
        <a:xfrm>
          <a:off x="0" y="1246434"/>
          <a:ext cx="3970782" cy="1185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def __init__()</a:t>
          </a:r>
          <a:endParaRPr lang="en-US" sz="4100" kern="1200" dirty="0"/>
        </a:p>
      </dsp:txBody>
      <dsp:txXfrm>
        <a:off x="57865" y="1304299"/>
        <a:ext cx="3855052" cy="1069639"/>
      </dsp:txXfrm>
    </dsp:sp>
    <dsp:sp modelId="{2F1EA1BC-68D6-4CFF-ACC7-B8DBB24800B3}">
      <dsp:nvSpPr>
        <dsp:cNvPr id="0" name=""/>
        <dsp:cNvSpPr/>
      </dsp:nvSpPr>
      <dsp:spPr>
        <a:xfrm rot="5400000">
          <a:off x="7026218" y="-445826"/>
          <a:ext cx="94829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1" kern="1200" dirty="0" smtClean="0"/>
            <a:t>Initialize statistics that can change during the game</a:t>
          </a:r>
          <a:endParaRPr lang="en-US" sz="2800" kern="1200" dirty="0"/>
        </a:p>
      </dsp:txBody>
      <dsp:txXfrm rot="-5400000">
        <a:off x="3970782" y="2655902"/>
        <a:ext cx="7012876" cy="855711"/>
      </dsp:txXfrm>
    </dsp:sp>
    <dsp:sp modelId="{617D3C70-2772-4EB7-AE50-C6DCDFA43F56}">
      <dsp:nvSpPr>
        <dsp:cNvPr id="0" name=""/>
        <dsp:cNvSpPr/>
      </dsp:nvSpPr>
      <dsp:spPr>
        <a:xfrm>
          <a:off x="0" y="2491072"/>
          <a:ext cx="3970782" cy="1185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def reset_stats()</a:t>
          </a:r>
          <a:endParaRPr lang="en-US" sz="4100" kern="1200" dirty="0"/>
        </a:p>
      </dsp:txBody>
      <dsp:txXfrm>
        <a:off x="57865" y="2548937"/>
        <a:ext cx="3855052" cy="106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5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FA64D0-5897-467D-82E3-6FB66A5A6C06}" type="datetimeFigureOut">
              <a:rPr lang="en-US" smtClean="0"/>
              <a:t>11/08/2020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19F954D-D1CE-4561-BD0D-D6484DF9F9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bmp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947" y="828135"/>
            <a:ext cx="11248846" cy="20875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u="sng" dirty="0" smtClean="0"/>
              <a:t>Shailendra education society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ALIEN FORCES</a:t>
            </a:r>
            <a:br>
              <a:rPr lang="en-US" sz="4000" dirty="0" smtClean="0"/>
            </a:br>
            <a:r>
              <a:rPr lang="en-US" sz="3100" dirty="0" smtClean="0"/>
              <a:t>(final year project, tybca)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85" y="3257480"/>
            <a:ext cx="11102196" cy="2927660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In this game the player controls a rocket which appears at the bottom center of the screen.</a:t>
            </a:r>
          </a:p>
          <a:p>
            <a:pPr marL="285750" indent="-285750" algn="ctr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Rocket can be moved towards right or left through arrow keys.</a:t>
            </a:r>
          </a:p>
          <a:p>
            <a:pPr marL="285750" indent="-285750" algn="ctr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Player can shoot bullets from the top of rocket by spacebar.</a:t>
            </a:r>
          </a:p>
          <a:p>
            <a:pPr marL="285750" indent="-285750" algn="ctr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fleet of aliens appears instantly after game starts which moves right and left also frequently comes down.</a:t>
            </a:r>
          </a:p>
          <a:p>
            <a:pPr marL="285750" indent="-285750" algn="ctr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Player can shoot and destroy the aliens.</a:t>
            </a:r>
          </a:p>
          <a:p>
            <a:pPr marL="285750" indent="-285750" algn="ctr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As the game goes on and as the level of game increases, difficulty of </a:t>
            </a:r>
            <a:r>
              <a:rPr lang="en-US" dirty="0" smtClean="0">
                <a:solidFill>
                  <a:schemeClr val="bg1"/>
                </a:solidFill>
              </a:rPr>
              <a:t>game increase.</a:t>
            </a:r>
          </a:p>
          <a:p>
            <a:pPr marL="285750" indent="-285750" algn="ctr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Many more functionalities are added to this game we shall see further.</a:t>
            </a:r>
          </a:p>
        </p:txBody>
      </p:sp>
    </p:spTree>
    <p:extLst>
      <p:ext uri="{BB962C8B-B14F-4D97-AF65-F5344CB8AC3E}">
        <p14:creationId xmlns:p14="http://schemas.microsoft.com/office/powerpoint/2010/main" val="14090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85004"/>
            <a:ext cx="11029616" cy="81018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Game statistics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360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50498"/>
            <a:ext cx="11029616" cy="836061"/>
          </a:xfrm>
        </p:spPr>
        <p:txBody>
          <a:bodyPr/>
          <a:lstStyle/>
          <a:p>
            <a:pPr algn="ctr"/>
            <a:r>
              <a:rPr lang="en-US" sz="4000" dirty="0" smtClean="0"/>
              <a:t>Button manager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281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5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24619"/>
            <a:ext cx="11029616" cy="844688"/>
          </a:xfrm>
        </p:spPr>
        <p:txBody>
          <a:bodyPr/>
          <a:lstStyle/>
          <a:p>
            <a:pPr algn="ctr"/>
            <a:r>
              <a:rPr lang="en-US" sz="4000" dirty="0" smtClean="0"/>
              <a:t>Scoreboard manager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6352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2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3245"/>
            <a:ext cx="11029616" cy="836062"/>
          </a:xfrm>
        </p:spPr>
        <p:txBody>
          <a:bodyPr/>
          <a:lstStyle/>
          <a:p>
            <a:pPr algn="ctr"/>
            <a:r>
              <a:rPr lang="en-US" sz="4000" dirty="0" smtClean="0"/>
              <a:t>main game manager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231024"/>
              </p:ext>
            </p:extLst>
          </p:nvPr>
        </p:nvGraphicFramePr>
        <p:xfrm>
          <a:off x="4947920" y="2133601"/>
          <a:ext cx="6662888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2342046"/>
              </p:ext>
            </p:extLst>
          </p:nvPr>
        </p:nvGraphicFramePr>
        <p:xfrm>
          <a:off x="581192" y="1863513"/>
          <a:ext cx="4823928" cy="483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851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82320"/>
            <a:ext cx="11029616" cy="801556"/>
          </a:xfrm>
        </p:spPr>
        <p:txBody>
          <a:bodyPr/>
          <a:lstStyle/>
          <a:p>
            <a:pPr algn="ctr"/>
            <a:r>
              <a:rPr lang="en-US" sz="4000" dirty="0" smtClean="0"/>
              <a:t>Scope of more functionalities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2233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57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82320"/>
            <a:ext cx="11029616" cy="821876"/>
          </a:xfrm>
        </p:spPr>
        <p:txBody>
          <a:bodyPr/>
          <a:lstStyle/>
          <a:p>
            <a:pPr algn="ctr"/>
            <a:r>
              <a:rPr lang="en-US" sz="4000" dirty="0" smtClean="0"/>
              <a:t>limitations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83028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20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" y="2661920"/>
            <a:ext cx="11358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4D1434"/>
                </a:solidFill>
              </a:rPr>
              <a:t>THANK YOU </a:t>
            </a:r>
            <a:endParaRPr lang="en-US" sz="96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3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69" y="451990"/>
            <a:ext cx="11469910" cy="1013800"/>
          </a:xfrm>
        </p:spPr>
        <p:txBody>
          <a:bodyPr>
            <a:noAutofit/>
          </a:bodyPr>
          <a:lstStyle/>
          <a:p>
            <a:r>
              <a:rPr lang="en-US" sz="3200" dirty="0"/>
              <a:t>Technology,  tools used and minimum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0664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9" y="2181225"/>
            <a:ext cx="981078" cy="941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42" y="3095725"/>
            <a:ext cx="444497" cy="444497"/>
          </a:xfrm>
          <a:prstGeom prst="rect">
            <a:avLst/>
          </a:prstGeom>
        </p:spPr>
      </p:pic>
      <p:pic>
        <p:nvPicPr>
          <p:cNvPr id="1032" name="Picture 8" descr="We did talk about pycharm logo and now it is changed ! : Pyth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t="10210" r="9337" b="9731"/>
          <a:stretch/>
        </p:blipFill>
        <p:spPr bwMode="auto">
          <a:xfrm>
            <a:off x="1170252" y="3820325"/>
            <a:ext cx="373876" cy="4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ndows 8 System Requirements and Feature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73" y="4542746"/>
            <a:ext cx="377960" cy="3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rdware and Software Requirements for SCCM 2016 (Current Branch ...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" y="5192050"/>
            <a:ext cx="487864" cy="43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1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Third party Game components used in </a:t>
            </a:r>
            <a:br>
              <a:rPr lang="en-US" sz="3600" dirty="0" smtClean="0"/>
            </a:br>
            <a:r>
              <a:rPr lang="en-US" sz="3600" dirty="0" smtClean="0"/>
              <a:t>alien forces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21085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787857" y="2422479"/>
            <a:ext cx="1194179" cy="1187354"/>
          </a:xfrm>
          <a:prstGeom prst="ellipse">
            <a:avLst/>
          </a:prstGeom>
          <a:solidFill>
            <a:srgbClr val="C8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93" y="2711394"/>
            <a:ext cx="761905" cy="60952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505237" y="2422479"/>
            <a:ext cx="1194179" cy="1187354"/>
          </a:xfrm>
          <a:prstGeom prst="ellipse">
            <a:avLst/>
          </a:prstGeom>
          <a:solidFill>
            <a:srgbClr val="C8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20" y="2711394"/>
            <a:ext cx="686559" cy="65164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222617" y="2422479"/>
            <a:ext cx="1176977" cy="1187354"/>
          </a:xfrm>
          <a:prstGeom prst="ellipse">
            <a:avLst/>
          </a:prstGeom>
          <a:solidFill>
            <a:srgbClr val="C8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7206" y="2722728"/>
            <a:ext cx="170597" cy="598190"/>
          </a:xfrm>
          <a:prstGeom prst="rect">
            <a:avLst/>
          </a:prstGeom>
          <a:solidFill>
            <a:srgbClr val="3C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66618"/>
            <a:ext cx="11029616" cy="8292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All modules</a:t>
            </a:r>
            <a:endParaRPr lang="en-US" sz="4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1487"/>
              </p:ext>
            </p:extLst>
          </p:nvPr>
        </p:nvGraphicFramePr>
        <p:xfrm>
          <a:off x="581192" y="2347479"/>
          <a:ext cx="11029784" cy="421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8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5854"/>
            <a:ext cx="11029616" cy="82002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Settings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115941"/>
              </p:ext>
            </p:extLst>
          </p:nvPr>
        </p:nvGraphicFramePr>
        <p:xfrm>
          <a:off x="581025" y="2311879"/>
          <a:ext cx="11029950" cy="354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619029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Rocket </a:t>
            </a:r>
            <a:r>
              <a:rPr lang="en-US" sz="4400" dirty="0" smtClean="0"/>
              <a:t>Manager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9100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6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55437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Bullet </a:t>
            </a:r>
            <a:r>
              <a:rPr lang="en-US" sz="4000" dirty="0" smtClean="0"/>
              <a:t>Manager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07650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1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535901"/>
            <a:ext cx="11029616" cy="1013800"/>
          </a:xfrm>
        </p:spPr>
        <p:txBody>
          <a:bodyPr/>
          <a:lstStyle/>
          <a:p>
            <a:pPr algn="ctr"/>
            <a:r>
              <a:rPr lang="en-US" sz="4000" dirty="0" smtClean="0"/>
              <a:t>Alien manager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020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4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15992"/>
            <a:ext cx="11029616" cy="8705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All Gaming functionalities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38649"/>
              </p:ext>
            </p:extLst>
          </p:nvPr>
        </p:nvGraphicFramePr>
        <p:xfrm>
          <a:off x="581025" y="2181224"/>
          <a:ext cx="11029950" cy="434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2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1369</TotalTime>
  <Words>931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Gill Sans MT</vt:lpstr>
      <vt:lpstr>Wingdings</vt:lpstr>
      <vt:lpstr>Wingdings 2</vt:lpstr>
      <vt:lpstr>Dividend</vt:lpstr>
      <vt:lpstr>Shailendra education society  ALIEN FORCES (final year project, tybca)</vt:lpstr>
      <vt:lpstr>Technology,  tools used and minimum requirements</vt:lpstr>
      <vt:lpstr>Third party Game components used in  alien forces</vt:lpstr>
      <vt:lpstr>       All modules</vt:lpstr>
      <vt:lpstr>Settings</vt:lpstr>
      <vt:lpstr>Rocket Manager</vt:lpstr>
      <vt:lpstr>Bullet Manager</vt:lpstr>
      <vt:lpstr>Alien manager</vt:lpstr>
      <vt:lpstr>All Gaming functionalities</vt:lpstr>
      <vt:lpstr>Game statistics</vt:lpstr>
      <vt:lpstr>Button manager</vt:lpstr>
      <vt:lpstr>Scoreboard manager</vt:lpstr>
      <vt:lpstr>main game manager</vt:lpstr>
      <vt:lpstr>Scope of more functionalities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Kumavat</dc:creator>
  <cp:lastModifiedBy>Parag Kumavat</cp:lastModifiedBy>
  <cp:revision>63</cp:revision>
  <dcterms:created xsi:type="dcterms:W3CDTF">2020-08-09T09:56:06Z</dcterms:created>
  <dcterms:modified xsi:type="dcterms:W3CDTF">2020-08-11T12:30:19Z</dcterms:modified>
</cp:coreProperties>
</file>