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4" r:id="rId8"/>
    <p:sldId id="272" r:id="rId9"/>
    <p:sldId id="273" r:id="rId10"/>
    <p:sldId id="274" r:id="rId11"/>
    <p:sldId id="261" r:id="rId12"/>
    <p:sldId id="263" r:id="rId13"/>
    <p:sldId id="275" r:id="rId14"/>
    <p:sldId id="277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573-74A3-FB17-DFA0-9EFEA07F3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80A49-FE44-9AFB-0418-1992CF0B8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DAEC8-EDB9-A433-1DA7-FD2E346C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2EA7-0C7F-41D6-A6C7-E4E9A344D9D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1126B-D8FC-AC35-0859-7863CE9C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43AF8-8EF0-5B29-B476-430F0CD1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0609-A13B-4962-AAA5-73462CC4E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19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4E5B-F401-6959-B3FB-503A666E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E33C2-8234-88C2-CFF4-696CF564B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58529-63F3-038E-C9BE-8AA18381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2EA7-0C7F-41D6-A6C7-E4E9A344D9D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E9D9-B3E2-9237-7889-42F982D5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3FCA0-894B-94FD-6B83-43EF1753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0609-A13B-4962-AAA5-73462CC4E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96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9CD37-BDF4-4B4F-EDA7-8EE0FA50F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15C38-7BC0-C028-FB81-A5BFC5474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28DD3-57B6-92F7-A253-19156F8F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2EA7-0C7F-41D6-A6C7-E4E9A344D9D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BC02-9677-07D5-47A4-022366B1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3361-3D88-A836-8673-631EA12F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0609-A13B-4962-AAA5-73462CC4E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34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A15F-9FEA-01CA-1CD7-8D1EE8B6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37D16-1F6E-401E-2B81-BB7A22E32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B75D-B3EB-A1EC-74D6-40E97B09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2EA7-0C7F-41D6-A6C7-E4E9A344D9D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83757-22BB-2D74-9271-713DD911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AB1E0-D3B0-1E34-4EF4-B2FA8461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0609-A13B-4962-AAA5-73462CC4E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55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A538-D9C5-82B4-CB06-E94650DF6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80735-FA65-3B60-4A39-394CEA6C6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E3A11-E34E-12B1-86DF-C8D8337C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2EA7-0C7F-41D6-A6C7-E4E9A344D9D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3E2C-206B-614F-8C00-6FA0F69E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E4B88-60E2-41B4-6902-FA8DA0C1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0609-A13B-4962-AAA5-73462CC4E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9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2190-0A9C-CEC3-98F4-F07B0472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89C1-63C6-F1B6-96CF-787DC462D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7611C-8F61-29FD-AC09-2DE718EAC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2B294-08D6-BE50-E3DA-5ED2D217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2EA7-0C7F-41D6-A6C7-E4E9A344D9D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307A4-47F0-F1F6-F07B-24E66398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904A2-A5E7-343C-CBA3-0FA56D8F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0609-A13B-4962-AAA5-73462CC4E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70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120A-8A94-E75A-E039-CBBACAA0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4B4C5-102F-786B-83DC-81569FF7E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868E3-CE2B-714F-3ABC-E6360B505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42DDF-ACE7-BA19-3D78-DCECE91AC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5D3B6-5A83-F2E8-F043-B42259624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7D806-2019-9E01-F66E-71DFFAE4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2EA7-0C7F-41D6-A6C7-E4E9A344D9D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98618-20AD-B791-63B1-5A30915C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ED34C-98B0-56D8-F7FF-ED0E1078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0609-A13B-4962-AAA5-73462CC4E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79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F88A-5B55-4D2F-BF13-3306D571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BB38D-8920-9EB2-2BF5-0D5C4C82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2EA7-0C7F-41D6-A6C7-E4E9A344D9D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96732-A816-9044-AEAF-CB705180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33F37-011C-D254-59B4-5339404B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0609-A13B-4962-AAA5-73462CC4E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3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90A15-7ABF-FE22-7FB7-2B85738D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2EA7-0C7F-41D6-A6C7-E4E9A344D9D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E4D1A-9465-3D77-A147-16D48FC2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8106D-0341-5A79-9B79-75C457F7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0609-A13B-4962-AAA5-73462CC4E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50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0A19-F378-E114-B371-EDD428C0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8236-CC90-907C-8339-50827719A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7BCDC-1004-CDD0-401B-A458B10AE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3F525-0DA0-8862-36F8-23D04D36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2EA7-0C7F-41D6-A6C7-E4E9A344D9D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E75D-7FA4-67F0-BB37-F80B1D8C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09E90-6D78-A698-3BA2-ADC1A00F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0609-A13B-4962-AAA5-73462CC4E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26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6933-A54F-A34E-EBCE-3FC71BF5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2ACF0-8906-EEB4-3EFA-177660F01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837E7-1D9F-7A89-6505-C7FC5CFD1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7042D-4F8F-5DAE-9689-BF39DCAB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2EA7-0C7F-41D6-A6C7-E4E9A344D9D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E9010-CD24-B8C7-A7A1-E1ECD906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402CC-E480-162F-C8CA-4B239421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0609-A13B-4962-AAA5-73462CC4E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93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B3A91-BDDA-DF34-F2E4-7C62377C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95CD-3745-9066-889F-F232B5BBD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37FC9-3BB8-0352-4B1B-A4622756B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62EA7-0C7F-41D6-A6C7-E4E9A344D9D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D1BF5-2651-C80C-B8F0-1243DB7B7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CC34C-6A47-B950-5F34-9F837940E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0609-A13B-4962-AAA5-73462CC4E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60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EB2F-D779-3212-34DD-9850DCF0F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C# – 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D9E91-835B-DBBB-7851-3925C2455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32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155D-5F7D-42CD-2F1F-19A673AF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7050"/>
            <a:ext cx="10515600" cy="1325563"/>
          </a:xfrm>
        </p:spPr>
        <p:txBody>
          <a:bodyPr/>
          <a:lstStyle/>
          <a:p>
            <a:r>
              <a:rPr lang="en-IN" dirty="0"/>
              <a:t>Understanding access modifiers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C600B6-69B3-0052-85FD-3153CEC779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132239"/>
              </p:ext>
            </p:extLst>
          </p:nvPr>
        </p:nvGraphicFramePr>
        <p:xfrm>
          <a:off x="838202" y="2752725"/>
          <a:ext cx="10153650" cy="2808762"/>
        </p:xfrm>
        <a:graphic>
          <a:graphicData uri="http://schemas.openxmlformats.org/drawingml/2006/table">
            <a:tbl>
              <a:tblPr/>
              <a:tblGrid>
                <a:gridCol w="2030730">
                  <a:extLst>
                    <a:ext uri="{9D8B030D-6E8A-4147-A177-3AD203B41FA5}">
                      <a16:colId xmlns:a16="http://schemas.microsoft.com/office/drawing/2014/main" val="1412712023"/>
                    </a:ext>
                  </a:extLst>
                </a:gridCol>
                <a:gridCol w="2030730">
                  <a:extLst>
                    <a:ext uri="{9D8B030D-6E8A-4147-A177-3AD203B41FA5}">
                      <a16:colId xmlns:a16="http://schemas.microsoft.com/office/drawing/2014/main" val="3111963197"/>
                    </a:ext>
                  </a:extLst>
                </a:gridCol>
                <a:gridCol w="2030730">
                  <a:extLst>
                    <a:ext uri="{9D8B030D-6E8A-4147-A177-3AD203B41FA5}">
                      <a16:colId xmlns:a16="http://schemas.microsoft.com/office/drawing/2014/main" val="2758631212"/>
                    </a:ext>
                  </a:extLst>
                </a:gridCol>
                <a:gridCol w="2030730">
                  <a:extLst>
                    <a:ext uri="{9D8B030D-6E8A-4147-A177-3AD203B41FA5}">
                      <a16:colId xmlns:a16="http://schemas.microsoft.com/office/drawing/2014/main" val="4114898226"/>
                    </a:ext>
                  </a:extLst>
                </a:gridCol>
                <a:gridCol w="2030730">
                  <a:extLst>
                    <a:ext uri="{9D8B030D-6E8A-4147-A177-3AD203B41FA5}">
                      <a16:colId xmlns:a16="http://schemas.microsoft.com/office/drawing/2014/main" val="2690120907"/>
                    </a:ext>
                  </a:extLst>
                </a:gridCol>
              </a:tblGrid>
              <a:tr h="886978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Access Modifier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F080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80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80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within class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F080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80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80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within package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F080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80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80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outside package by subclass only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F080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80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80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outside package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F080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80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80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067978"/>
                  </a:ext>
                </a:extLst>
              </a:tr>
              <a:tr h="480446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Private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61543"/>
                  </a:ext>
                </a:extLst>
              </a:tr>
              <a:tr h="480446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Default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237885"/>
                  </a:ext>
                </a:extLst>
              </a:tr>
              <a:tr h="480446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Protected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01219"/>
                  </a:ext>
                </a:extLst>
              </a:tr>
              <a:tr h="480446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Public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99239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C663646-1A24-FC0E-8771-B5EA480A7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33289" y="-323165"/>
            <a:ext cx="181892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3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E721-32E7-51D8-DCEE-350F41D8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inheritance?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9F180-D2C2-0BD1-9FA6-6F0D69BD0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1" dirty="0">
                <a:solidFill>
                  <a:srgbClr val="333333"/>
                </a:solidFill>
                <a:effectLst/>
                <a:latin typeface="inter-regular"/>
              </a:rPr>
              <a:t>When one object acquires all the properties and behaviors of a parent object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it is known as inheritance. 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It provides code reusability.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used to achieve runtime polymorphism.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77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4972-6389-E51C-F716-4DE24297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Abstraction?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B5484-E865-B8CE-DE0C-D3C989A7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inter-regular"/>
              </a:rPr>
              <a:t>Hiding internal details and showing functionality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known as abstraction.</a:t>
            </a: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W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e abstract class and interface to achieve abstraction.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16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2405-9934-7C10-2691-868551AA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Interface?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65B5-1FF6-F23C-FF8A-C67E74A33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An </a:t>
            </a:r>
            <a:r>
              <a:rPr lang="en-US" b="1" i="0">
                <a:solidFill>
                  <a:srgbClr val="333333"/>
                </a:solidFill>
                <a:effectLst/>
                <a:latin typeface="inter-bold"/>
              </a:rPr>
              <a:t>interface </a:t>
            </a:r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is a blueprint of a class.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has static constants and abstract methods.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interface is </a:t>
            </a:r>
            <a:r>
              <a:rPr lang="en-US" b="0" i="1" dirty="0">
                <a:solidFill>
                  <a:srgbClr val="333333"/>
                </a:solidFill>
                <a:effectLst/>
                <a:latin typeface="inter-regular"/>
              </a:rPr>
              <a:t>a mechanism to achieve abstraction.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89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C5CA-BED5-A391-D72C-751B0651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Interface?</a:t>
            </a:r>
            <a:endParaRPr lang="en-IN" dirty="0"/>
          </a:p>
        </p:txBody>
      </p:sp>
      <p:pic>
        <p:nvPicPr>
          <p:cNvPr id="1026" name="Picture 2" descr="Why use Java Interface">
            <a:extLst>
              <a:ext uri="{FF2B5EF4-FFF2-40B4-BE49-F238E27FC236}">
                <a16:creationId xmlns:a16="http://schemas.microsoft.com/office/drawing/2014/main" id="{8E656787-8711-01C5-CEE9-000D8EA1C2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318" y="1663228"/>
            <a:ext cx="5586132" cy="425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43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DA8A-C38D-367A-BA77-11DEC5F4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Polymorphism?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7F43-4265-6934-2AB7-6063F87E0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If </a:t>
            </a:r>
            <a:r>
              <a:rPr lang="en-US" b="0" i="1" dirty="0">
                <a:solidFill>
                  <a:srgbClr val="333333"/>
                </a:solidFill>
                <a:effectLst/>
                <a:latin typeface="inter-regular"/>
              </a:rPr>
              <a:t>one task is performed in different ways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it is known as polymorphism.</a:t>
            </a: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W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e use method overloading and method overriding to achieve polymorphism.</a:t>
            </a:r>
          </a:p>
        </p:txBody>
      </p:sp>
    </p:spTree>
    <p:extLst>
      <p:ext uri="{BB962C8B-B14F-4D97-AF65-F5344CB8AC3E}">
        <p14:creationId xmlns:p14="http://schemas.microsoft.com/office/powerpoint/2010/main" val="319266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19C8-C840-0120-8CBB-801653C5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EEACE-075B-CB49-8456-3AE9B03D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Object-Oriented Programming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a methodology or paradigm to design a program using classes and objects.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simplifies software development and maintenance by providing some concepts.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99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0B6E-9DD3-22AE-48B2-54C570E7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OOP Concepts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D5DA6-01A3-B7FE-BAC3-AF50BCCA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90365" cy="4351338"/>
          </a:xfrm>
        </p:spPr>
        <p:txBody>
          <a:bodyPr/>
          <a:lstStyle/>
          <a:p>
            <a:r>
              <a:rPr lang="en-IN" dirty="0"/>
              <a:t>Object</a:t>
            </a:r>
          </a:p>
          <a:p>
            <a:r>
              <a:rPr lang="en-IN" dirty="0"/>
              <a:t>Class</a:t>
            </a:r>
          </a:p>
          <a:p>
            <a:r>
              <a:rPr lang="en-IN" dirty="0"/>
              <a:t>Inheritance</a:t>
            </a:r>
          </a:p>
          <a:p>
            <a:r>
              <a:rPr lang="en-IN" dirty="0"/>
              <a:t>Polymorphism</a:t>
            </a:r>
          </a:p>
          <a:p>
            <a:r>
              <a:rPr lang="en-IN" dirty="0"/>
              <a:t>Abstraction</a:t>
            </a:r>
          </a:p>
          <a:p>
            <a:r>
              <a:rPr lang="en-IN" dirty="0"/>
              <a:t>Encapsulation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DC058-EA67-2D0A-8419-C29A4EFC4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534" y="1385887"/>
            <a:ext cx="53054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66FB-0EB5-47BB-DAB1-51F5965F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76403-1A94-C43D-4A1A-D5AB4A32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OOP makes development and maintenance easier.</a:t>
            </a: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It provides data hiding</a:t>
            </a:r>
            <a:r>
              <a:rPr lang="en-IN" dirty="0">
                <a:solidFill>
                  <a:srgbClr val="333333"/>
                </a:solidFill>
                <a:latin typeface="inter-regular"/>
              </a:rPr>
              <a:t>.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6436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0147-6C8B-3CF9-5D8C-D79742E3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4B29B-120B-08BF-C51A-072850F00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Any entity that has state and behavior is known as an object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can be physical or logical.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An Object can be defined as an instance of a class.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Example: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 dog is an object because it has states like color, name, breed, etc. as well as behaviors like wagging the tail, barking, eating,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54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66C-A40E-8832-2A97-10C17D19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9A295-2C6B-6B59-9C15-322F78E1A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inter-regular"/>
              </a:rPr>
              <a:t>Collection of objects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called class.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a logical entity.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class can also be defined as a blueprint from which you can create an individual object.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Example: If Dog is an object, Animal is a class.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If Volvo is an object, Car is a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07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572A-7F23-7C9D-5758-38C79E17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Encapsulation?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B34DE-6E80-FEF4-A53D-BA1D09FE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inter-regular"/>
              </a:rPr>
              <a:t>Binding (or wrapping) code and data together into a single unit is known as encapsulation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class is the example of encapsulation.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95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107F-151B-406F-05E0-B50DAD5D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40" y="60324"/>
            <a:ext cx="10515600" cy="1325563"/>
          </a:xfrm>
        </p:spPr>
        <p:txBody>
          <a:bodyPr/>
          <a:lstStyle/>
          <a:p>
            <a:r>
              <a:rPr lang="en-IN" dirty="0"/>
              <a:t>How is encapsulation implemented?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107C5-E88F-8EB9-1781-DF57FF428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40" y="1523999"/>
            <a:ext cx="10551460" cy="4652963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Encapsulation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mechanism of wrapping the data (variables) and code acting on the data (methods) together as a single unit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In encapsulation, the variables of a class will be hidden from other classes, and can be accessed only through the methods of their current class.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process of implementing encapsulation can be sub-divided into two steps: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data members should be labeled as private using the private access specifiers.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member function which manipulates the data members should be labeled as public using the public access specifier.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65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DE8F-1B37-C63B-8A4F-B59B6B5A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access modifiers?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E0CD2-5DA8-75E5-373B-ACAED82A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access modifiers in specify the accessibility or scope of a field, method, constructor, or class.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There are four types of access modifiers: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   Private, default, protected and public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46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2479F8DA64064C87FB9EE68DD8A46D" ma:contentTypeVersion="2" ma:contentTypeDescription="Create a new document." ma:contentTypeScope="" ma:versionID="1f5dacda2a2004ca947850789662474c">
  <xsd:schema xmlns:xsd="http://www.w3.org/2001/XMLSchema" xmlns:xs="http://www.w3.org/2001/XMLSchema" xmlns:p="http://schemas.microsoft.com/office/2006/metadata/properties" xmlns:ns2="632130b9-4303-4b31-a3de-a759abab74db" targetNamespace="http://schemas.microsoft.com/office/2006/metadata/properties" ma:root="true" ma:fieldsID="d963013cf4a9a3637c20760fb79e2ca3" ns2:_="">
    <xsd:import namespace="632130b9-4303-4b31-a3de-a759abab74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2130b9-4303-4b31-a3de-a759abab74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09D31C-C978-4842-829E-630C2F5AA30C}"/>
</file>

<file path=customXml/itemProps2.xml><?xml version="1.0" encoding="utf-8"?>
<ds:datastoreItem xmlns:ds="http://schemas.openxmlformats.org/officeDocument/2006/customXml" ds:itemID="{D970DF70-9211-4568-AEAB-3146A5E56E20}"/>
</file>

<file path=customXml/itemProps3.xml><?xml version="1.0" encoding="utf-8"?>
<ds:datastoreItem xmlns:ds="http://schemas.openxmlformats.org/officeDocument/2006/customXml" ds:itemID="{5BB940D7-B2E8-46D9-8745-F31877D6B0C4}"/>
</file>

<file path=docProps/app.xml><?xml version="1.0" encoding="utf-8"?>
<Properties xmlns="http://schemas.openxmlformats.org/officeDocument/2006/extended-properties" xmlns:vt="http://schemas.openxmlformats.org/officeDocument/2006/docPropsVTypes">
  <TotalTime>7553</TotalTime>
  <Words>533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inter-bold</vt:lpstr>
      <vt:lpstr>inter-regular</vt:lpstr>
      <vt:lpstr>Times New Roman</vt:lpstr>
      <vt:lpstr>Office Theme</vt:lpstr>
      <vt:lpstr>C# – Object Oriented Programming</vt:lpstr>
      <vt:lpstr>What is OOP?</vt:lpstr>
      <vt:lpstr>OOP Concepts </vt:lpstr>
      <vt:lpstr>Advantages of OOP</vt:lpstr>
      <vt:lpstr>What is an Object?</vt:lpstr>
      <vt:lpstr>What is a Class?</vt:lpstr>
      <vt:lpstr>What is Encapsulation?</vt:lpstr>
      <vt:lpstr>How is encapsulation implemented?</vt:lpstr>
      <vt:lpstr>What are access modifiers?</vt:lpstr>
      <vt:lpstr>Understanding access modifiers</vt:lpstr>
      <vt:lpstr>What is inheritance?</vt:lpstr>
      <vt:lpstr>What is Abstraction?</vt:lpstr>
      <vt:lpstr>What is an Interface?</vt:lpstr>
      <vt:lpstr>Why do we use Interface?</vt:lpstr>
      <vt:lpstr>What is Polymorphism?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– Object Oriented Programming</dc:title>
  <dc:creator>Auxilia Carolina Joseph</dc:creator>
  <cp:lastModifiedBy>Auxilia Carolina Joseph</cp:lastModifiedBy>
  <cp:revision>33</cp:revision>
  <dcterms:created xsi:type="dcterms:W3CDTF">2022-05-17T04:33:24Z</dcterms:created>
  <dcterms:modified xsi:type="dcterms:W3CDTF">2022-08-09T06:31:24Z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0x010100A42479F8DA64064C87FB9EE68DD8A46D</vt:lpwstr>
  </property>
</Properties>
</file>