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3" r:id="rId4"/>
    <p:sldId id="258" r:id="rId5"/>
    <p:sldId id="271" r:id="rId6"/>
    <p:sldId id="259" r:id="rId7"/>
    <p:sldId id="270" r:id="rId8"/>
    <p:sldId id="266" r:id="rId9"/>
    <p:sldId id="275" r:id="rId10"/>
    <p:sldId id="267" r:id="rId11"/>
    <p:sldId id="274" r:id="rId12"/>
    <p:sldId id="27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>
        <p:scale>
          <a:sx n="66" d="100"/>
          <a:sy n="66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27D9C-F7D7-48CF-BBF2-9C67F825E643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A36882-C1F6-4461-9063-2FFB39CF2CBD}">
      <dgm:prSet phldrT="[Text]" custT="1"/>
      <dgm:spPr/>
      <dgm:t>
        <a:bodyPr/>
        <a:lstStyle/>
        <a:p>
          <a:r>
            <a:rPr lang="en-IN" sz="4000" dirty="0"/>
            <a:t>F&amp;B</a:t>
          </a:r>
        </a:p>
      </dgm:t>
    </dgm:pt>
    <dgm:pt modelId="{A1904F9F-157D-4BB6-A0A8-8A823D379C9A}" type="parTrans" cxnId="{6B32F4A6-49A8-4897-A3B7-B7CE0811EC6B}">
      <dgm:prSet/>
      <dgm:spPr/>
      <dgm:t>
        <a:bodyPr/>
        <a:lstStyle/>
        <a:p>
          <a:endParaRPr lang="en-IN"/>
        </a:p>
      </dgm:t>
    </dgm:pt>
    <dgm:pt modelId="{E75F7FE8-11EF-46CB-AC2A-9010FE9531B5}" type="sibTrans" cxnId="{6B32F4A6-49A8-4897-A3B7-B7CE0811EC6B}">
      <dgm:prSet/>
      <dgm:spPr/>
      <dgm:t>
        <a:bodyPr/>
        <a:lstStyle/>
        <a:p>
          <a:endParaRPr lang="en-IN"/>
        </a:p>
      </dgm:t>
    </dgm:pt>
    <dgm:pt modelId="{6D63D768-DB03-472A-B72A-03963C8D9AB1}">
      <dgm:prSet phldrT="[Text]" custT="1"/>
      <dgm:spPr/>
      <dgm:t>
        <a:bodyPr spcFirstLastPara="0" vert="horz" wrap="square" lIns="22225" tIns="22225" rIns="22225" bIns="22225" numCol="1" spcCol="1270" anchor="ctr" anchorCtr="0"/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anose="020F0502020204030204"/>
              <a:ea typeface="+mn-ea"/>
              <a:cs typeface="+mn-cs"/>
            </a:rPr>
            <a:t>    SALES</a:t>
          </a:r>
        </a:p>
      </dgm:t>
    </dgm:pt>
    <dgm:pt modelId="{23A49261-9D5A-457B-B0B3-A0AE30C6C41D}" type="parTrans" cxnId="{1D1DA9BA-CE46-48E5-8F5A-F543A6962242}">
      <dgm:prSet/>
      <dgm:spPr/>
      <dgm:t>
        <a:bodyPr/>
        <a:lstStyle/>
        <a:p>
          <a:endParaRPr lang="en-IN"/>
        </a:p>
      </dgm:t>
    </dgm:pt>
    <dgm:pt modelId="{027C748C-5864-4352-B00A-1B4E7F91C35E}" type="sibTrans" cxnId="{1D1DA9BA-CE46-48E5-8F5A-F543A6962242}">
      <dgm:prSet/>
      <dgm:spPr/>
      <dgm:t>
        <a:bodyPr/>
        <a:lstStyle/>
        <a:p>
          <a:endParaRPr lang="en-IN"/>
        </a:p>
      </dgm:t>
    </dgm:pt>
    <dgm:pt modelId="{4E08D7FF-0E76-4106-8351-C9505F65EE08}">
      <dgm:prSet phldrT="[Text]" custT="1"/>
      <dgm:spPr/>
      <dgm:t>
        <a:bodyPr spcFirstLastPara="0" vert="horz" wrap="square" lIns="22225" tIns="22225" rIns="22225" bIns="22225" numCol="1" spcCol="1270" anchor="ctr" anchorCtr="0"/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Calibri" panose="020F0502020204030204"/>
              <a:ea typeface="+mn-ea"/>
              <a:cs typeface="+mn-cs"/>
            </a:rPr>
            <a:t>SALE-PERSON</a:t>
          </a:r>
          <a:endParaRPr lang="en-IN" sz="2400" kern="1200" dirty="0">
            <a:latin typeface="Calibri" panose="020F0502020204030204"/>
            <a:ea typeface="+mn-ea"/>
            <a:cs typeface="+mn-cs"/>
          </a:endParaRPr>
        </a:p>
      </dgm:t>
    </dgm:pt>
    <dgm:pt modelId="{8D57932D-6E24-4240-B07F-282B7EDE2A0C}" type="parTrans" cxnId="{E06E1382-D3FB-44CE-9A89-79495064F8EA}">
      <dgm:prSet/>
      <dgm:spPr/>
      <dgm:t>
        <a:bodyPr/>
        <a:lstStyle/>
        <a:p>
          <a:endParaRPr lang="en-IN"/>
        </a:p>
      </dgm:t>
    </dgm:pt>
    <dgm:pt modelId="{62C91CBF-400D-435C-9A32-091186755FA3}" type="sibTrans" cxnId="{E06E1382-D3FB-44CE-9A89-79495064F8EA}">
      <dgm:prSet/>
      <dgm:spPr/>
      <dgm:t>
        <a:bodyPr/>
        <a:lstStyle/>
        <a:p>
          <a:endParaRPr lang="en-IN"/>
        </a:p>
      </dgm:t>
    </dgm:pt>
    <dgm:pt modelId="{5B68A494-6B24-4DF1-8364-DB0C056ED6FE}">
      <dgm:prSet phldrT="[Text]" custT="1"/>
      <dgm:spPr/>
      <dgm:t>
        <a:bodyPr spcFirstLastPara="0" vert="horz" wrap="square" lIns="22225" tIns="22225" rIns="22225" bIns="22225" numCol="1" spcCol="1270" anchor="ctr" anchorCtr="0"/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anose="020F0502020204030204"/>
              <a:ea typeface="+mn-ea"/>
              <a:cs typeface="+mn-cs"/>
            </a:rPr>
            <a:t>PRODUCT</a:t>
          </a:r>
        </a:p>
      </dgm:t>
    </dgm:pt>
    <dgm:pt modelId="{3541AB79-C71F-4215-8FCC-965F006285C8}" type="parTrans" cxnId="{491767B4-DDB6-4897-AC41-EEEA1176A51E}">
      <dgm:prSet/>
      <dgm:spPr/>
      <dgm:t>
        <a:bodyPr/>
        <a:lstStyle/>
        <a:p>
          <a:endParaRPr lang="en-IN"/>
        </a:p>
      </dgm:t>
    </dgm:pt>
    <dgm:pt modelId="{EC43D8D4-D783-4E2A-A638-1469EE4A7388}" type="sibTrans" cxnId="{491767B4-DDB6-4897-AC41-EEEA1176A51E}">
      <dgm:prSet/>
      <dgm:spPr/>
      <dgm:t>
        <a:bodyPr/>
        <a:lstStyle/>
        <a:p>
          <a:endParaRPr lang="en-IN"/>
        </a:p>
      </dgm:t>
    </dgm:pt>
    <dgm:pt modelId="{73483363-D018-4201-9DC9-7B97022BAEAA}">
      <dgm:prSet/>
      <dgm:spPr/>
      <dgm:t>
        <a:bodyPr/>
        <a:lstStyle/>
        <a:p>
          <a:r>
            <a:rPr lang="en-IN" dirty="0"/>
            <a:t>Expense</a:t>
          </a:r>
        </a:p>
      </dgm:t>
    </dgm:pt>
    <dgm:pt modelId="{75F38CC1-E457-4313-B43C-640DB02169E8}" type="parTrans" cxnId="{5EA4A3C1-1C2F-473D-92E2-414F13CF8A3E}">
      <dgm:prSet/>
      <dgm:spPr/>
      <dgm:t>
        <a:bodyPr/>
        <a:lstStyle/>
        <a:p>
          <a:endParaRPr lang="en-IN"/>
        </a:p>
      </dgm:t>
    </dgm:pt>
    <dgm:pt modelId="{2D5E1456-7C2B-4ED6-AAF5-B949E7EE47AB}" type="sibTrans" cxnId="{5EA4A3C1-1C2F-473D-92E2-414F13CF8A3E}">
      <dgm:prSet/>
      <dgm:spPr/>
      <dgm:t>
        <a:bodyPr/>
        <a:lstStyle/>
        <a:p>
          <a:endParaRPr lang="en-IN"/>
        </a:p>
      </dgm:t>
    </dgm:pt>
    <dgm:pt modelId="{8D3F0C6A-2D8B-46CC-8F26-38454260A958}">
      <dgm:prSet/>
      <dgm:spPr/>
      <dgm:t>
        <a:bodyPr/>
        <a:lstStyle/>
        <a:p>
          <a:r>
            <a:rPr lang="en-IN" dirty="0"/>
            <a:t>Profit</a:t>
          </a:r>
        </a:p>
      </dgm:t>
    </dgm:pt>
    <dgm:pt modelId="{29A4D124-5765-421A-8204-3065FD178040}" type="parTrans" cxnId="{A508078B-CF23-49C4-87DB-99D77ACFF7CB}">
      <dgm:prSet/>
      <dgm:spPr/>
      <dgm:t>
        <a:bodyPr/>
        <a:lstStyle/>
        <a:p>
          <a:endParaRPr lang="en-IN"/>
        </a:p>
      </dgm:t>
    </dgm:pt>
    <dgm:pt modelId="{DE0AF6F1-AC68-42E0-B3A5-BB1DD8B2E0DD}" type="sibTrans" cxnId="{A508078B-CF23-49C4-87DB-99D77ACFF7CB}">
      <dgm:prSet/>
      <dgm:spPr/>
      <dgm:t>
        <a:bodyPr/>
        <a:lstStyle/>
        <a:p>
          <a:endParaRPr lang="en-IN"/>
        </a:p>
      </dgm:t>
    </dgm:pt>
    <dgm:pt modelId="{112B0040-B63C-4FB4-AA1D-9B59D44075D6}">
      <dgm:prSet/>
      <dgm:spPr/>
      <dgm:t>
        <a:bodyPr/>
        <a:lstStyle/>
        <a:p>
          <a:r>
            <a:rPr lang="en-IN" dirty="0"/>
            <a:t>Filter</a:t>
          </a:r>
        </a:p>
      </dgm:t>
    </dgm:pt>
    <dgm:pt modelId="{4283DAEE-6F22-4137-8298-A59516A7E0AE}" type="parTrans" cxnId="{FB38769D-4BDC-4630-A251-5FB45DDB4830}">
      <dgm:prSet/>
      <dgm:spPr/>
      <dgm:t>
        <a:bodyPr/>
        <a:lstStyle/>
        <a:p>
          <a:endParaRPr lang="en-IN"/>
        </a:p>
      </dgm:t>
    </dgm:pt>
    <dgm:pt modelId="{99063E4E-A47B-4A48-A53D-2FB932D3E585}" type="sibTrans" cxnId="{FB38769D-4BDC-4630-A251-5FB45DDB4830}">
      <dgm:prSet/>
      <dgm:spPr/>
      <dgm:t>
        <a:bodyPr/>
        <a:lstStyle/>
        <a:p>
          <a:endParaRPr lang="en-IN"/>
        </a:p>
      </dgm:t>
    </dgm:pt>
    <dgm:pt modelId="{101F4E5A-6B35-48BB-9769-819AD33A88E8}" type="pres">
      <dgm:prSet presAssocID="{35C27D9C-F7D7-48CF-BBF2-9C67F825E6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31F93F-C024-434F-BAD7-A58631B88453}" type="pres">
      <dgm:prSet presAssocID="{76A36882-C1F6-4461-9063-2FFB39CF2CBD}" presName="hierRoot1" presStyleCnt="0">
        <dgm:presLayoutVars>
          <dgm:hierBranch val="init"/>
        </dgm:presLayoutVars>
      </dgm:prSet>
      <dgm:spPr/>
    </dgm:pt>
    <dgm:pt modelId="{176F08BA-1D55-4FDA-B167-38B7B7E9D685}" type="pres">
      <dgm:prSet presAssocID="{76A36882-C1F6-4461-9063-2FFB39CF2CBD}" presName="rootComposite1" presStyleCnt="0"/>
      <dgm:spPr/>
    </dgm:pt>
    <dgm:pt modelId="{193C5491-CD1B-46DE-A16E-B3D1DD8B0B0E}" type="pres">
      <dgm:prSet presAssocID="{76A36882-C1F6-4461-9063-2FFB39CF2CBD}" presName="rootText1" presStyleLbl="node0" presStyleIdx="0" presStyleCnt="4" custScaleX="44590" custScaleY="21879" custLinFactNeighborX="62737" custLinFactNeighborY="-39850">
        <dgm:presLayoutVars>
          <dgm:chPref val="3"/>
        </dgm:presLayoutVars>
      </dgm:prSet>
      <dgm:spPr/>
    </dgm:pt>
    <dgm:pt modelId="{BE97DF24-B824-45EA-A4F3-97F592F9AE16}" type="pres">
      <dgm:prSet presAssocID="{76A36882-C1F6-4461-9063-2FFB39CF2CBD}" presName="rootConnector1" presStyleLbl="node1" presStyleIdx="0" presStyleCnt="0"/>
      <dgm:spPr/>
    </dgm:pt>
    <dgm:pt modelId="{48E77557-B593-4090-94F4-C557BF80C225}" type="pres">
      <dgm:prSet presAssocID="{76A36882-C1F6-4461-9063-2FFB39CF2CBD}" presName="hierChild2" presStyleCnt="0"/>
      <dgm:spPr/>
    </dgm:pt>
    <dgm:pt modelId="{4B38F90A-991B-458F-BCBE-5B1393E215A3}" type="pres">
      <dgm:prSet presAssocID="{23A49261-9D5A-457B-B0B3-A0AE30C6C41D}" presName="Name37" presStyleLbl="parChTrans1D2" presStyleIdx="0" presStyleCnt="3"/>
      <dgm:spPr/>
    </dgm:pt>
    <dgm:pt modelId="{7694A53B-76FB-4436-A23A-2E2B9A407BC8}" type="pres">
      <dgm:prSet presAssocID="{6D63D768-DB03-472A-B72A-03963C8D9AB1}" presName="hierRoot2" presStyleCnt="0">
        <dgm:presLayoutVars>
          <dgm:hierBranch val="init"/>
        </dgm:presLayoutVars>
      </dgm:prSet>
      <dgm:spPr/>
    </dgm:pt>
    <dgm:pt modelId="{F3566AC1-0FEB-4C92-81F7-FF15645C325B}" type="pres">
      <dgm:prSet presAssocID="{6D63D768-DB03-472A-B72A-03963C8D9AB1}" presName="rootComposite" presStyleCnt="0"/>
      <dgm:spPr/>
    </dgm:pt>
    <dgm:pt modelId="{AEE84DB5-9EB9-435D-8481-A7D785462CAB}" type="pres">
      <dgm:prSet presAssocID="{6D63D768-DB03-472A-B72A-03963C8D9AB1}" presName="rootText" presStyleLbl="node2" presStyleIdx="0" presStyleCnt="3" custScaleX="22262" custScaleY="18582" custLinFactNeighborX="59329" custLinFactNeighborY="-60756">
        <dgm:presLayoutVars>
          <dgm:chPref val="3"/>
        </dgm:presLayoutVars>
      </dgm:prSet>
      <dgm:spPr/>
    </dgm:pt>
    <dgm:pt modelId="{E53FC10A-CB83-4A60-86BF-109B69A9DDC6}" type="pres">
      <dgm:prSet presAssocID="{6D63D768-DB03-472A-B72A-03963C8D9AB1}" presName="rootConnector" presStyleLbl="node2" presStyleIdx="0" presStyleCnt="3"/>
      <dgm:spPr/>
    </dgm:pt>
    <dgm:pt modelId="{6200607E-0A87-45A5-BC37-CCF41B471958}" type="pres">
      <dgm:prSet presAssocID="{6D63D768-DB03-472A-B72A-03963C8D9AB1}" presName="hierChild4" presStyleCnt="0"/>
      <dgm:spPr/>
    </dgm:pt>
    <dgm:pt modelId="{F546CBA7-C935-4CEC-B5A4-2A677625631D}" type="pres">
      <dgm:prSet presAssocID="{6D63D768-DB03-472A-B72A-03963C8D9AB1}" presName="hierChild5" presStyleCnt="0"/>
      <dgm:spPr/>
    </dgm:pt>
    <dgm:pt modelId="{9DD3D34F-A754-4398-BF12-92B2A2D46D08}" type="pres">
      <dgm:prSet presAssocID="{8D57932D-6E24-4240-B07F-282B7EDE2A0C}" presName="Name37" presStyleLbl="parChTrans1D2" presStyleIdx="1" presStyleCnt="3"/>
      <dgm:spPr/>
    </dgm:pt>
    <dgm:pt modelId="{CB77CB83-3263-43BE-B21A-C22CD826E7FB}" type="pres">
      <dgm:prSet presAssocID="{4E08D7FF-0E76-4106-8351-C9505F65EE08}" presName="hierRoot2" presStyleCnt="0">
        <dgm:presLayoutVars>
          <dgm:hierBranch val="init"/>
        </dgm:presLayoutVars>
      </dgm:prSet>
      <dgm:spPr/>
    </dgm:pt>
    <dgm:pt modelId="{51F769F8-5801-4655-8937-048B79338843}" type="pres">
      <dgm:prSet presAssocID="{4E08D7FF-0E76-4106-8351-C9505F65EE08}" presName="rootComposite" presStyleCnt="0"/>
      <dgm:spPr/>
    </dgm:pt>
    <dgm:pt modelId="{3473DEE2-27DE-4184-967A-47712A2ED22C}" type="pres">
      <dgm:prSet presAssocID="{4E08D7FF-0E76-4106-8351-C9505F65EE08}" presName="rootText" presStyleLbl="node2" presStyleIdx="1" presStyleCnt="3" custScaleX="30548" custScaleY="16621" custLinFactNeighborX="67031" custLinFactNeighborY="-59425">
        <dgm:presLayoutVars>
          <dgm:chPref val="3"/>
        </dgm:presLayoutVars>
      </dgm:prSet>
      <dgm:spPr/>
    </dgm:pt>
    <dgm:pt modelId="{94E14F6C-CD48-45E8-A93C-1F5E0C0DF841}" type="pres">
      <dgm:prSet presAssocID="{4E08D7FF-0E76-4106-8351-C9505F65EE08}" presName="rootConnector" presStyleLbl="node2" presStyleIdx="1" presStyleCnt="3"/>
      <dgm:spPr/>
    </dgm:pt>
    <dgm:pt modelId="{98BFACCB-7879-4B2E-9130-F6955C806898}" type="pres">
      <dgm:prSet presAssocID="{4E08D7FF-0E76-4106-8351-C9505F65EE08}" presName="hierChild4" presStyleCnt="0"/>
      <dgm:spPr/>
    </dgm:pt>
    <dgm:pt modelId="{F98C983F-37F3-4EA6-A447-E602566050C0}" type="pres">
      <dgm:prSet presAssocID="{4E08D7FF-0E76-4106-8351-C9505F65EE08}" presName="hierChild5" presStyleCnt="0"/>
      <dgm:spPr/>
    </dgm:pt>
    <dgm:pt modelId="{B8266F21-5976-4EC6-8DA8-7FD0018AC727}" type="pres">
      <dgm:prSet presAssocID="{3541AB79-C71F-4215-8FCC-965F006285C8}" presName="Name37" presStyleLbl="parChTrans1D2" presStyleIdx="2" presStyleCnt="3"/>
      <dgm:spPr/>
    </dgm:pt>
    <dgm:pt modelId="{86122685-D974-49F7-B4B3-38F55F45793E}" type="pres">
      <dgm:prSet presAssocID="{5B68A494-6B24-4DF1-8364-DB0C056ED6FE}" presName="hierRoot2" presStyleCnt="0">
        <dgm:presLayoutVars>
          <dgm:hierBranch val="init"/>
        </dgm:presLayoutVars>
      </dgm:prSet>
      <dgm:spPr/>
    </dgm:pt>
    <dgm:pt modelId="{9EE2E040-5F8E-4BBC-977D-302AF133C272}" type="pres">
      <dgm:prSet presAssocID="{5B68A494-6B24-4DF1-8364-DB0C056ED6FE}" presName="rootComposite" presStyleCnt="0"/>
      <dgm:spPr/>
    </dgm:pt>
    <dgm:pt modelId="{04EB4CA9-46C3-41AD-8A6E-B60A79786FE9}" type="pres">
      <dgm:prSet presAssocID="{5B68A494-6B24-4DF1-8364-DB0C056ED6FE}" presName="rootText" presStyleLbl="node2" presStyleIdx="2" presStyleCnt="3" custScaleX="24764" custScaleY="16626" custLinFactNeighborX="78514" custLinFactNeighborY="-59430">
        <dgm:presLayoutVars>
          <dgm:chPref val="3"/>
        </dgm:presLayoutVars>
      </dgm:prSet>
      <dgm:spPr/>
    </dgm:pt>
    <dgm:pt modelId="{56DDDC0A-9A9B-4669-B650-805798781593}" type="pres">
      <dgm:prSet presAssocID="{5B68A494-6B24-4DF1-8364-DB0C056ED6FE}" presName="rootConnector" presStyleLbl="node2" presStyleIdx="2" presStyleCnt="3"/>
      <dgm:spPr/>
    </dgm:pt>
    <dgm:pt modelId="{854FB1AA-5FC0-4E00-B2F0-C494EBFB4A54}" type="pres">
      <dgm:prSet presAssocID="{5B68A494-6B24-4DF1-8364-DB0C056ED6FE}" presName="hierChild4" presStyleCnt="0"/>
      <dgm:spPr/>
    </dgm:pt>
    <dgm:pt modelId="{0869F4B4-BBB5-47BB-B15A-C03D3D20D55B}" type="pres">
      <dgm:prSet presAssocID="{5B68A494-6B24-4DF1-8364-DB0C056ED6FE}" presName="hierChild5" presStyleCnt="0"/>
      <dgm:spPr/>
    </dgm:pt>
    <dgm:pt modelId="{C3562C5F-0CF1-4C6D-B7B7-9D49EE147C43}" type="pres">
      <dgm:prSet presAssocID="{76A36882-C1F6-4461-9063-2FFB39CF2CBD}" presName="hierChild3" presStyleCnt="0"/>
      <dgm:spPr/>
    </dgm:pt>
    <dgm:pt modelId="{1182E72E-56D0-4786-B1AC-0998C1A1ADE2}" type="pres">
      <dgm:prSet presAssocID="{73483363-D018-4201-9DC9-7B97022BAEAA}" presName="hierRoot1" presStyleCnt="0">
        <dgm:presLayoutVars>
          <dgm:hierBranch val="init"/>
        </dgm:presLayoutVars>
      </dgm:prSet>
      <dgm:spPr/>
    </dgm:pt>
    <dgm:pt modelId="{59FC43A6-F5E9-4910-BB7B-1CF4426378E1}" type="pres">
      <dgm:prSet presAssocID="{73483363-D018-4201-9DC9-7B97022BAEAA}" presName="rootComposite1" presStyleCnt="0"/>
      <dgm:spPr/>
    </dgm:pt>
    <dgm:pt modelId="{FC5EF717-B233-4188-814D-7DCC5F96A4C0}" type="pres">
      <dgm:prSet presAssocID="{73483363-D018-4201-9DC9-7B97022BAEAA}" presName="rootText1" presStyleLbl="node0" presStyleIdx="1" presStyleCnt="4" custAng="10800000" custFlipVert="1" custScaleX="23495" custScaleY="20536" custLinFactNeighborX="-43753" custLinFactNeighborY="59038">
        <dgm:presLayoutVars>
          <dgm:chPref val="3"/>
        </dgm:presLayoutVars>
      </dgm:prSet>
      <dgm:spPr/>
    </dgm:pt>
    <dgm:pt modelId="{8F84E72A-07CE-4B7C-8304-29D909F6C05A}" type="pres">
      <dgm:prSet presAssocID="{73483363-D018-4201-9DC9-7B97022BAEAA}" presName="rootConnector1" presStyleLbl="node1" presStyleIdx="0" presStyleCnt="0"/>
      <dgm:spPr/>
    </dgm:pt>
    <dgm:pt modelId="{59DA1FDD-D38F-4709-B227-03F9614F7356}" type="pres">
      <dgm:prSet presAssocID="{73483363-D018-4201-9DC9-7B97022BAEAA}" presName="hierChild2" presStyleCnt="0"/>
      <dgm:spPr/>
    </dgm:pt>
    <dgm:pt modelId="{CDE5463E-077F-45A9-BE91-9F10F0555C16}" type="pres">
      <dgm:prSet presAssocID="{73483363-D018-4201-9DC9-7B97022BAEAA}" presName="hierChild3" presStyleCnt="0"/>
      <dgm:spPr/>
    </dgm:pt>
    <dgm:pt modelId="{60BCEBF6-7533-400F-98D9-45DA36FF68DF}" type="pres">
      <dgm:prSet presAssocID="{8D3F0C6A-2D8B-46CC-8F26-38454260A958}" presName="hierRoot1" presStyleCnt="0">
        <dgm:presLayoutVars>
          <dgm:hierBranch val="init"/>
        </dgm:presLayoutVars>
      </dgm:prSet>
      <dgm:spPr/>
    </dgm:pt>
    <dgm:pt modelId="{492323EF-DD79-4FE7-AC13-071B906BCF35}" type="pres">
      <dgm:prSet presAssocID="{8D3F0C6A-2D8B-46CC-8F26-38454260A958}" presName="rootComposite1" presStyleCnt="0"/>
      <dgm:spPr/>
    </dgm:pt>
    <dgm:pt modelId="{4D5C8FAE-83A0-44A2-BC3B-ADC272249AE7}" type="pres">
      <dgm:prSet presAssocID="{8D3F0C6A-2D8B-46CC-8F26-38454260A958}" presName="rootText1" presStyleLbl="node0" presStyleIdx="2" presStyleCnt="4" custScaleX="22173" custScaleY="20341" custLinFactY="3388" custLinFactNeighborX="-86332" custLinFactNeighborY="100000">
        <dgm:presLayoutVars>
          <dgm:chPref val="3"/>
        </dgm:presLayoutVars>
      </dgm:prSet>
      <dgm:spPr/>
    </dgm:pt>
    <dgm:pt modelId="{08579DF6-303D-47AF-8908-FEE204C55891}" type="pres">
      <dgm:prSet presAssocID="{8D3F0C6A-2D8B-46CC-8F26-38454260A958}" presName="rootConnector1" presStyleLbl="node1" presStyleIdx="0" presStyleCnt="0"/>
      <dgm:spPr/>
    </dgm:pt>
    <dgm:pt modelId="{2966EC2B-93DC-4A95-96B2-0282F118DEA6}" type="pres">
      <dgm:prSet presAssocID="{8D3F0C6A-2D8B-46CC-8F26-38454260A958}" presName="hierChild2" presStyleCnt="0"/>
      <dgm:spPr/>
    </dgm:pt>
    <dgm:pt modelId="{C91D8028-B2F7-49F6-8CA2-7151A9C7877F}" type="pres">
      <dgm:prSet presAssocID="{8D3F0C6A-2D8B-46CC-8F26-38454260A958}" presName="hierChild3" presStyleCnt="0"/>
      <dgm:spPr/>
    </dgm:pt>
    <dgm:pt modelId="{59713BCF-8A6A-4EA9-9008-CD7995987B62}" type="pres">
      <dgm:prSet presAssocID="{112B0040-B63C-4FB4-AA1D-9B59D44075D6}" presName="hierRoot1" presStyleCnt="0">
        <dgm:presLayoutVars>
          <dgm:hierBranch val="init"/>
        </dgm:presLayoutVars>
      </dgm:prSet>
      <dgm:spPr/>
    </dgm:pt>
    <dgm:pt modelId="{ED5A1A14-48B2-4FE3-8D88-619E72360285}" type="pres">
      <dgm:prSet presAssocID="{112B0040-B63C-4FB4-AA1D-9B59D44075D6}" presName="rootComposite1" presStyleCnt="0"/>
      <dgm:spPr/>
    </dgm:pt>
    <dgm:pt modelId="{59EB80BD-8D54-493F-B920-4EE4D40E1A0F}" type="pres">
      <dgm:prSet presAssocID="{112B0040-B63C-4FB4-AA1D-9B59D44075D6}" presName="rootText1" presStyleLbl="node0" presStyleIdx="3" presStyleCnt="4" custScaleX="22173" custScaleY="20341" custLinFactX="-68845" custLinFactNeighborX="-100000" custLinFactNeighborY="59515">
        <dgm:presLayoutVars>
          <dgm:chPref val="3"/>
        </dgm:presLayoutVars>
      </dgm:prSet>
      <dgm:spPr/>
    </dgm:pt>
    <dgm:pt modelId="{2B6D01D0-B07F-4A9C-89B5-6BA61FC3B13B}" type="pres">
      <dgm:prSet presAssocID="{112B0040-B63C-4FB4-AA1D-9B59D44075D6}" presName="rootConnector1" presStyleLbl="node1" presStyleIdx="0" presStyleCnt="0"/>
      <dgm:spPr/>
    </dgm:pt>
    <dgm:pt modelId="{C9D44641-8FB4-417C-BE4C-049FB32F72E2}" type="pres">
      <dgm:prSet presAssocID="{112B0040-B63C-4FB4-AA1D-9B59D44075D6}" presName="hierChild2" presStyleCnt="0"/>
      <dgm:spPr/>
    </dgm:pt>
    <dgm:pt modelId="{84E3A5D6-8171-4916-8F9E-F322B118F19F}" type="pres">
      <dgm:prSet presAssocID="{112B0040-B63C-4FB4-AA1D-9B59D44075D6}" presName="hierChild3" presStyleCnt="0"/>
      <dgm:spPr/>
    </dgm:pt>
  </dgm:ptLst>
  <dgm:cxnLst>
    <dgm:cxn modelId="{12FD9219-0E43-471E-A07D-13FE0E177FCC}" type="presOf" srcId="{112B0040-B63C-4FB4-AA1D-9B59D44075D6}" destId="{2B6D01D0-B07F-4A9C-89B5-6BA61FC3B13B}" srcOrd="1" destOrd="0" presId="urn:microsoft.com/office/officeart/2005/8/layout/orgChart1"/>
    <dgm:cxn modelId="{F1621B1E-296E-476D-9642-CE65C587908B}" type="presOf" srcId="{76A36882-C1F6-4461-9063-2FFB39CF2CBD}" destId="{193C5491-CD1B-46DE-A16E-B3D1DD8B0B0E}" srcOrd="0" destOrd="0" presId="urn:microsoft.com/office/officeart/2005/8/layout/orgChart1"/>
    <dgm:cxn modelId="{CF90322B-8553-452A-BBB1-A26CA69A0B63}" type="presOf" srcId="{4E08D7FF-0E76-4106-8351-C9505F65EE08}" destId="{94E14F6C-CD48-45E8-A93C-1F5E0C0DF841}" srcOrd="1" destOrd="0" presId="urn:microsoft.com/office/officeart/2005/8/layout/orgChart1"/>
    <dgm:cxn modelId="{DDC40E38-310E-4D97-848B-6210C81D7597}" type="presOf" srcId="{35C27D9C-F7D7-48CF-BBF2-9C67F825E643}" destId="{101F4E5A-6B35-48BB-9769-819AD33A88E8}" srcOrd="0" destOrd="0" presId="urn:microsoft.com/office/officeart/2005/8/layout/orgChart1"/>
    <dgm:cxn modelId="{D808253D-F3C4-4E1B-86D7-7E8E6B79893D}" type="presOf" srcId="{8D3F0C6A-2D8B-46CC-8F26-38454260A958}" destId="{4D5C8FAE-83A0-44A2-BC3B-ADC272249AE7}" srcOrd="0" destOrd="0" presId="urn:microsoft.com/office/officeart/2005/8/layout/orgChart1"/>
    <dgm:cxn modelId="{5E961243-C15E-41FC-BEA7-B471DD18C4C4}" type="presOf" srcId="{112B0040-B63C-4FB4-AA1D-9B59D44075D6}" destId="{59EB80BD-8D54-493F-B920-4EE4D40E1A0F}" srcOrd="0" destOrd="0" presId="urn:microsoft.com/office/officeart/2005/8/layout/orgChart1"/>
    <dgm:cxn modelId="{B0D04D67-4A17-4AF4-8A0D-936B5C9BE76A}" type="presOf" srcId="{8D3F0C6A-2D8B-46CC-8F26-38454260A958}" destId="{08579DF6-303D-47AF-8908-FEE204C55891}" srcOrd="1" destOrd="0" presId="urn:microsoft.com/office/officeart/2005/8/layout/orgChart1"/>
    <dgm:cxn modelId="{6411DC4D-B448-4AE1-BF0C-B439E0CD721A}" type="presOf" srcId="{23A49261-9D5A-457B-B0B3-A0AE30C6C41D}" destId="{4B38F90A-991B-458F-BCBE-5B1393E215A3}" srcOrd="0" destOrd="0" presId="urn:microsoft.com/office/officeart/2005/8/layout/orgChart1"/>
    <dgm:cxn modelId="{5176647B-FF7D-437C-AB9D-48860427BC76}" type="presOf" srcId="{6D63D768-DB03-472A-B72A-03963C8D9AB1}" destId="{AEE84DB5-9EB9-435D-8481-A7D785462CAB}" srcOrd="0" destOrd="0" presId="urn:microsoft.com/office/officeart/2005/8/layout/orgChart1"/>
    <dgm:cxn modelId="{E06E1382-D3FB-44CE-9A89-79495064F8EA}" srcId="{76A36882-C1F6-4461-9063-2FFB39CF2CBD}" destId="{4E08D7FF-0E76-4106-8351-C9505F65EE08}" srcOrd="1" destOrd="0" parTransId="{8D57932D-6E24-4240-B07F-282B7EDE2A0C}" sibTransId="{62C91CBF-400D-435C-9A32-091186755FA3}"/>
    <dgm:cxn modelId="{EAE12086-425F-46D0-B001-16E90E146E06}" type="presOf" srcId="{5B68A494-6B24-4DF1-8364-DB0C056ED6FE}" destId="{04EB4CA9-46C3-41AD-8A6E-B60A79786FE9}" srcOrd="0" destOrd="0" presId="urn:microsoft.com/office/officeart/2005/8/layout/orgChart1"/>
    <dgm:cxn modelId="{A508078B-CF23-49C4-87DB-99D77ACFF7CB}" srcId="{35C27D9C-F7D7-48CF-BBF2-9C67F825E643}" destId="{8D3F0C6A-2D8B-46CC-8F26-38454260A958}" srcOrd="2" destOrd="0" parTransId="{29A4D124-5765-421A-8204-3065FD178040}" sibTransId="{DE0AF6F1-AC68-42E0-B3A5-BB1DD8B2E0DD}"/>
    <dgm:cxn modelId="{C266CB8C-04DB-475C-962A-9E91343F6285}" type="presOf" srcId="{8D57932D-6E24-4240-B07F-282B7EDE2A0C}" destId="{9DD3D34F-A754-4398-BF12-92B2A2D46D08}" srcOrd="0" destOrd="0" presId="urn:microsoft.com/office/officeart/2005/8/layout/orgChart1"/>
    <dgm:cxn modelId="{BCCBF992-A227-44C1-9251-88E929C7CF4C}" type="presOf" srcId="{76A36882-C1F6-4461-9063-2FFB39CF2CBD}" destId="{BE97DF24-B824-45EA-A4F3-97F592F9AE16}" srcOrd="1" destOrd="0" presId="urn:microsoft.com/office/officeart/2005/8/layout/orgChart1"/>
    <dgm:cxn modelId="{FB38769D-4BDC-4630-A251-5FB45DDB4830}" srcId="{35C27D9C-F7D7-48CF-BBF2-9C67F825E643}" destId="{112B0040-B63C-4FB4-AA1D-9B59D44075D6}" srcOrd="3" destOrd="0" parTransId="{4283DAEE-6F22-4137-8298-A59516A7E0AE}" sibTransId="{99063E4E-A47B-4A48-A53D-2FB932D3E585}"/>
    <dgm:cxn modelId="{1E8545A4-5AF4-4F4A-BF2B-B736583979FA}" type="presOf" srcId="{73483363-D018-4201-9DC9-7B97022BAEAA}" destId="{8F84E72A-07CE-4B7C-8304-29D909F6C05A}" srcOrd="1" destOrd="0" presId="urn:microsoft.com/office/officeart/2005/8/layout/orgChart1"/>
    <dgm:cxn modelId="{6B32F4A6-49A8-4897-A3B7-B7CE0811EC6B}" srcId="{35C27D9C-F7D7-48CF-BBF2-9C67F825E643}" destId="{76A36882-C1F6-4461-9063-2FFB39CF2CBD}" srcOrd="0" destOrd="0" parTransId="{A1904F9F-157D-4BB6-A0A8-8A823D379C9A}" sibTransId="{E75F7FE8-11EF-46CB-AC2A-9010FE9531B5}"/>
    <dgm:cxn modelId="{7293E1A7-E7EA-4A4B-91F3-081431D9C692}" type="presOf" srcId="{5B68A494-6B24-4DF1-8364-DB0C056ED6FE}" destId="{56DDDC0A-9A9B-4669-B650-805798781593}" srcOrd="1" destOrd="0" presId="urn:microsoft.com/office/officeart/2005/8/layout/orgChart1"/>
    <dgm:cxn modelId="{491767B4-DDB6-4897-AC41-EEEA1176A51E}" srcId="{76A36882-C1F6-4461-9063-2FFB39CF2CBD}" destId="{5B68A494-6B24-4DF1-8364-DB0C056ED6FE}" srcOrd="2" destOrd="0" parTransId="{3541AB79-C71F-4215-8FCC-965F006285C8}" sibTransId="{EC43D8D4-D783-4E2A-A638-1469EE4A7388}"/>
    <dgm:cxn modelId="{1D1DA9BA-CE46-48E5-8F5A-F543A6962242}" srcId="{76A36882-C1F6-4461-9063-2FFB39CF2CBD}" destId="{6D63D768-DB03-472A-B72A-03963C8D9AB1}" srcOrd="0" destOrd="0" parTransId="{23A49261-9D5A-457B-B0B3-A0AE30C6C41D}" sibTransId="{027C748C-5864-4352-B00A-1B4E7F91C35E}"/>
    <dgm:cxn modelId="{5EA4A3C1-1C2F-473D-92E2-414F13CF8A3E}" srcId="{35C27D9C-F7D7-48CF-BBF2-9C67F825E643}" destId="{73483363-D018-4201-9DC9-7B97022BAEAA}" srcOrd="1" destOrd="0" parTransId="{75F38CC1-E457-4313-B43C-640DB02169E8}" sibTransId="{2D5E1456-7C2B-4ED6-AAF5-B949E7EE47AB}"/>
    <dgm:cxn modelId="{E57BF8E1-DD69-4701-90E0-CB775CA560BD}" type="presOf" srcId="{73483363-D018-4201-9DC9-7B97022BAEAA}" destId="{FC5EF717-B233-4188-814D-7DCC5F96A4C0}" srcOrd="0" destOrd="0" presId="urn:microsoft.com/office/officeart/2005/8/layout/orgChart1"/>
    <dgm:cxn modelId="{2C0596F3-D082-4978-A6A6-6B2466AB54ED}" type="presOf" srcId="{4E08D7FF-0E76-4106-8351-C9505F65EE08}" destId="{3473DEE2-27DE-4184-967A-47712A2ED22C}" srcOrd="0" destOrd="0" presId="urn:microsoft.com/office/officeart/2005/8/layout/orgChart1"/>
    <dgm:cxn modelId="{89794BF8-0357-40D1-B283-EAC0B2FF1E86}" type="presOf" srcId="{6D63D768-DB03-472A-B72A-03963C8D9AB1}" destId="{E53FC10A-CB83-4A60-86BF-109B69A9DDC6}" srcOrd="1" destOrd="0" presId="urn:microsoft.com/office/officeart/2005/8/layout/orgChart1"/>
    <dgm:cxn modelId="{D7A3CBFF-8659-4C07-9E1E-884E314C7C6A}" type="presOf" srcId="{3541AB79-C71F-4215-8FCC-965F006285C8}" destId="{B8266F21-5976-4EC6-8DA8-7FD0018AC727}" srcOrd="0" destOrd="0" presId="urn:microsoft.com/office/officeart/2005/8/layout/orgChart1"/>
    <dgm:cxn modelId="{31A52A90-3A93-479B-8B2F-4B7E5D84393F}" type="presParOf" srcId="{101F4E5A-6B35-48BB-9769-819AD33A88E8}" destId="{3731F93F-C024-434F-BAD7-A58631B88453}" srcOrd="0" destOrd="0" presId="urn:microsoft.com/office/officeart/2005/8/layout/orgChart1"/>
    <dgm:cxn modelId="{C5185122-7A1A-410A-BC94-5B2FA1FB4F19}" type="presParOf" srcId="{3731F93F-C024-434F-BAD7-A58631B88453}" destId="{176F08BA-1D55-4FDA-B167-38B7B7E9D685}" srcOrd="0" destOrd="0" presId="urn:microsoft.com/office/officeart/2005/8/layout/orgChart1"/>
    <dgm:cxn modelId="{A183AE21-6330-434C-BF93-6CBAD256774E}" type="presParOf" srcId="{176F08BA-1D55-4FDA-B167-38B7B7E9D685}" destId="{193C5491-CD1B-46DE-A16E-B3D1DD8B0B0E}" srcOrd="0" destOrd="0" presId="urn:microsoft.com/office/officeart/2005/8/layout/orgChart1"/>
    <dgm:cxn modelId="{9F4C6815-01C5-429C-977D-40A90868110E}" type="presParOf" srcId="{176F08BA-1D55-4FDA-B167-38B7B7E9D685}" destId="{BE97DF24-B824-45EA-A4F3-97F592F9AE16}" srcOrd="1" destOrd="0" presId="urn:microsoft.com/office/officeart/2005/8/layout/orgChart1"/>
    <dgm:cxn modelId="{DBD6D6C1-DBB0-4DDE-B441-7FC7AB5BD4A7}" type="presParOf" srcId="{3731F93F-C024-434F-BAD7-A58631B88453}" destId="{48E77557-B593-4090-94F4-C557BF80C225}" srcOrd="1" destOrd="0" presId="urn:microsoft.com/office/officeart/2005/8/layout/orgChart1"/>
    <dgm:cxn modelId="{DA7A262B-06DB-470E-A31A-D9D5581733D7}" type="presParOf" srcId="{48E77557-B593-4090-94F4-C557BF80C225}" destId="{4B38F90A-991B-458F-BCBE-5B1393E215A3}" srcOrd="0" destOrd="0" presId="urn:microsoft.com/office/officeart/2005/8/layout/orgChart1"/>
    <dgm:cxn modelId="{65E38AA4-3762-4030-9273-C2E1716261C7}" type="presParOf" srcId="{48E77557-B593-4090-94F4-C557BF80C225}" destId="{7694A53B-76FB-4436-A23A-2E2B9A407BC8}" srcOrd="1" destOrd="0" presId="urn:microsoft.com/office/officeart/2005/8/layout/orgChart1"/>
    <dgm:cxn modelId="{60306BB5-C0C5-460C-8F3D-6C00EF881C7B}" type="presParOf" srcId="{7694A53B-76FB-4436-A23A-2E2B9A407BC8}" destId="{F3566AC1-0FEB-4C92-81F7-FF15645C325B}" srcOrd="0" destOrd="0" presId="urn:microsoft.com/office/officeart/2005/8/layout/orgChart1"/>
    <dgm:cxn modelId="{DDB92676-1410-42C8-BAAB-082A00B755B3}" type="presParOf" srcId="{F3566AC1-0FEB-4C92-81F7-FF15645C325B}" destId="{AEE84DB5-9EB9-435D-8481-A7D785462CAB}" srcOrd="0" destOrd="0" presId="urn:microsoft.com/office/officeart/2005/8/layout/orgChart1"/>
    <dgm:cxn modelId="{C9A29F91-0B2C-41BE-9FD8-76CD335B9561}" type="presParOf" srcId="{F3566AC1-0FEB-4C92-81F7-FF15645C325B}" destId="{E53FC10A-CB83-4A60-86BF-109B69A9DDC6}" srcOrd="1" destOrd="0" presId="urn:microsoft.com/office/officeart/2005/8/layout/orgChart1"/>
    <dgm:cxn modelId="{098B68A0-4AE9-4DE0-B8AF-63661B54DD75}" type="presParOf" srcId="{7694A53B-76FB-4436-A23A-2E2B9A407BC8}" destId="{6200607E-0A87-45A5-BC37-CCF41B471958}" srcOrd="1" destOrd="0" presId="urn:microsoft.com/office/officeart/2005/8/layout/orgChart1"/>
    <dgm:cxn modelId="{8F59A252-124B-4BD0-A403-BB12DEFEE006}" type="presParOf" srcId="{7694A53B-76FB-4436-A23A-2E2B9A407BC8}" destId="{F546CBA7-C935-4CEC-B5A4-2A677625631D}" srcOrd="2" destOrd="0" presId="urn:microsoft.com/office/officeart/2005/8/layout/orgChart1"/>
    <dgm:cxn modelId="{D315B592-C1EC-48F1-B921-EE6C769D66FF}" type="presParOf" srcId="{48E77557-B593-4090-94F4-C557BF80C225}" destId="{9DD3D34F-A754-4398-BF12-92B2A2D46D08}" srcOrd="2" destOrd="0" presId="urn:microsoft.com/office/officeart/2005/8/layout/orgChart1"/>
    <dgm:cxn modelId="{E7897E8E-D12A-4B7C-B01F-51D69EB9A0BA}" type="presParOf" srcId="{48E77557-B593-4090-94F4-C557BF80C225}" destId="{CB77CB83-3263-43BE-B21A-C22CD826E7FB}" srcOrd="3" destOrd="0" presId="urn:microsoft.com/office/officeart/2005/8/layout/orgChart1"/>
    <dgm:cxn modelId="{FED65C74-42F9-4398-B1DC-B75AE56A02A7}" type="presParOf" srcId="{CB77CB83-3263-43BE-B21A-C22CD826E7FB}" destId="{51F769F8-5801-4655-8937-048B79338843}" srcOrd="0" destOrd="0" presId="urn:microsoft.com/office/officeart/2005/8/layout/orgChart1"/>
    <dgm:cxn modelId="{312DE59A-B2F0-4153-8D55-23926B1AF3AB}" type="presParOf" srcId="{51F769F8-5801-4655-8937-048B79338843}" destId="{3473DEE2-27DE-4184-967A-47712A2ED22C}" srcOrd="0" destOrd="0" presId="urn:microsoft.com/office/officeart/2005/8/layout/orgChart1"/>
    <dgm:cxn modelId="{117A6E6D-41C1-4E1A-A4C4-0AC4B47056A4}" type="presParOf" srcId="{51F769F8-5801-4655-8937-048B79338843}" destId="{94E14F6C-CD48-45E8-A93C-1F5E0C0DF841}" srcOrd="1" destOrd="0" presId="urn:microsoft.com/office/officeart/2005/8/layout/orgChart1"/>
    <dgm:cxn modelId="{DD3252EC-503B-4447-A6A3-A70C1A41E4B5}" type="presParOf" srcId="{CB77CB83-3263-43BE-B21A-C22CD826E7FB}" destId="{98BFACCB-7879-4B2E-9130-F6955C806898}" srcOrd="1" destOrd="0" presId="urn:microsoft.com/office/officeart/2005/8/layout/orgChart1"/>
    <dgm:cxn modelId="{78FF6976-148C-4753-B13B-972F2C0BC76E}" type="presParOf" srcId="{CB77CB83-3263-43BE-B21A-C22CD826E7FB}" destId="{F98C983F-37F3-4EA6-A447-E602566050C0}" srcOrd="2" destOrd="0" presId="urn:microsoft.com/office/officeart/2005/8/layout/orgChart1"/>
    <dgm:cxn modelId="{26366920-B10B-4862-9CE5-5AE3C332A8E9}" type="presParOf" srcId="{48E77557-B593-4090-94F4-C557BF80C225}" destId="{B8266F21-5976-4EC6-8DA8-7FD0018AC727}" srcOrd="4" destOrd="0" presId="urn:microsoft.com/office/officeart/2005/8/layout/orgChart1"/>
    <dgm:cxn modelId="{BCD90BFD-7A7E-43BD-930A-E4B341C658E2}" type="presParOf" srcId="{48E77557-B593-4090-94F4-C557BF80C225}" destId="{86122685-D974-49F7-B4B3-38F55F45793E}" srcOrd="5" destOrd="0" presId="urn:microsoft.com/office/officeart/2005/8/layout/orgChart1"/>
    <dgm:cxn modelId="{6331A41D-347B-4011-9291-1A3F54E849C4}" type="presParOf" srcId="{86122685-D974-49F7-B4B3-38F55F45793E}" destId="{9EE2E040-5F8E-4BBC-977D-302AF133C272}" srcOrd="0" destOrd="0" presId="urn:microsoft.com/office/officeart/2005/8/layout/orgChart1"/>
    <dgm:cxn modelId="{CA231BA8-3101-4B3B-9A11-098BC687EF56}" type="presParOf" srcId="{9EE2E040-5F8E-4BBC-977D-302AF133C272}" destId="{04EB4CA9-46C3-41AD-8A6E-B60A79786FE9}" srcOrd="0" destOrd="0" presId="urn:microsoft.com/office/officeart/2005/8/layout/orgChart1"/>
    <dgm:cxn modelId="{221A1207-B50E-485E-BC88-FD34A70DA7C7}" type="presParOf" srcId="{9EE2E040-5F8E-4BBC-977D-302AF133C272}" destId="{56DDDC0A-9A9B-4669-B650-805798781593}" srcOrd="1" destOrd="0" presId="urn:microsoft.com/office/officeart/2005/8/layout/orgChart1"/>
    <dgm:cxn modelId="{18640C02-2B20-4ABF-9C24-53926DCCDCB6}" type="presParOf" srcId="{86122685-D974-49F7-B4B3-38F55F45793E}" destId="{854FB1AA-5FC0-4E00-B2F0-C494EBFB4A54}" srcOrd="1" destOrd="0" presId="urn:microsoft.com/office/officeart/2005/8/layout/orgChart1"/>
    <dgm:cxn modelId="{32C8691B-D8F3-4F3D-B01E-3243A1ECCA02}" type="presParOf" srcId="{86122685-D974-49F7-B4B3-38F55F45793E}" destId="{0869F4B4-BBB5-47BB-B15A-C03D3D20D55B}" srcOrd="2" destOrd="0" presId="urn:microsoft.com/office/officeart/2005/8/layout/orgChart1"/>
    <dgm:cxn modelId="{5AB03517-BE17-4175-AAB2-3EFA4BDC6A46}" type="presParOf" srcId="{3731F93F-C024-434F-BAD7-A58631B88453}" destId="{C3562C5F-0CF1-4C6D-B7B7-9D49EE147C43}" srcOrd="2" destOrd="0" presId="urn:microsoft.com/office/officeart/2005/8/layout/orgChart1"/>
    <dgm:cxn modelId="{2D6D36DD-FDAC-4AD2-8AB9-59A037FEAEF2}" type="presParOf" srcId="{101F4E5A-6B35-48BB-9769-819AD33A88E8}" destId="{1182E72E-56D0-4786-B1AC-0998C1A1ADE2}" srcOrd="1" destOrd="0" presId="urn:microsoft.com/office/officeart/2005/8/layout/orgChart1"/>
    <dgm:cxn modelId="{94775489-E60B-4EC6-B54A-25E0D1A0F311}" type="presParOf" srcId="{1182E72E-56D0-4786-B1AC-0998C1A1ADE2}" destId="{59FC43A6-F5E9-4910-BB7B-1CF4426378E1}" srcOrd="0" destOrd="0" presId="urn:microsoft.com/office/officeart/2005/8/layout/orgChart1"/>
    <dgm:cxn modelId="{68DC5B52-5C4E-4A6F-83FB-A5C0D79BDDB1}" type="presParOf" srcId="{59FC43A6-F5E9-4910-BB7B-1CF4426378E1}" destId="{FC5EF717-B233-4188-814D-7DCC5F96A4C0}" srcOrd="0" destOrd="0" presId="urn:microsoft.com/office/officeart/2005/8/layout/orgChart1"/>
    <dgm:cxn modelId="{7ABD29DB-7EBB-47E0-9553-2E13E71BC54A}" type="presParOf" srcId="{59FC43A6-F5E9-4910-BB7B-1CF4426378E1}" destId="{8F84E72A-07CE-4B7C-8304-29D909F6C05A}" srcOrd="1" destOrd="0" presId="urn:microsoft.com/office/officeart/2005/8/layout/orgChart1"/>
    <dgm:cxn modelId="{3BA714B9-4AD7-47EC-B002-3E7BA779F4CA}" type="presParOf" srcId="{1182E72E-56D0-4786-B1AC-0998C1A1ADE2}" destId="{59DA1FDD-D38F-4709-B227-03F9614F7356}" srcOrd="1" destOrd="0" presId="urn:microsoft.com/office/officeart/2005/8/layout/orgChart1"/>
    <dgm:cxn modelId="{B32A37F7-FCFD-44FE-9781-7A83A58C67EB}" type="presParOf" srcId="{1182E72E-56D0-4786-B1AC-0998C1A1ADE2}" destId="{CDE5463E-077F-45A9-BE91-9F10F0555C16}" srcOrd="2" destOrd="0" presId="urn:microsoft.com/office/officeart/2005/8/layout/orgChart1"/>
    <dgm:cxn modelId="{EF6D1DEF-4788-464E-90CD-788E69C27728}" type="presParOf" srcId="{101F4E5A-6B35-48BB-9769-819AD33A88E8}" destId="{60BCEBF6-7533-400F-98D9-45DA36FF68DF}" srcOrd="2" destOrd="0" presId="urn:microsoft.com/office/officeart/2005/8/layout/orgChart1"/>
    <dgm:cxn modelId="{F6547811-A3C9-4842-96D6-82941EACD77F}" type="presParOf" srcId="{60BCEBF6-7533-400F-98D9-45DA36FF68DF}" destId="{492323EF-DD79-4FE7-AC13-071B906BCF35}" srcOrd="0" destOrd="0" presId="urn:microsoft.com/office/officeart/2005/8/layout/orgChart1"/>
    <dgm:cxn modelId="{45590412-90B8-4025-B69D-ECECE0AD8E22}" type="presParOf" srcId="{492323EF-DD79-4FE7-AC13-071B906BCF35}" destId="{4D5C8FAE-83A0-44A2-BC3B-ADC272249AE7}" srcOrd="0" destOrd="0" presId="urn:microsoft.com/office/officeart/2005/8/layout/orgChart1"/>
    <dgm:cxn modelId="{D798E9A5-50B8-4ABA-93FD-15FFC84F52C4}" type="presParOf" srcId="{492323EF-DD79-4FE7-AC13-071B906BCF35}" destId="{08579DF6-303D-47AF-8908-FEE204C55891}" srcOrd="1" destOrd="0" presId="urn:microsoft.com/office/officeart/2005/8/layout/orgChart1"/>
    <dgm:cxn modelId="{4C18D8D7-4E21-45FB-BE71-10EFC09B535D}" type="presParOf" srcId="{60BCEBF6-7533-400F-98D9-45DA36FF68DF}" destId="{2966EC2B-93DC-4A95-96B2-0282F118DEA6}" srcOrd="1" destOrd="0" presId="urn:microsoft.com/office/officeart/2005/8/layout/orgChart1"/>
    <dgm:cxn modelId="{D38B6B0F-5255-44F8-A0C1-77FAAF689EEF}" type="presParOf" srcId="{60BCEBF6-7533-400F-98D9-45DA36FF68DF}" destId="{C91D8028-B2F7-49F6-8CA2-7151A9C7877F}" srcOrd="2" destOrd="0" presId="urn:microsoft.com/office/officeart/2005/8/layout/orgChart1"/>
    <dgm:cxn modelId="{BC8DDF19-CD3A-484B-A296-C2EDF0059DAC}" type="presParOf" srcId="{101F4E5A-6B35-48BB-9769-819AD33A88E8}" destId="{59713BCF-8A6A-4EA9-9008-CD7995987B62}" srcOrd="3" destOrd="0" presId="urn:microsoft.com/office/officeart/2005/8/layout/orgChart1"/>
    <dgm:cxn modelId="{4935C55C-84A4-4894-8C1A-90A307CA575B}" type="presParOf" srcId="{59713BCF-8A6A-4EA9-9008-CD7995987B62}" destId="{ED5A1A14-48B2-4FE3-8D88-619E72360285}" srcOrd="0" destOrd="0" presId="urn:microsoft.com/office/officeart/2005/8/layout/orgChart1"/>
    <dgm:cxn modelId="{FB661651-12EA-4767-908F-4FCFA7675A85}" type="presParOf" srcId="{ED5A1A14-48B2-4FE3-8D88-619E72360285}" destId="{59EB80BD-8D54-493F-B920-4EE4D40E1A0F}" srcOrd="0" destOrd="0" presId="urn:microsoft.com/office/officeart/2005/8/layout/orgChart1"/>
    <dgm:cxn modelId="{C81BA622-9C7C-4F1E-8814-6B432B4E144A}" type="presParOf" srcId="{ED5A1A14-48B2-4FE3-8D88-619E72360285}" destId="{2B6D01D0-B07F-4A9C-89B5-6BA61FC3B13B}" srcOrd="1" destOrd="0" presId="urn:microsoft.com/office/officeart/2005/8/layout/orgChart1"/>
    <dgm:cxn modelId="{08F1CBAF-876F-4E02-9252-6EF99B5999D2}" type="presParOf" srcId="{59713BCF-8A6A-4EA9-9008-CD7995987B62}" destId="{C9D44641-8FB4-417C-BE4C-049FB32F72E2}" srcOrd="1" destOrd="0" presId="urn:microsoft.com/office/officeart/2005/8/layout/orgChart1"/>
    <dgm:cxn modelId="{D0803CBA-8FE2-4456-95A4-01B7B2AF242E}" type="presParOf" srcId="{59713BCF-8A6A-4EA9-9008-CD7995987B62}" destId="{84E3A5D6-8171-4916-8F9E-F322B118F19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66F21-5976-4EC6-8DA8-7FD0018AC727}">
      <dsp:nvSpPr>
        <dsp:cNvPr id="0" name=""/>
        <dsp:cNvSpPr/>
      </dsp:nvSpPr>
      <dsp:spPr>
        <a:xfrm>
          <a:off x="7618033" y="2161046"/>
          <a:ext cx="3926264" cy="69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0"/>
              </a:lnTo>
              <a:lnTo>
                <a:pt x="3926264" y="44120"/>
              </a:lnTo>
              <a:lnTo>
                <a:pt x="3926264" y="696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3D34F-A754-4398-BF12-92B2A2D46D08}">
      <dsp:nvSpPr>
        <dsp:cNvPr id="0" name=""/>
        <dsp:cNvSpPr/>
      </dsp:nvSpPr>
      <dsp:spPr>
        <a:xfrm>
          <a:off x="7618033" y="2161046"/>
          <a:ext cx="189098" cy="696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76"/>
              </a:lnTo>
              <a:lnTo>
                <a:pt x="189098" y="44276"/>
              </a:lnTo>
              <a:lnTo>
                <a:pt x="189098" y="696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8F90A-991B-458F-BCBE-5B1393E215A3}">
      <dsp:nvSpPr>
        <dsp:cNvPr id="0" name=""/>
        <dsp:cNvSpPr/>
      </dsp:nvSpPr>
      <dsp:spPr>
        <a:xfrm>
          <a:off x="4382664" y="2161046"/>
          <a:ext cx="3235368" cy="655413"/>
        </a:xfrm>
        <a:custGeom>
          <a:avLst/>
          <a:gdLst/>
          <a:ahLst/>
          <a:cxnLst/>
          <a:rect l="0" t="0" r="0" b="0"/>
          <a:pathLst>
            <a:path>
              <a:moveTo>
                <a:pt x="3235368" y="0"/>
              </a:moveTo>
              <a:lnTo>
                <a:pt x="3235368" y="2920"/>
              </a:lnTo>
              <a:lnTo>
                <a:pt x="0" y="2920"/>
              </a:lnTo>
              <a:lnTo>
                <a:pt x="0" y="6554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C5491-CD1B-46DE-A16E-B3D1DD8B0B0E}">
      <dsp:nvSpPr>
        <dsp:cNvPr id="0" name=""/>
        <dsp:cNvSpPr/>
      </dsp:nvSpPr>
      <dsp:spPr>
        <a:xfrm>
          <a:off x="6232574" y="1481242"/>
          <a:ext cx="2770917" cy="679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F&amp;B</a:t>
          </a:r>
        </a:p>
      </dsp:txBody>
      <dsp:txXfrm>
        <a:off x="6232574" y="1481242"/>
        <a:ext cx="2770917" cy="679803"/>
      </dsp:txXfrm>
    </dsp:sp>
    <dsp:sp modelId="{AEE84DB5-9EB9-435D-8481-A7D785462CAB}">
      <dsp:nvSpPr>
        <dsp:cNvPr id="0" name=""/>
        <dsp:cNvSpPr/>
      </dsp:nvSpPr>
      <dsp:spPr>
        <a:xfrm>
          <a:off x="3690960" y="2816459"/>
          <a:ext cx="1383408" cy="577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anose="020F0502020204030204"/>
              <a:ea typeface="+mn-ea"/>
              <a:cs typeface="+mn-cs"/>
            </a:rPr>
            <a:t>    SALES</a:t>
          </a:r>
        </a:p>
      </dsp:txBody>
      <dsp:txXfrm>
        <a:off x="3690960" y="2816459"/>
        <a:ext cx="1383408" cy="577362"/>
      </dsp:txXfrm>
    </dsp:sp>
    <dsp:sp modelId="{3473DEE2-27DE-4184-967A-47712A2ED22C}">
      <dsp:nvSpPr>
        <dsp:cNvPr id="0" name=""/>
        <dsp:cNvSpPr/>
      </dsp:nvSpPr>
      <dsp:spPr>
        <a:xfrm>
          <a:off x="6857972" y="2857815"/>
          <a:ext cx="1898318" cy="516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Calibri" panose="020F0502020204030204"/>
              <a:ea typeface="+mn-ea"/>
              <a:cs typeface="+mn-cs"/>
            </a:rPr>
            <a:t>SALE-PERSON</a:t>
          </a:r>
          <a:endParaRPr lang="en-IN" sz="2400" kern="1200" dirty="0">
            <a:latin typeface="Calibri" panose="020F0502020204030204"/>
            <a:ea typeface="+mn-ea"/>
            <a:cs typeface="+mn-cs"/>
          </a:endParaRPr>
        </a:p>
      </dsp:txBody>
      <dsp:txXfrm>
        <a:off x="6857972" y="2857815"/>
        <a:ext cx="1898318" cy="516432"/>
      </dsp:txXfrm>
    </dsp:sp>
    <dsp:sp modelId="{04EB4CA9-46C3-41AD-8A6E-B60A79786FE9}">
      <dsp:nvSpPr>
        <dsp:cNvPr id="0" name=""/>
        <dsp:cNvSpPr/>
      </dsp:nvSpPr>
      <dsp:spPr>
        <a:xfrm>
          <a:off x="10774853" y="2857659"/>
          <a:ext cx="1538887" cy="5165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anose="020F0502020204030204"/>
              <a:ea typeface="+mn-ea"/>
              <a:cs typeface="+mn-cs"/>
            </a:rPr>
            <a:t>PRODUCT</a:t>
          </a:r>
        </a:p>
      </dsp:txBody>
      <dsp:txXfrm>
        <a:off x="10774853" y="2857659"/>
        <a:ext cx="1538887" cy="516587"/>
      </dsp:txXfrm>
    </dsp:sp>
    <dsp:sp modelId="{FC5EF717-B233-4188-814D-7DCC5F96A4C0}">
      <dsp:nvSpPr>
        <dsp:cNvPr id="0" name=""/>
        <dsp:cNvSpPr/>
      </dsp:nvSpPr>
      <dsp:spPr>
        <a:xfrm rot="10800000" flipV="1">
          <a:off x="3690960" y="4553798"/>
          <a:ext cx="1460029" cy="63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Expense</a:t>
          </a:r>
        </a:p>
      </dsp:txBody>
      <dsp:txXfrm rot="-10800000">
        <a:off x="3690960" y="4553798"/>
        <a:ext cx="1460029" cy="638075"/>
      </dsp:txXfrm>
    </dsp:sp>
    <dsp:sp modelId="{4D5C8FAE-83A0-44A2-BC3B-ADC272249AE7}">
      <dsp:nvSpPr>
        <dsp:cNvPr id="0" name=""/>
        <dsp:cNvSpPr/>
      </dsp:nvSpPr>
      <dsp:spPr>
        <a:xfrm>
          <a:off x="3810025" y="5931800"/>
          <a:ext cx="1377877" cy="6320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Profit</a:t>
          </a:r>
        </a:p>
      </dsp:txBody>
      <dsp:txXfrm>
        <a:off x="3810025" y="5931800"/>
        <a:ext cx="1377877" cy="632016"/>
      </dsp:txXfrm>
    </dsp:sp>
    <dsp:sp modelId="{59EB80BD-8D54-493F-B920-4EE4D40E1A0F}">
      <dsp:nvSpPr>
        <dsp:cNvPr id="0" name=""/>
        <dsp:cNvSpPr/>
      </dsp:nvSpPr>
      <dsp:spPr>
        <a:xfrm>
          <a:off x="1365353" y="4568619"/>
          <a:ext cx="1377877" cy="6320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Filter</a:t>
          </a:r>
        </a:p>
      </dsp:txBody>
      <dsp:txXfrm>
        <a:off x="1365353" y="4568619"/>
        <a:ext cx="1377877" cy="632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B458-7022-4A71-A05D-DF984658F61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819-187B-4DA7-995C-4266A2DAC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6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B458-7022-4A71-A05D-DF984658F61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819-187B-4DA7-995C-4266A2DAC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77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B458-7022-4A71-A05D-DF984658F61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819-187B-4DA7-995C-4266A2DAC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1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B458-7022-4A71-A05D-DF984658F61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819-187B-4DA7-995C-4266A2DAC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75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B458-7022-4A71-A05D-DF984658F61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819-187B-4DA7-995C-4266A2DAC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8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B458-7022-4A71-A05D-DF984658F61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819-187B-4DA7-995C-4266A2DAC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13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B458-7022-4A71-A05D-DF984658F61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819-187B-4DA7-995C-4266A2DAC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77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B458-7022-4A71-A05D-DF984658F61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819-187B-4DA7-995C-4266A2DAC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97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B458-7022-4A71-A05D-DF984658F61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819-187B-4DA7-995C-4266A2DAC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3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B458-7022-4A71-A05D-DF984658F61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819-187B-4DA7-995C-4266A2DAC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32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B458-7022-4A71-A05D-DF984658F61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819-187B-4DA7-995C-4266A2DAC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7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B458-7022-4A71-A05D-DF984658F61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4D819-187B-4DA7-995C-4266A2DAC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09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jpeg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svgsilh.com/000000/image/42691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351A6-5B27-49ED-8D0B-F25493C4AB63}"/>
              </a:ext>
            </a:extLst>
          </p:cNvPr>
          <p:cNvGrpSpPr/>
          <p:nvPr/>
        </p:nvGrpSpPr>
        <p:grpSpPr>
          <a:xfrm rot="21367475">
            <a:off x="7126222" y="-3371487"/>
            <a:ext cx="6965722" cy="11298485"/>
            <a:chOff x="6726172" y="-3775297"/>
            <a:chExt cx="6965722" cy="11298485"/>
          </a:xfrm>
          <a:blipFill>
            <a:blip r:embed="rId2"/>
            <a:stretch>
              <a:fillRect/>
            </a:stretch>
          </a:blip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EADB5EF-0999-4FEE-AB15-6E0E5B32A129}"/>
                </a:ext>
              </a:extLst>
            </p:cNvPr>
            <p:cNvSpPr/>
            <p:nvPr/>
          </p:nvSpPr>
          <p:spPr>
            <a:xfrm rot="2516779">
              <a:off x="6726172" y="-3775297"/>
              <a:ext cx="2570881" cy="769515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A509E71-C7F7-4B51-937E-D5E7B063402A}"/>
                </a:ext>
              </a:extLst>
            </p:cNvPr>
            <p:cNvSpPr/>
            <p:nvPr/>
          </p:nvSpPr>
          <p:spPr>
            <a:xfrm rot="2505081">
              <a:off x="8747235" y="-2015722"/>
              <a:ext cx="2595048" cy="81417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F9721CC-8123-4BD0-B3C1-A0A0CCD631E2}"/>
                </a:ext>
              </a:extLst>
            </p:cNvPr>
            <p:cNvSpPr/>
            <p:nvPr/>
          </p:nvSpPr>
          <p:spPr>
            <a:xfrm rot="2443769">
              <a:off x="11035005" y="63273"/>
              <a:ext cx="2656889" cy="74599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DF39557C-FBF6-46C5-9B02-70759BBFE1A8}"/>
              </a:ext>
            </a:extLst>
          </p:cNvPr>
          <p:cNvSpPr/>
          <p:nvPr/>
        </p:nvSpPr>
        <p:spPr>
          <a:xfrm>
            <a:off x="-3468853" y="-979690"/>
            <a:ext cx="8726945" cy="88173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D68FB-FE71-485F-B538-0CB4A23BD5D1}"/>
              </a:ext>
            </a:extLst>
          </p:cNvPr>
          <p:cNvSpPr txBox="1"/>
          <p:nvPr/>
        </p:nvSpPr>
        <p:spPr>
          <a:xfrm>
            <a:off x="860700" y="609754"/>
            <a:ext cx="451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FOOD &amp; BEVARAGES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15084663-42AD-40B4-9193-E08BEFE56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57" y="2783973"/>
            <a:ext cx="45910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 and Beverages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industry that produces, prepares, and serves edible items and drinks, covering everything from packaged goods to restaurants and cafes.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5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B183"/>
            </a:gs>
            <a:gs pos="0">
              <a:schemeClr val="accent2">
                <a:lumMod val="60000"/>
                <a:lumOff val="40000"/>
              </a:schemeClr>
            </a:gs>
            <a:gs pos="44000">
              <a:schemeClr val="accent2">
                <a:lumMod val="60000"/>
                <a:lumOff val="40000"/>
              </a:schemeClr>
            </a:gs>
            <a:gs pos="84000">
              <a:schemeClr val="bg2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E5C6CC-EA8B-4545-BB14-C3EFB13641C9}"/>
              </a:ext>
            </a:extLst>
          </p:cNvPr>
          <p:cNvSpPr txBox="1"/>
          <p:nvPr/>
        </p:nvSpPr>
        <p:spPr>
          <a:xfrm>
            <a:off x="6342742" y="19668"/>
            <a:ext cx="410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 FORECASTING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F9D52-A3F5-450F-A0E6-D608302A53C2}"/>
              </a:ext>
            </a:extLst>
          </p:cNvPr>
          <p:cNvSpPr txBox="1"/>
          <p:nvPr/>
        </p:nvSpPr>
        <p:spPr>
          <a:xfrm>
            <a:off x="159658" y="3290454"/>
            <a:ext cx="3062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These the data will help to take decision regarding</a:t>
            </a:r>
          </a:p>
          <a:p>
            <a:r>
              <a:rPr lang="en-IN" dirty="0"/>
              <a:t> </a:t>
            </a:r>
          </a:p>
          <a:p>
            <a:pPr marL="342900" indent="-342900">
              <a:buAutoNum type="arabicPeriod"/>
            </a:pPr>
            <a:r>
              <a:rPr lang="en-IN" dirty="0"/>
              <a:t>Inventory management</a:t>
            </a:r>
          </a:p>
          <a:p>
            <a:pPr marL="342900" indent="-342900">
              <a:buAutoNum type="arabicPeriod"/>
            </a:pPr>
            <a:r>
              <a:rPr lang="en-IN" dirty="0"/>
              <a:t>Cost Management</a:t>
            </a:r>
          </a:p>
          <a:p>
            <a:pPr marL="342900" indent="-342900">
              <a:buAutoNum type="arabicPeriod"/>
            </a:pPr>
            <a:r>
              <a:rPr lang="en-IN" dirty="0"/>
              <a:t>Production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62F90-9ECA-48EA-B786-9253E96682D5}"/>
              </a:ext>
            </a:extLst>
          </p:cNvPr>
          <p:cNvSpPr txBox="1"/>
          <p:nvPr/>
        </p:nvSpPr>
        <p:spPr>
          <a:xfrm>
            <a:off x="93023" y="1650029"/>
            <a:ext cx="3129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highlight>
                  <a:srgbClr val="FFFF00"/>
                </a:highlight>
              </a:rPr>
              <a:t>15 Days Sale Forecast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b="1" dirty="0">
              <a:highlight>
                <a:srgbClr val="FFFF0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highlight>
                  <a:srgbClr val="FFFF00"/>
                </a:highlight>
              </a:rPr>
              <a:t>15 Days Expense Forecast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b="1" dirty="0">
              <a:highlight>
                <a:srgbClr val="FFFF0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highlight>
                  <a:srgbClr val="FFFF00"/>
                </a:highlight>
              </a:rPr>
              <a:t>15 Quantity Forecast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197E4-87E0-4C31-91BC-1F7CA692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44" y="943430"/>
            <a:ext cx="8599798" cy="560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2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B183"/>
            </a:gs>
            <a:gs pos="0">
              <a:schemeClr val="accent2">
                <a:lumMod val="60000"/>
                <a:lumOff val="40000"/>
              </a:schemeClr>
            </a:gs>
            <a:gs pos="44000">
              <a:schemeClr val="accent2">
                <a:lumMod val="60000"/>
                <a:lumOff val="40000"/>
              </a:schemeClr>
            </a:gs>
            <a:gs pos="84000">
              <a:schemeClr val="bg2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B0BF6A-1743-4CD4-9FBB-8A721730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042" y="733936"/>
            <a:ext cx="1290758" cy="5974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400C17-3F62-4567-B98A-EA50ADD15F4A}"/>
              </a:ext>
            </a:extLst>
          </p:cNvPr>
          <p:cNvSpPr txBox="1"/>
          <p:nvPr/>
        </p:nvSpPr>
        <p:spPr>
          <a:xfrm>
            <a:off x="4039351" y="26050"/>
            <a:ext cx="4062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VISUALIZATION</a:t>
            </a:r>
            <a:r>
              <a:rPr lang="en-IN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C182A-B58E-4D72-906E-8207E936BA3E}"/>
              </a:ext>
            </a:extLst>
          </p:cNvPr>
          <p:cNvSpPr txBox="1"/>
          <p:nvPr/>
        </p:nvSpPr>
        <p:spPr>
          <a:xfrm>
            <a:off x="10199525" y="379993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Slicer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FCAF14-1A85-4A0E-BCB9-EDEC37892106}"/>
              </a:ext>
            </a:extLst>
          </p:cNvPr>
          <p:cNvSpPr/>
          <p:nvPr/>
        </p:nvSpPr>
        <p:spPr>
          <a:xfrm>
            <a:off x="528344" y="1549400"/>
            <a:ext cx="2541479" cy="375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Field : Product Category</a:t>
            </a:r>
          </a:p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EB264E-21F8-4FC8-ACBC-32AA64E6F9CF}"/>
              </a:ext>
            </a:extLst>
          </p:cNvPr>
          <p:cNvSpPr/>
          <p:nvPr/>
        </p:nvSpPr>
        <p:spPr>
          <a:xfrm>
            <a:off x="3926862" y="1549400"/>
            <a:ext cx="2541479" cy="375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Field : Channel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8966F27-B16D-4E96-A860-060FA2D26C54}"/>
              </a:ext>
            </a:extLst>
          </p:cNvPr>
          <p:cNvSpPr/>
          <p:nvPr/>
        </p:nvSpPr>
        <p:spPr>
          <a:xfrm>
            <a:off x="7050192" y="1549400"/>
            <a:ext cx="2541479" cy="375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Field: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CCAB1-033C-4DD4-8F2D-EA7DC9021B53}"/>
              </a:ext>
            </a:extLst>
          </p:cNvPr>
          <p:cNvSpPr txBox="1"/>
          <p:nvPr/>
        </p:nvSpPr>
        <p:spPr>
          <a:xfrm>
            <a:off x="739642" y="1112009"/>
            <a:ext cx="240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Product Category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CADE4D-15C1-42AC-8507-3F6454DC5630}"/>
              </a:ext>
            </a:extLst>
          </p:cNvPr>
          <p:cNvSpPr txBox="1"/>
          <p:nvPr/>
        </p:nvSpPr>
        <p:spPr>
          <a:xfrm>
            <a:off x="4562801" y="1180068"/>
            <a:ext cx="167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Channel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B2D317-6665-4A4F-ABC9-ADEB2087325C}"/>
              </a:ext>
            </a:extLst>
          </p:cNvPr>
          <p:cNvSpPr txBox="1"/>
          <p:nvPr/>
        </p:nvSpPr>
        <p:spPr>
          <a:xfrm>
            <a:off x="7908222" y="1131721"/>
            <a:ext cx="167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Year</a:t>
            </a:r>
          </a:p>
        </p:txBody>
      </p:sp>
    </p:spTree>
    <p:extLst>
      <p:ext uri="{BB962C8B-B14F-4D97-AF65-F5344CB8AC3E}">
        <p14:creationId xmlns:p14="http://schemas.microsoft.com/office/powerpoint/2010/main" val="141253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B183"/>
            </a:gs>
            <a:gs pos="0">
              <a:schemeClr val="accent2">
                <a:lumMod val="60000"/>
                <a:lumOff val="40000"/>
              </a:schemeClr>
            </a:gs>
            <a:gs pos="44000">
              <a:schemeClr val="accent2">
                <a:lumMod val="60000"/>
                <a:lumOff val="40000"/>
              </a:schemeClr>
            </a:gs>
            <a:gs pos="84000">
              <a:schemeClr val="bg2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A65458-25B1-4B47-B3FD-FDA587CACB3F}"/>
              </a:ext>
            </a:extLst>
          </p:cNvPr>
          <p:cNvSpPr txBox="1"/>
          <p:nvPr/>
        </p:nvSpPr>
        <p:spPr>
          <a:xfrm>
            <a:off x="3602182" y="235528"/>
            <a:ext cx="386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/>
              <a:t>Question &amp; Answer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3140D-DE49-49F7-B57B-B5EE60514D49}"/>
              </a:ext>
            </a:extLst>
          </p:cNvPr>
          <p:cNvSpPr txBox="1"/>
          <p:nvPr/>
        </p:nvSpPr>
        <p:spPr>
          <a:xfrm>
            <a:off x="1711585" y="2212514"/>
            <a:ext cx="93997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Which is the Month for were the Highest Sell Reported ?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Who is the SALE PERSON under that highest Sale Reported ?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Top 5 Product Category where the most of the revenue come  from ?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61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B183"/>
            </a:gs>
            <a:gs pos="0">
              <a:schemeClr val="accent2">
                <a:lumMod val="60000"/>
                <a:lumOff val="40000"/>
              </a:schemeClr>
            </a:gs>
            <a:gs pos="44000">
              <a:schemeClr val="accent2">
                <a:lumMod val="60000"/>
                <a:lumOff val="40000"/>
              </a:schemeClr>
            </a:gs>
            <a:gs pos="84000">
              <a:schemeClr val="bg2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F79551-D1DD-49D8-8D09-1EEBE44E7DF6}"/>
              </a:ext>
            </a:extLst>
          </p:cNvPr>
          <p:cNvSpPr txBox="1"/>
          <p:nvPr/>
        </p:nvSpPr>
        <p:spPr>
          <a:xfrm>
            <a:off x="5471886" y="1625069"/>
            <a:ext cx="6473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"The goal is to turn data into information, and information into insight."</a:t>
            </a:r>
            <a:r>
              <a:rPr lang="en-IN" sz="3200" dirty="0"/>
              <a:t> – Carly Fiorina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6FFD2E-8268-42C3-8AA6-78C252F397AA}"/>
              </a:ext>
            </a:extLst>
          </p:cNvPr>
          <p:cNvSpPr/>
          <p:nvPr/>
        </p:nvSpPr>
        <p:spPr>
          <a:xfrm>
            <a:off x="464457" y="349400"/>
            <a:ext cx="4238171" cy="4120999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002BDC-D2DA-4E7A-A48B-B7DCA82DB075}"/>
              </a:ext>
            </a:extLst>
          </p:cNvPr>
          <p:cNvSpPr/>
          <p:nvPr/>
        </p:nvSpPr>
        <p:spPr>
          <a:xfrm>
            <a:off x="5058426" y="4128478"/>
            <a:ext cx="3787833" cy="92333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50800" dist="50800" dir="5400000" sx="119000" sy="119000" algn="ctr" rotWithShape="0">
              <a:srgbClr val="000000"/>
            </a:outerShdw>
            <a:reflection blurRad="139700" stA="59000" endPos="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1317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86F552-4CCE-4DA9-83CA-043B25E62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D168572-C81F-46CC-A594-A156D3EFD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4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81810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38600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79024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4760116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3747461071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3680901070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solidFill>
                            <a:schemeClr val="tx1"/>
                          </a:solidFill>
                        </a:rPr>
                        <a:t>1.68 $  </a:t>
                      </a:r>
                      <a:r>
                        <a:rPr lang="en-IN" sz="2800" b="0" dirty="0">
                          <a:solidFill>
                            <a:schemeClr val="tx1"/>
                          </a:solidFill>
                        </a:rPr>
                        <a:t>Trillion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23138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4349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89867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CAGR </a:t>
                      </a:r>
                    </a:p>
                    <a:p>
                      <a:pPr algn="ctr"/>
                      <a:r>
                        <a:rPr lang="en-IN" sz="4000" b="1" dirty="0"/>
                        <a:t>   6.3 %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02129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6436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7B8016-DE6D-4FB6-82F3-CE070969FFB1}"/>
              </a:ext>
            </a:extLst>
          </p:cNvPr>
          <p:cNvSpPr txBox="1"/>
          <p:nvPr/>
        </p:nvSpPr>
        <p:spPr>
          <a:xfrm>
            <a:off x="0" y="3059668"/>
            <a:ext cx="5581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 2025, the U.S. food and beverage industry is valued at approximately $1.68 trillion, reflecting a compound annual growth rate (CAGR) of 6.3% from 2023 to 2027</a:t>
            </a:r>
            <a:r>
              <a:rPr lang="en-IN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ECD8A-66E7-4071-919F-877B1F61725B}"/>
              </a:ext>
            </a:extLst>
          </p:cNvPr>
          <p:cNvSpPr txBox="1"/>
          <p:nvPr/>
        </p:nvSpPr>
        <p:spPr>
          <a:xfrm>
            <a:off x="8362950" y="0"/>
            <a:ext cx="140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  </a:t>
            </a:r>
            <a:r>
              <a:rPr lang="en-IN" sz="1600" b="1" dirty="0"/>
              <a:t>Market size </a:t>
            </a:r>
          </a:p>
        </p:txBody>
      </p:sp>
    </p:spTree>
    <p:extLst>
      <p:ext uri="{BB962C8B-B14F-4D97-AF65-F5344CB8AC3E}">
        <p14:creationId xmlns:p14="http://schemas.microsoft.com/office/powerpoint/2010/main" val="26818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chemeClr val="accent2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128D-3AB5-46A3-AA77-AFA93648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041" y="-58057"/>
            <a:ext cx="2705100" cy="977900"/>
          </a:xfrm>
        </p:spPr>
        <p:txBody>
          <a:bodyPr/>
          <a:lstStyle/>
          <a:p>
            <a:r>
              <a:rPr lang="en-IN" u="sng" dirty="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B6362-64B9-4C6B-BA54-250CE93E86EB}"/>
              </a:ext>
            </a:extLst>
          </p:cNvPr>
          <p:cNvSpPr txBox="1"/>
          <p:nvPr/>
        </p:nvSpPr>
        <p:spPr>
          <a:xfrm>
            <a:off x="311503" y="2365829"/>
            <a:ext cx="4057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Card of 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Revenue Channel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Revenue by Product Category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Filter using Slicer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8B482D-28BC-4B98-A1BF-1AE91F95A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0" t="1" r="19931" b="-429"/>
          <a:stretch/>
        </p:blipFill>
        <p:spPr>
          <a:xfrm>
            <a:off x="3601087" y="919843"/>
            <a:ext cx="8334065" cy="55489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C1B558-2367-4EAA-B347-AA46C8F993C8}"/>
              </a:ext>
            </a:extLst>
          </p:cNvPr>
          <p:cNvSpPr/>
          <p:nvPr/>
        </p:nvSpPr>
        <p:spPr>
          <a:xfrm>
            <a:off x="3410857" y="5955680"/>
            <a:ext cx="4354286" cy="718457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7075F80-AEB1-43FC-A2DE-786235E16C14}"/>
              </a:ext>
            </a:extLst>
          </p:cNvPr>
          <p:cNvCxnSpPr>
            <a:cxnSpLocks/>
          </p:cNvCxnSpPr>
          <p:nvPr/>
        </p:nvCxnSpPr>
        <p:spPr>
          <a:xfrm>
            <a:off x="2670628" y="509958"/>
            <a:ext cx="2467429" cy="10250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B17F9-9952-4F91-990E-477DFC8A37A5}"/>
              </a:ext>
            </a:extLst>
          </p:cNvPr>
          <p:cNvSpPr/>
          <p:nvPr/>
        </p:nvSpPr>
        <p:spPr>
          <a:xfrm>
            <a:off x="1814432" y="248348"/>
            <a:ext cx="8561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Card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292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780B20D-84A5-4058-88E7-9938C75D5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2681035"/>
              </p:ext>
            </p:extLst>
          </p:nvPr>
        </p:nvGraphicFramePr>
        <p:xfrm>
          <a:off x="-1047750" y="-1143000"/>
          <a:ext cx="13239750" cy="800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6B5782-1CA8-4A43-B07A-7D18D9704AA6}"/>
              </a:ext>
            </a:extLst>
          </p:cNvPr>
          <p:cNvCxnSpPr>
            <a:cxnSpLocks/>
          </p:cNvCxnSpPr>
          <p:nvPr/>
        </p:nvCxnSpPr>
        <p:spPr>
          <a:xfrm flipV="1">
            <a:off x="1695450" y="2231234"/>
            <a:ext cx="1066800" cy="147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DB7F8D-E018-4A3B-B7BA-2F87023A20AC}"/>
              </a:ext>
            </a:extLst>
          </p:cNvPr>
          <p:cNvCxnSpPr>
            <a:cxnSpLocks/>
          </p:cNvCxnSpPr>
          <p:nvPr/>
        </p:nvCxnSpPr>
        <p:spPr>
          <a:xfrm>
            <a:off x="1695450" y="3739157"/>
            <a:ext cx="947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91C798-86A8-4663-AF2C-5BC364DD6C5A}"/>
              </a:ext>
            </a:extLst>
          </p:cNvPr>
          <p:cNvCxnSpPr>
            <a:cxnSpLocks/>
          </p:cNvCxnSpPr>
          <p:nvPr/>
        </p:nvCxnSpPr>
        <p:spPr>
          <a:xfrm>
            <a:off x="1695450" y="3776663"/>
            <a:ext cx="1066800" cy="129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A1574937-3232-427A-9760-7DB641C17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219699" y="2919414"/>
            <a:ext cx="3200401" cy="24550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654204F-BB5B-49C7-BFC6-A77321394D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36" y="3370659"/>
            <a:ext cx="2933700" cy="155257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4FD472-B5FF-42DD-A601-5C04B14F4AB1}"/>
              </a:ext>
            </a:extLst>
          </p:cNvPr>
          <p:cNvCxnSpPr>
            <a:cxnSpLocks/>
          </p:cNvCxnSpPr>
          <p:nvPr/>
        </p:nvCxnSpPr>
        <p:spPr>
          <a:xfrm>
            <a:off x="4157660" y="1962150"/>
            <a:ext cx="149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6F03A-5F4D-4790-9D14-4EB80554A77C}"/>
              </a:ext>
            </a:extLst>
          </p:cNvPr>
          <p:cNvCxnSpPr>
            <a:cxnSpLocks/>
          </p:cNvCxnSpPr>
          <p:nvPr/>
        </p:nvCxnSpPr>
        <p:spPr>
          <a:xfrm>
            <a:off x="4333875" y="3801070"/>
            <a:ext cx="1142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C0CE3C-07EC-4E6C-8BDA-5D644C948E95}"/>
              </a:ext>
            </a:extLst>
          </p:cNvPr>
          <p:cNvCxnSpPr>
            <a:cxnSpLocks/>
          </p:cNvCxnSpPr>
          <p:nvPr/>
        </p:nvCxnSpPr>
        <p:spPr>
          <a:xfrm>
            <a:off x="4333874" y="5067300"/>
            <a:ext cx="1142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B8E4F1-7F17-40D9-A220-E40173339017}"/>
              </a:ext>
            </a:extLst>
          </p:cNvPr>
          <p:cNvCxnSpPr>
            <a:cxnSpLocks/>
          </p:cNvCxnSpPr>
          <p:nvPr/>
        </p:nvCxnSpPr>
        <p:spPr>
          <a:xfrm>
            <a:off x="7924800" y="1962150"/>
            <a:ext cx="154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7EFE0E-87D9-4014-B967-A4D45352F918}"/>
              </a:ext>
            </a:extLst>
          </p:cNvPr>
          <p:cNvCxnSpPr>
            <a:cxnSpLocks/>
          </p:cNvCxnSpPr>
          <p:nvPr/>
        </p:nvCxnSpPr>
        <p:spPr>
          <a:xfrm>
            <a:off x="8039100" y="380107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AF86C-E687-40CE-9A62-D80C67C51809}"/>
              </a:ext>
            </a:extLst>
          </p:cNvPr>
          <p:cNvCxnSpPr>
            <a:cxnSpLocks/>
          </p:cNvCxnSpPr>
          <p:nvPr/>
        </p:nvCxnSpPr>
        <p:spPr>
          <a:xfrm>
            <a:off x="8124825" y="502027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A1BC90-192F-4473-A004-E50F1704DB03}"/>
              </a:ext>
            </a:extLst>
          </p:cNvPr>
          <p:cNvCxnSpPr/>
          <p:nvPr/>
        </p:nvCxnSpPr>
        <p:spPr>
          <a:xfrm>
            <a:off x="876300" y="5962650"/>
            <a:ext cx="1042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60070F5-6DF4-46CE-BCEE-564B1826B890}"/>
              </a:ext>
            </a:extLst>
          </p:cNvPr>
          <p:cNvSpPr txBox="1"/>
          <p:nvPr/>
        </p:nvSpPr>
        <p:spPr>
          <a:xfrm>
            <a:off x="5219699" y="6018609"/>
            <a:ext cx="221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INFORMATION FLOW </a:t>
            </a:r>
          </a:p>
        </p:txBody>
      </p:sp>
    </p:spTree>
    <p:extLst>
      <p:ext uri="{BB962C8B-B14F-4D97-AF65-F5344CB8AC3E}">
        <p14:creationId xmlns:p14="http://schemas.microsoft.com/office/powerpoint/2010/main" val="148546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B183"/>
            </a:gs>
            <a:gs pos="0">
              <a:schemeClr val="accent2">
                <a:lumMod val="60000"/>
                <a:lumOff val="40000"/>
              </a:schemeClr>
            </a:gs>
            <a:gs pos="44000">
              <a:schemeClr val="accent2">
                <a:lumMod val="60000"/>
                <a:lumOff val="40000"/>
              </a:schemeClr>
            </a:gs>
            <a:gs pos="84000">
              <a:schemeClr val="bg2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CD7ABB-500F-43BA-929E-72CE748AF71F}"/>
              </a:ext>
            </a:extLst>
          </p:cNvPr>
          <p:cNvSpPr txBox="1"/>
          <p:nvPr/>
        </p:nvSpPr>
        <p:spPr>
          <a:xfrm>
            <a:off x="4933083" y="13731"/>
            <a:ext cx="339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DATASET  WITH  MASTER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515BDC-6A9B-4085-9B51-DA812C38118E}"/>
              </a:ext>
            </a:extLst>
          </p:cNvPr>
          <p:cNvSpPr/>
          <p:nvPr/>
        </p:nvSpPr>
        <p:spPr>
          <a:xfrm>
            <a:off x="111954" y="2841884"/>
            <a:ext cx="1590421" cy="1534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  <a:p>
            <a:pPr algn="ctr"/>
            <a:r>
              <a:rPr lang="en-IN" dirty="0"/>
              <a:t>GROUP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4B69C3-D1AE-4703-A250-6EF65AAA654B}"/>
              </a:ext>
            </a:extLst>
          </p:cNvPr>
          <p:cNvSpPr/>
          <p:nvPr/>
        </p:nvSpPr>
        <p:spPr>
          <a:xfrm>
            <a:off x="57584" y="5274379"/>
            <a:ext cx="1428323" cy="1397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Quantity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63D23E-F96B-4322-9D80-82D0069D3DB3}"/>
              </a:ext>
            </a:extLst>
          </p:cNvPr>
          <p:cNvSpPr/>
          <p:nvPr/>
        </p:nvSpPr>
        <p:spPr>
          <a:xfrm>
            <a:off x="216930" y="1127840"/>
            <a:ext cx="1428323" cy="1397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MANAGER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96DE71-830D-4850-A2C8-0BE00D3DC83C}"/>
              </a:ext>
            </a:extLst>
          </p:cNvPr>
          <p:cNvSpPr/>
          <p:nvPr/>
        </p:nvSpPr>
        <p:spPr>
          <a:xfrm>
            <a:off x="1575959" y="1638300"/>
            <a:ext cx="2092036" cy="194656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SALES AMOUNT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E56408-239D-4AF8-A51D-212579E6E6CA}"/>
              </a:ext>
            </a:extLst>
          </p:cNvPr>
          <p:cNvSpPr/>
          <p:nvPr/>
        </p:nvSpPr>
        <p:spPr>
          <a:xfrm>
            <a:off x="1392385" y="3783596"/>
            <a:ext cx="2092036" cy="1946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</a:t>
            </a:r>
          </a:p>
          <a:p>
            <a:pPr algn="ctr"/>
            <a:r>
              <a:rPr lang="en-IN" dirty="0"/>
              <a:t>CATEGORY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A99E1-6014-400D-B838-82D3CC6D7136}"/>
              </a:ext>
            </a:extLst>
          </p:cNvPr>
          <p:cNvSpPr/>
          <p:nvPr/>
        </p:nvSpPr>
        <p:spPr>
          <a:xfrm>
            <a:off x="3444590" y="4859482"/>
            <a:ext cx="2092036" cy="194656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EXPENSE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593F8-6078-48A4-9D1F-E22DD8DD8E9E}"/>
              </a:ext>
            </a:extLst>
          </p:cNvPr>
          <p:cNvSpPr/>
          <p:nvPr/>
        </p:nvSpPr>
        <p:spPr>
          <a:xfrm>
            <a:off x="10109496" y="4662056"/>
            <a:ext cx="1924044" cy="1864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SUPERVISOR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495470-B9D2-4371-976B-8EA3B1B54A8D}"/>
              </a:ext>
            </a:extLst>
          </p:cNvPr>
          <p:cNvSpPr/>
          <p:nvPr/>
        </p:nvSpPr>
        <p:spPr>
          <a:xfrm>
            <a:off x="3619501" y="2715492"/>
            <a:ext cx="2092036" cy="19465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REVENUE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2E8095-BFEF-4BB1-81BB-34F2F1454F03}"/>
              </a:ext>
            </a:extLst>
          </p:cNvPr>
          <p:cNvSpPr/>
          <p:nvPr/>
        </p:nvSpPr>
        <p:spPr>
          <a:xfrm>
            <a:off x="5915888" y="2476500"/>
            <a:ext cx="2092036" cy="194656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PROFIT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4B83F0-5420-4E8B-A6CE-DFA08C9B88DC}"/>
              </a:ext>
            </a:extLst>
          </p:cNvPr>
          <p:cNvSpPr/>
          <p:nvPr/>
        </p:nvSpPr>
        <p:spPr>
          <a:xfrm>
            <a:off x="7628662" y="3770992"/>
            <a:ext cx="2092036" cy="19465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D0BE82-BDBF-4DFD-9288-60122B3C6F11}"/>
              </a:ext>
            </a:extLst>
          </p:cNvPr>
          <p:cNvSpPr/>
          <p:nvPr/>
        </p:nvSpPr>
        <p:spPr>
          <a:xfrm>
            <a:off x="9888690" y="2321502"/>
            <a:ext cx="1924044" cy="1946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SALES</a:t>
            </a:r>
          </a:p>
          <a:p>
            <a:pPr algn="ctr"/>
            <a:r>
              <a:rPr lang="en-IN" dirty="0"/>
              <a:t>PERSON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F47607-3A18-4F70-BC09-E7AF4E175B0D}"/>
              </a:ext>
            </a:extLst>
          </p:cNvPr>
          <p:cNvSpPr/>
          <p:nvPr/>
        </p:nvSpPr>
        <p:spPr>
          <a:xfrm>
            <a:off x="3555425" y="475396"/>
            <a:ext cx="2137058" cy="2001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SALESPERSON</a:t>
            </a:r>
          </a:p>
          <a:p>
            <a:pPr algn="ctr"/>
            <a:r>
              <a:rPr lang="en-IN" dirty="0"/>
              <a:t>KEY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F01321-5D84-4EBC-ABF9-05F2D842C843}"/>
              </a:ext>
            </a:extLst>
          </p:cNvPr>
          <p:cNvSpPr/>
          <p:nvPr/>
        </p:nvSpPr>
        <p:spPr>
          <a:xfrm>
            <a:off x="7619999" y="1121394"/>
            <a:ext cx="2092036" cy="19465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D2A3EF-FD4C-4FDE-B9C9-41E8BF72E6C4}"/>
              </a:ext>
            </a:extLst>
          </p:cNvPr>
          <p:cNvSpPr/>
          <p:nvPr/>
        </p:nvSpPr>
        <p:spPr>
          <a:xfrm>
            <a:off x="9770908" y="148112"/>
            <a:ext cx="2092036" cy="194656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PROFIT/UNIT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B084ED-FD6E-4590-8476-EAC62E4736AE}"/>
              </a:ext>
            </a:extLst>
          </p:cNvPr>
          <p:cNvSpPr/>
          <p:nvPr/>
        </p:nvSpPr>
        <p:spPr>
          <a:xfrm>
            <a:off x="147636" y="13731"/>
            <a:ext cx="1057709" cy="99046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CHANNEL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44B31D-55D4-425B-8DCC-8A4AC1863ED3}"/>
              </a:ext>
            </a:extLst>
          </p:cNvPr>
          <p:cNvSpPr/>
          <p:nvPr/>
        </p:nvSpPr>
        <p:spPr>
          <a:xfrm>
            <a:off x="8758682" y="5677444"/>
            <a:ext cx="1165507" cy="1128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UNIT </a:t>
            </a:r>
          </a:p>
          <a:p>
            <a:pPr algn="ctr"/>
            <a:r>
              <a:rPr lang="en-IN" dirty="0"/>
              <a:t>PRICE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71B498-DD64-4A5A-A756-0B2EC4A3F265}"/>
              </a:ext>
            </a:extLst>
          </p:cNvPr>
          <p:cNvSpPr/>
          <p:nvPr/>
        </p:nvSpPr>
        <p:spPr>
          <a:xfrm>
            <a:off x="1913687" y="91602"/>
            <a:ext cx="1350817" cy="1321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DATE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E04C89-5E1D-4D63-9099-D94FFCDDD007}"/>
              </a:ext>
            </a:extLst>
          </p:cNvPr>
          <p:cNvSpPr/>
          <p:nvPr/>
        </p:nvSpPr>
        <p:spPr>
          <a:xfrm>
            <a:off x="5960917" y="752539"/>
            <a:ext cx="1331770" cy="12582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2528D5-A6F2-43EB-A4CF-97771E091DEE}"/>
              </a:ext>
            </a:extLst>
          </p:cNvPr>
          <p:cNvSpPr/>
          <p:nvPr/>
        </p:nvSpPr>
        <p:spPr>
          <a:xfrm>
            <a:off x="6052703" y="5069062"/>
            <a:ext cx="1575959" cy="14573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KEY</a:t>
            </a:r>
          </a:p>
        </p:txBody>
      </p:sp>
    </p:spTree>
    <p:extLst>
      <p:ext uri="{BB962C8B-B14F-4D97-AF65-F5344CB8AC3E}">
        <p14:creationId xmlns:p14="http://schemas.microsoft.com/office/powerpoint/2010/main" val="324392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44000">
              <a:schemeClr val="accent2">
                <a:lumMod val="60000"/>
                <a:lumOff val="40000"/>
              </a:schemeClr>
            </a:gs>
            <a:gs pos="84000">
              <a:schemeClr val="bg2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A5BC1-CCCD-49AA-B1B4-91AC4782E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958" r="-447" b="5200"/>
          <a:stretch/>
        </p:blipFill>
        <p:spPr>
          <a:xfrm>
            <a:off x="3338286" y="777845"/>
            <a:ext cx="8461828" cy="5580094"/>
          </a:xfrm>
          <a:prstGeom prst="rect">
            <a:avLst/>
          </a:prstGeom>
          <a:ln>
            <a:solidFill>
              <a:srgbClr val="92D050"/>
            </a:solidFill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7C68CF-1A5D-4852-8198-1566A265899D}"/>
              </a:ext>
            </a:extLst>
          </p:cNvPr>
          <p:cNvSpPr txBox="1"/>
          <p:nvPr/>
        </p:nvSpPr>
        <p:spPr>
          <a:xfrm>
            <a:off x="1567542" y="193070"/>
            <a:ext cx="8824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DATA MODELLING &amp; CARDINALITY REALATONSHIP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A5AA8-1421-4671-9D0C-A7328463996C}"/>
              </a:ext>
            </a:extLst>
          </p:cNvPr>
          <p:cNvSpPr txBox="1"/>
          <p:nvPr/>
        </p:nvSpPr>
        <p:spPr>
          <a:xfrm>
            <a:off x="159656" y="2336800"/>
            <a:ext cx="3410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highlight>
                  <a:srgbClr val="FFFF00"/>
                </a:highlight>
              </a:rPr>
              <a:t>ONE TO MANY REALTIONSHIP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highlight>
                  <a:srgbClr val="FFFF00"/>
                </a:highlight>
              </a:rPr>
              <a:t>ID – PRIMARY KEY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highlight>
                  <a:srgbClr val="FFFF00"/>
                </a:highlight>
              </a:rPr>
              <a:t>PRODUCTKEY – FOREIGN KEY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3ABA31-B846-45A9-881C-466235C0884C}"/>
              </a:ext>
            </a:extLst>
          </p:cNvPr>
          <p:cNvSpPr/>
          <p:nvPr/>
        </p:nvSpPr>
        <p:spPr>
          <a:xfrm>
            <a:off x="4615542" y="2869917"/>
            <a:ext cx="986972" cy="205547"/>
          </a:xfrm>
          <a:prstGeom prst="roundRect">
            <a:avLst/>
          </a:prstGeom>
          <a:solidFill>
            <a:srgbClr val="92D050">
              <a:alpha val="23000"/>
            </a:srgb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CD3AEF-A742-452C-93BD-A3F2931666E6}"/>
              </a:ext>
            </a:extLst>
          </p:cNvPr>
          <p:cNvSpPr/>
          <p:nvPr/>
        </p:nvSpPr>
        <p:spPr>
          <a:xfrm>
            <a:off x="7569200" y="3711354"/>
            <a:ext cx="986972" cy="205547"/>
          </a:xfrm>
          <a:prstGeom prst="roundRect">
            <a:avLst/>
          </a:prstGeom>
          <a:solidFill>
            <a:srgbClr val="92D050">
              <a:alpha val="23000"/>
            </a:srgb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44000">
              <a:schemeClr val="accent2">
                <a:lumMod val="60000"/>
                <a:lumOff val="40000"/>
              </a:schemeClr>
            </a:gs>
            <a:gs pos="84000">
              <a:schemeClr val="bg2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57565-2E87-410E-B61A-B6680FB95172}"/>
              </a:ext>
            </a:extLst>
          </p:cNvPr>
          <p:cNvSpPr txBox="1"/>
          <p:nvPr/>
        </p:nvSpPr>
        <p:spPr>
          <a:xfrm>
            <a:off x="0" y="2247037"/>
            <a:ext cx="7010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Revenue = </a:t>
            </a:r>
            <a:r>
              <a:rPr lang="en-IN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Sheet1[Sales Amount]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= </a:t>
            </a:r>
            <a:r>
              <a:rPr lang="en-IN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DISTINCTCOUNT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Sheet1[Order Number]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ATP = </a:t>
            </a:r>
            <a:r>
              <a:rPr lang="en-IN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('Product'[Revenue],'Product'[Order],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998118-2CBA-4CB2-90F0-3A5F57ACB4B1}"/>
              </a:ext>
            </a:extLst>
          </p:cNvPr>
          <p:cNvCxnSpPr>
            <a:cxnSpLocks/>
          </p:cNvCxnSpPr>
          <p:nvPr/>
        </p:nvCxnSpPr>
        <p:spPr>
          <a:xfrm>
            <a:off x="7010400" y="1001486"/>
            <a:ext cx="0" cy="585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BC185E-D933-4E83-9327-CC6D270D3B97}"/>
              </a:ext>
            </a:extLst>
          </p:cNvPr>
          <p:cNvSpPr txBox="1"/>
          <p:nvPr/>
        </p:nvSpPr>
        <p:spPr>
          <a:xfrm>
            <a:off x="2169887" y="1301709"/>
            <a:ext cx="156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MEASURES</a:t>
            </a:r>
            <a:r>
              <a:rPr lang="en-IN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E5B54-703B-493C-9334-E2580A620F35}"/>
              </a:ext>
            </a:extLst>
          </p:cNvPr>
          <p:cNvSpPr txBox="1"/>
          <p:nvPr/>
        </p:nvSpPr>
        <p:spPr>
          <a:xfrm>
            <a:off x="9227456" y="1332487"/>
            <a:ext cx="1324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COLUMN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24E79-D264-4F4B-94A6-26218894CE25}"/>
              </a:ext>
            </a:extLst>
          </p:cNvPr>
          <p:cNvSpPr txBox="1"/>
          <p:nvPr/>
        </p:nvSpPr>
        <p:spPr>
          <a:xfrm>
            <a:off x="7155545" y="2247037"/>
            <a:ext cx="5181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 Amount = Sheet1[Quantity]*(Sheet1[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Expenses = [Sales Amount]*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 = Sheet1[Sales Amount]-Sheet1[Expenses]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544ED-A4E9-4394-98CC-DDCCE64D6D76}"/>
              </a:ext>
            </a:extLst>
          </p:cNvPr>
          <p:cNvSpPr txBox="1"/>
          <p:nvPr/>
        </p:nvSpPr>
        <p:spPr>
          <a:xfrm>
            <a:off x="4274458" y="338689"/>
            <a:ext cx="547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DAX : Data Analytics Expression </a:t>
            </a:r>
          </a:p>
        </p:txBody>
      </p:sp>
    </p:spTree>
    <p:extLst>
      <p:ext uri="{BB962C8B-B14F-4D97-AF65-F5344CB8AC3E}">
        <p14:creationId xmlns:p14="http://schemas.microsoft.com/office/powerpoint/2010/main" val="37934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B183"/>
            </a:gs>
            <a:gs pos="0">
              <a:schemeClr val="accent2">
                <a:lumMod val="60000"/>
                <a:lumOff val="40000"/>
              </a:schemeClr>
            </a:gs>
            <a:gs pos="44000">
              <a:schemeClr val="accent2">
                <a:lumMod val="60000"/>
                <a:lumOff val="40000"/>
              </a:schemeClr>
            </a:gs>
            <a:gs pos="84000">
              <a:schemeClr val="bg2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2822DC-1CC4-4A63-8632-83563B1CF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9" t="4791" r="13010" b="11475"/>
          <a:stretch/>
        </p:blipFill>
        <p:spPr>
          <a:xfrm>
            <a:off x="458070" y="736461"/>
            <a:ext cx="4557708" cy="257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DCA01-95DD-4A34-B858-7B74C6E79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3" t="4902" r="13689" b="8177"/>
          <a:stretch/>
        </p:blipFill>
        <p:spPr>
          <a:xfrm>
            <a:off x="6614249" y="666409"/>
            <a:ext cx="4624381" cy="2697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400C17-3F62-4567-B98A-EA50ADD15F4A}"/>
              </a:ext>
            </a:extLst>
          </p:cNvPr>
          <p:cNvSpPr txBox="1"/>
          <p:nvPr/>
        </p:nvSpPr>
        <p:spPr>
          <a:xfrm>
            <a:off x="4064793" y="28575"/>
            <a:ext cx="4062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VISUALIZATION</a:t>
            </a: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F3E0C-6F67-44B5-8EAF-B70DA67440FD}"/>
              </a:ext>
            </a:extLst>
          </p:cNvPr>
          <p:cNvSpPr txBox="1"/>
          <p:nvPr/>
        </p:nvSpPr>
        <p:spPr>
          <a:xfrm>
            <a:off x="898718" y="3323197"/>
            <a:ext cx="34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Line&amp; Stacked Column Chart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0290A3-8FED-41F8-8BA3-85F1BA9B0670}"/>
              </a:ext>
            </a:extLst>
          </p:cNvPr>
          <p:cNvSpPr txBox="1"/>
          <p:nvPr/>
        </p:nvSpPr>
        <p:spPr>
          <a:xfrm>
            <a:off x="8524766" y="3309082"/>
            <a:ext cx="155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Donut Chart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5DDD9F-1EB7-4DB6-A3C9-95BB2CF7CEB2}"/>
              </a:ext>
            </a:extLst>
          </p:cNvPr>
          <p:cNvCxnSpPr/>
          <p:nvPr/>
        </p:nvCxnSpPr>
        <p:spPr>
          <a:xfrm>
            <a:off x="5815013" y="768121"/>
            <a:ext cx="0" cy="608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C4B985-211A-4218-A2D2-8E7EB167D2D1}"/>
              </a:ext>
            </a:extLst>
          </p:cNvPr>
          <p:cNvSpPr/>
          <p:nvPr/>
        </p:nvSpPr>
        <p:spPr>
          <a:xfrm>
            <a:off x="348716" y="3883605"/>
            <a:ext cx="5066679" cy="2578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2F162C-472C-413F-B2D6-576C22E955F8}"/>
              </a:ext>
            </a:extLst>
          </p:cNvPr>
          <p:cNvSpPr/>
          <p:nvPr/>
        </p:nvSpPr>
        <p:spPr>
          <a:xfrm>
            <a:off x="6453187" y="3883605"/>
            <a:ext cx="5012525" cy="27209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361F9-278E-4FE2-ADAC-C40DB4C00D35}"/>
              </a:ext>
            </a:extLst>
          </p:cNvPr>
          <p:cNvSpPr txBox="1"/>
          <p:nvPr/>
        </p:nvSpPr>
        <p:spPr>
          <a:xfrm>
            <a:off x="7064301" y="4366929"/>
            <a:ext cx="4215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Legend– Channel </a:t>
            </a:r>
          </a:p>
          <a:p>
            <a:r>
              <a:rPr lang="en-IN" dirty="0"/>
              <a:t>Values  - Revenue </a:t>
            </a:r>
          </a:p>
          <a:p>
            <a:endParaRPr lang="en-IN" dirty="0"/>
          </a:p>
          <a:p>
            <a:r>
              <a:rPr lang="en-IN" dirty="0"/>
              <a:t>Its help to show the Channel wise Revenue</a:t>
            </a:r>
          </a:p>
          <a:p>
            <a:pPr marL="342900" indent="-342900">
              <a:buAutoNum type="arabicPeriod"/>
            </a:pPr>
            <a:r>
              <a:rPr lang="en-IN" dirty="0"/>
              <a:t>Retail</a:t>
            </a:r>
          </a:p>
          <a:p>
            <a:pPr marL="342900" indent="-342900">
              <a:buAutoNum type="arabicPeriod"/>
            </a:pPr>
            <a:r>
              <a:rPr lang="en-IN" dirty="0"/>
              <a:t>Distributer</a:t>
            </a:r>
          </a:p>
          <a:p>
            <a:pPr marL="342900" indent="-342900">
              <a:buAutoNum type="arabicPeriod"/>
            </a:pPr>
            <a:r>
              <a:rPr lang="en-IN" dirty="0"/>
              <a:t>Online</a:t>
            </a: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394815-D7FE-47C6-A578-8F5E4EA86D1D}"/>
              </a:ext>
            </a:extLst>
          </p:cNvPr>
          <p:cNvSpPr txBox="1"/>
          <p:nvPr/>
        </p:nvSpPr>
        <p:spPr>
          <a:xfrm>
            <a:off x="832806" y="4310359"/>
            <a:ext cx="3831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 axis – Order Date </a:t>
            </a:r>
          </a:p>
          <a:p>
            <a:r>
              <a:rPr lang="en-IN" dirty="0"/>
              <a:t>Y axis – Profit</a:t>
            </a:r>
          </a:p>
          <a:p>
            <a:endParaRPr lang="en-IN" dirty="0"/>
          </a:p>
          <a:p>
            <a:r>
              <a:rPr lang="en-IN" dirty="0"/>
              <a:t>Its help to show the monthly wise Revenue, Trend.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90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B183"/>
            </a:gs>
            <a:gs pos="0">
              <a:schemeClr val="accent2">
                <a:lumMod val="60000"/>
                <a:lumOff val="40000"/>
              </a:schemeClr>
            </a:gs>
            <a:gs pos="44000">
              <a:schemeClr val="accent2">
                <a:lumMod val="60000"/>
                <a:lumOff val="40000"/>
              </a:schemeClr>
            </a:gs>
            <a:gs pos="84000">
              <a:schemeClr val="bg2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1D0834-5233-4F58-BCA3-67AE8AE91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" t="15913" r="13384" b="8817"/>
          <a:stretch/>
        </p:blipFill>
        <p:spPr>
          <a:xfrm>
            <a:off x="500461" y="666234"/>
            <a:ext cx="4749568" cy="2578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9E87AE-12E8-4A59-8475-54EB9B2E6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5" t="12642" r="52667" b="28373"/>
          <a:stretch/>
        </p:blipFill>
        <p:spPr>
          <a:xfrm>
            <a:off x="6731227" y="666234"/>
            <a:ext cx="5066288" cy="2578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400C17-3F62-4567-B98A-EA50ADD15F4A}"/>
              </a:ext>
            </a:extLst>
          </p:cNvPr>
          <p:cNvSpPr txBox="1"/>
          <p:nvPr/>
        </p:nvSpPr>
        <p:spPr>
          <a:xfrm>
            <a:off x="4851257" y="26050"/>
            <a:ext cx="4062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VISUALIZATION</a:t>
            </a:r>
            <a:r>
              <a:rPr lang="en-IN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C182A-B58E-4D72-906E-8207E936BA3E}"/>
              </a:ext>
            </a:extLst>
          </p:cNvPr>
          <p:cNvSpPr txBox="1"/>
          <p:nvPr/>
        </p:nvSpPr>
        <p:spPr>
          <a:xfrm>
            <a:off x="-1536522" y="213913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Slicer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4DE48A-3A75-471A-89C2-2715FF6E9CE4}"/>
              </a:ext>
            </a:extLst>
          </p:cNvPr>
          <p:cNvSpPr txBox="1"/>
          <p:nvPr/>
        </p:nvSpPr>
        <p:spPr>
          <a:xfrm>
            <a:off x="8822590" y="3396458"/>
            <a:ext cx="8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Matrix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DA43D-B949-4655-8B25-83CC3EF74FA1}"/>
              </a:ext>
            </a:extLst>
          </p:cNvPr>
          <p:cNvSpPr txBox="1"/>
          <p:nvPr/>
        </p:nvSpPr>
        <p:spPr>
          <a:xfrm>
            <a:off x="1893705" y="3244334"/>
            <a:ext cx="196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Stacked Bar Chart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6D9FA9-E150-41AD-B686-7955B43CD06D}"/>
              </a:ext>
            </a:extLst>
          </p:cNvPr>
          <p:cNvCxnSpPr/>
          <p:nvPr/>
        </p:nvCxnSpPr>
        <p:spPr>
          <a:xfrm>
            <a:off x="6096000" y="733936"/>
            <a:ext cx="0" cy="612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745A5B-CEDC-442B-866A-939FD46705A2}"/>
              </a:ext>
            </a:extLst>
          </p:cNvPr>
          <p:cNvSpPr/>
          <p:nvPr/>
        </p:nvSpPr>
        <p:spPr>
          <a:xfrm>
            <a:off x="430375" y="3795968"/>
            <a:ext cx="5126133" cy="28131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2125B4-C144-47EA-AA27-AD3090C8C7D1}"/>
              </a:ext>
            </a:extLst>
          </p:cNvPr>
          <p:cNvSpPr/>
          <p:nvPr/>
        </p:nvSpPr>
        <p:spPr>
          <a:xfrm>
            <a:off x="6731227" y="3901944"/>
            <a:ext cx="4959515" cy="26718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812391-03B5-420E-A00D-E702D895DA84}"/>
              </a:ext>
            </a:extLst>
          </p:cNvPr>
          <p:cNvSpPr txBox="1"/>
          <p:nvPr/>
        </p:nvSpPr>
        <p:spPr>
          <a:xfrm>
            <a:off x="629472" y="4423400"/>
            <a:ext cx="4927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 axis - Revenue</a:t>
            </a:r>
          </a:p>
          <a:p>
            <a:r>
              <a:rPr lang="en-IN" dirty="0"/>
              <a:t>Y axis – Product Group </a:t>
            </a:r>
          </a:p>
          <a:p>
            <a:endParaRPr lang="en-IN" dirty="0"/>
          </a:p>
          <a:p>
            <a:r>
              <a:rPr lang="en-IN" dirty="0"/>
              <a:t>Which help to known the Revenue by Product Category</a:t>
            </a: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D28D1-4B7F-43F3-A3DC-B342C6DFCF97}"/>
              </a:ext>
            </a:extLst>
          </p:cNvPr>
          <p:cNvSpPr txBox="1"/>
          <p:nvPr/>
        </p:nvSpPr>
        <p:spPr>
          <a:xfrm>
            <a:off x="6975390" y="4423400"/>
            <a:ext cx="4432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: Salesperson</a:t>
            </a:r>
          </a:p>
          <a:p>
            <a:r>
              <a:rPr lang="en-IN" dirty="0"/>
              <a:t>Values:  Orders, Revenue, ATP </a:t>
            </a:r>
          </a:p>
          <a:p>
            <a:endParaRPr lang="en-IN" dirty="0"/>
          </a:p>
          <a:p>
            <a:r>
              <a:rPr lang="en-IN" dirty="0"/>
              <a:t>Its help to show the  Order, Revenue &amp; ATP by Salesperson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44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</TotalTime>
  <Words>419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Bhagat</dc:creator>
  <cp:lastModifiedBy>Rakesh Bhagat</cp:lastModifiedBy>
  <cp:revision>77</cp:revision>
  <cp:lastPrinted>2025-01-06T06:21:11Z</cp:lastPrinted>
  <dcterms:created xsi:type="dcterms:W3CDTF">2025-01-04T05:14:10Z</dcterms:created>
  <dcterms:modified xsi:type="dcterms:W3CDTF">2025-01-10T08:22:06Z</dcterms:modified>
</cp:coreProperties>
</file>