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7" r:id="rId4"/>
    <p:sldId id="264" r:id="rId5"/>
    <p:sldId id="265" r:id="rId6"/>
    <p:sldId id="268" r:id="rId7"/>
    <p:sldId id="266" r:id="rId8"/>
    <p:sldId id="258" r:id="rId9"/>
    <p:sldId id="259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3"/>
    <p:restoredTop sz="93740"/>
  </p:normalViewPr>
  <p:slideViewPr>
    <p:cSldViewPr snapToGrid="0" snapToObjects="1">
      <p:cViewPr>
        <p:scale>
          <a:sx n="112" d="100"/>
          <a:sy n="112" d="100"/>
        </p:scale>
        <p:origin x="1040" y="40"/>
      </p:cViewPr>
      <p:guideLst/>
    </p:cSldViewPr>
  </p:slideViewPr>
  <p:notesTextViewPr>
    <p:cViewPr>
      <p:scale>
        <a:sx n="35" d="100"/>
        <a:sy n="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E7B-E312-F44B-8D2B-2E3A2C0B4ACF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145A-1D52-754A-89DA-2C61F00C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side by side bar chart of the number of isolates originally, after deduplication, and then after ambiguous nucleotide removal.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FUBAR maybe better at detecting very weak positive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Bangladesh, India, and Thailand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145A-1D52-754A-89DA-2C61F00C98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sites: 192-403, 502-704</a:t>
            </a:r>
          </a:p>
          <a:p>
            <a:r>
              <a:rPr lang="en-US" dirty="0"/>
              <a:t>All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Exact sites: 192-403, 502-704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Intrinsically disordered proteins may allow more mutations (diversifying selection) because structure isn't very constrained. BUT intrinsically disordered viral proteins also tend to bind a lot of other proteins. It's like both things at once -- constrained for binding, but unconstrained structurally.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short proteins in evolutionary selection. If you have small proteins and small datasets, can you find anything? Look at some papers.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45B-2240-EDC5-092F-6DAD4F03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A259-7F0E-EE73-A121-3BC7C56C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327A-1095-0A8D-094A-DA61EEDC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10E0-3D27-400F-2C67-99257E00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3491-379D-E53B-34A6-282107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A2A-BAC2-E1EE-D7F8-939A72F2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0CBC-BAE7-DBB0-35AC-328FA3E6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2165-C222-B892-A8B1-310CB58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EFA9-B90A-76A5-2AF1-E465A05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777-49E2-4AC5-DF00-591114F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FD276-2E03-99EA-FCFD-092C7157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3F86-8437-6096-7E64-566AA765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CCD3-67E3-8F53-BEA4-320A94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103-C2E8-AF55-B891-EDD45432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C1E-EAF0-07CE-674B-B321C18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1EA8-EF46-2DC3-BD85-179AB5D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9D0-FAA6-1F5B-1905-9F6A0472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F84-9A4A-1C27-E3F4-657F176D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8DE5-3E89-0D82-9400-F6683FB9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7B7-50CD-7FB4-89FA-D53BBB2B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40F-5F72-9C39-3E9F-5F81B14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5FA3-C63D-3EBA-71D4-F47987FC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CDB-41C4-2914-AA97-F000B288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C0B8-2D52-35DB-4F50-4BA5575E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C4D4-9AAD-F3FE-E1E3-34AC9A5C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872-850C-82DA-A162-9997AFF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265-04BB-9DC4-41C1-AAA6B4F9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F54D-D89B-4A0D-E09B-637A8BBF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05E2-C2E6-1711-9D0C-1E563DA0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957B-D0DC-9F6B-5311-FBF4D889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1E5B-C8C6-9163-77D9-16EC841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2AD-E5A1-6E86-300D-DDA74213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B9C5-4B36-2236-10D0-70EAC19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EF95-9620-3759-DD31-0060DF72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C4667-B742-3DA9-8D11-60B5B23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820D6-49DE-4B0E-5BBC-289463EF2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004E-7DBD-0190-2C23-337B1B5F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26EE2-B720-5B4C-86AD-0B75AA1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8401F-354E-BB7B-FCDA-D85E1D6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6-E495-36CD-E06E-B652353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7FD-1107-B490-69EC-8129B7BC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EFAB-0741-38B0-F6D2-A86BAA1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C321-96EA-0280-3AB9-A4B168F3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56AD-E67C-B8A1-B6AD-5BDF3AFD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CF60B-9405-05BF-1A02-7D7BE2E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6AEF-5B33-5472-FC42-C8C97EF8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1643-E75D-7839-FF07-BF2147C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F56B-DBBB-5502-5DEF-07AA8538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2658-FA94-5767-AB66-BA6B051C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BC6C-C661-4FA6-14D0-A233F0B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027F-7128-37BD-0F8E-99EF6FC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C8A1-7297-3C57-DDE4-DB3DC5A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77B-B141-4B89-B88F-B6B967B6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F471-7366-741D-3EA7-D49EB918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A195-1E45-A85E-12CA-128E113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3BAE-9ECD-F36F-2199-9E1C24D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DF01-7871-5A46-049E-86C5DF92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ED2D-7ABC-2F23-6913-5BAB256A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F8E4-A672-9C9C-303A-4BF84ED2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3605-6526-CECE-7E7E-C536B9F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BA8D-3440-AD3F-8EAE-781091FF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4C51-9ECA-6C4E-AA46-A5B33C47EB28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29F6-DFC4-C180-A413-5D9146C7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010A-DA10-9B61-FB84-26405E1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C2E6C-F31B-30D7-D979-F4BF0CD7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62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b="1" dirty="0" err="1">
                <a:latin typeface="+mn-lt"/>
              </a:rPr>
              <a:t>Nipah</a:t>
            </a:r>
            <a:r>
              <a:rPr lang="en-US" b="1" dirty="0">
                <a:latin typeface="+mn-lt"/>
              </a:rPr>
              <a:t> Virus Evolutionary Selection Analysis Updates</a:t>
            </a:r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23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A156E5-C243-1E91-AB7B-BB55B78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8" y="0"/>
            <a:ext cx="828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8609C-4373-5D65-9405-D7E2EF96F5C5}"/>
              </a:ext>
            </a:extLst>
          </p:cNvPr>
          <p:cNvSpPr txBox="1"/>
          <p:nvPr/>
        </p:nvSpPr>
        <p:spPr>
          <a:xfrm>
            <a:off x="9132570" y="6488668"/>
            <a:ext cx="305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Jensen </a:t>
            </a:r>
            <a:r>
              <a:rPr lang="en-US" sz="1400" i="1" dirty="0"/>
              <a:t>et al., Biophysical Journal</a:t>
            </a:r>
            <a:r>
              <a:rPr lang="en-US" sz="1400" dirty="0"/>
              <a:t>, 2020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8111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Rebuilding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5A165-8949-B8B6-2B3D-EA80B2E1F989}"/>
              </a:ext>
            </a:extLst>
          </p:cNvPr>
          <p:cNvSpPr txBox="1"/>
          <p:nvPr/>
        </p:nvSpPr>
        <p:spPr>
          <a:xfrm>
            <a:off x="502227" y="2041345"/>
            <a:ext cx="50764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Removed all sequences containing ambiguous nucleotides because the dataset is not robust.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</a:t>
            </a:r>
            <a:r>
              <a:rPr lang="en-US" sz="2000" dirty="0" err="1"/>
              <a:t>iqtree</a:t>
            </a:r>
            <a:r>
              <a:rPr lang="en-US" sz="2000" dirty="0"/>
              <a:t> to select best codon substitution model.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Branch support values = non-parametric bootstrap with 1000 replicates.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D18A7EB-D1FB-E27E-67B7-49AF5ED3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3" t="4398" r="7645" b="4817"/>
          <a:stretch/>
        </p:blipFill>
        <p:spPr>
          <a:xfrm>
            <a:off x="5989983" y="1537253"/>
            <a:ext cx="5922211" cy="41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Phosphoprotein Tree, 44 Isolates</a:t>
            </a: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724B46E-8C08-DF50-BF4F-0387ACCC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59713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3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Phosphoprotein Tree, 44 Isolates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ACFB820-D404-96DD-25A7-30C1E004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46" y="854439"/>
            <a:ext cx="8487708" cy="58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3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+mn-lt"/>
              </a:rPr>
              <a:t>Glycoprotein Tree, 37 Isolates</a:t>
            </a:r>
            <a:endParaRPr lang="en-US" sz="3000" b="1" dirty="0"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78A162-5AFD-B5C6-3396-CB0B2064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+mn-lt"/>
              </a:rPr>
              <a:t>Glycoprotein Tree, 37 Isolates</a:t>
            </a:r>
            <a:endParaRPr lang="en-US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57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450F-9A7F-D34B-B214-98326E20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 fontAlgn="ctr"/>
            <a:r>
              <a:rPr lang="en-US" sz="2000" dirty="0"/>
              <a:t>When can synonymous rates be 0? This is an option in Hyphy. Currently, I've been telling it to force </a:t>
            </a:r>
            <a:r>
              <a:rPr lang="en-US" sz="2000" dirty="0" err="1"/>
              <a:t>dS</a:t>
            </a:r>
            <a:r>
              <a:rPr lang="en-US" sz="2000" dirty="0"/>
              <a:t> &gt; 0 so that </a:t>
            </a:r>
            <a:r>
              <a:rPr lang="en-US" sz="2000" dirty="0" err="1"/>
              <a:t>dN</a:t>
            </a:r>
            <a:r>
              <a:rPr lang="en-US" sz="2000" dirty="0"/>
              <a:t>/</a:t>
            </a:r>
            <a:r>
              <a:rPr lang="en-US" sz="2000" dirty="0" err="1"/>
              <a:t>dS</a:t>
            </a:r>
            <a:r>
              <a:rPr lang="en-US" sz="2000" dirty="0"/>
              <a:t> rates can be computed. </a:t>
            </a:r>
          </a:p>
          <a:p>
            <a:pPr fontAlgn="ctr"/>
            <a:endParaRPr lang="en-US" sz="2000" dirty="0"/>
          </a:p>
          <a:p>
            <a:pPr fontAlgn="ctr"/>
            <a:r>
              <a:rPr lang="en-US" sz="2000" dirty="0"/>
              <a:t>Good to use </a:t>
            </a:r>
            <a:r>
              <a:rPr lang="en-US" sz="2000" dirty="0" err="1"/>
              <a:t>iqtree</a:t>
            </a:r>
            <a:r>
              <a:rPr lang="en-US" sz="2000" dirty="0"/>
              <a:t> trees for evolutionary selection analyses?</a:t>
            </a:r>
          </a:p>
          <a:p>
            <a:pPr fontAlgn="ctr"/>
            <a:endParaRPr lang="en-US" sz="2000" dirty="0"/>
          </a:p>
          <a:p>
            <a:pPr fontAlgn="ctr"/>
            <a:r>
              <a:rPr lang="en-US" sz="2000" dirty="0"/>
              <a:t>Would it be good to look at site differences across B and M clades? Could see which sites are most diverse in each clade to come up with hypotheses for functional differences.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6BD8F-1A30-87E2-C5F6-D3E2FC33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28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Sites under positive selection in the </a:t>
            </a:r>
            <a:r>
              <a:rPr lang="en-US" sz="3000" b="1" dirty="0" err="1">
                <a:latin typeface="+mn-lt"/>
              </a:rPr>
              <a:t>NiV</a:t>
            </a:r>
            <a:r>
              <a:rPr lang="en-US" sz="3000" b="1" dirty="0">
                <a:latin typeface="+mn-lt"/>
              </a:rPr>
              <a:t> Phosphoprotein, FUBAR</a:t>
            </a:r>
          </a:p>
        </p:txBody>
      </p:sp>
    </p:spTree>
    <p:extLst>
      <p:ext uri="{BB962C8B-B14F-4D97-AF65-F5344CB8AC3E}">
        <p14:creationId xmlns:p14="http://schemas.microsoft.com/office/powerpoint/2010/main" val="28872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02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296</Words>
  <Application>Microsoft Macintosh PowerPoint</Application>
  <PresentationFormat>Widescreen</PresentationFormat>
  <Paragraphs>40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Nipah Virus Evolutionary Selection Analysis Updates</vt:lpstr>
      <vt:lpstr>Rebuilding Trees</vt:lpstr>
      <vt:lpstr>Phosphoprotein Tree, 44 Isolates</vt:lpstr>
      <vt:lpstr>Phosphoprotein Tree, 44 Isolates</vt:lpstr>
      <vt:lpstr>Glycoprotein Tree, 37 Isolates</vt:lpstr>
      <vt:lpstr>Glycoprotein Tree, 37 Isolates</vt:lpstr>
      <vt:lpstr>Questions</vt:lpstr>
      <vt:lpstr>Sites under positive selection in the NiV Phosphoprotein, FUBAR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Nipah Virus Evolutionary Selection Analysis Updates</dc:title>
  <dc:creator>Kulkarni, Sanjana</dc:creator>
  <cp:lastModifiedBy>Kulkarni, Sanjana</cp:lastModifiedBy>
  <cp:revision>16</cp:revision>
  <dcterms:created xsi:type="dcterms:W3CDTF">2022-06-27T14:24:13Z</dcterms:created>
  <dcterms:modified xsi:type="dcterms:W3CDTF">2022-07-14T15:24:41Z</dcterms:modified>
</cp:coreProperties>
</file>