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4" r:id="rId4"/>
    <p:sldId id="265" r:id="rId5"/>
    <p:sldId id="266" r:id="rId6"/>
    <p:sldId id="258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/>
    <p:restoredTop sz="82040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side by side bar chart of the number of isolates originally, after deduplication, and then after ambiguous nucleotide removal.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Bangladesh, India, and Thailand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145A-1D52-754A-89DA-2C61F00C98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sites: 192-403, 502-704</a:t>
            </a:r>
          </a:p>
          <a:p>
            <a:r>
              <a:rPr lang="en-US" dirty="0"/>
              <a:t>All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Exact sites: 192-403, 502-704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Intrinsically disordered proteins may allow more mutations (diversifying selection) because structure isn't very constrained. BUT intrinsically disordered viral proteins also tend to bind a lot of other proteins. It's like both things at once -- constrained for binding, but unconstrained structurally.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short proteins in evolutionary selection. If you have small proteins and small datasets, can you find anything? Look at some papers.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Rebuilding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65-8949-B8B6-2B3D-EA80B2E1F989}"/>
              </a:ext>
            </a:extLst>
          </p:cNvPr>
          <p:cNvSpPr txBox="1"/>
          <p:nvPr/>
        </p:nvSpPr>
        <p:spPr>
          <a:xfrm>
            <a:off x="502227" y="1411151"/>
            <a:ext cx="50764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Removed all sequences containing ambiguous nucleotides because the dataset is not robust.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</a:t>
            </a:r>
            <a:r>
              <a:rPr lang="en-US" sz="2000" dirty="0" err="1"/>
              <a:t>FastTree</a:t>
            </a:r>
            <a:r>
              <a:rPr lang="en-US" sz="2000" dirty="0"/>
              <a:t> to construct initial tree topologies.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</a:t>
            </a:r>
            <a:r>
              <a:rPr lang="en-US" sz="2000" dirty="0" err="1"/>
              <a:t>PhyML</a:t>
            </a:r>
            <a:r>
              <a:rPr lang="en-US" sz="2000" dirty="0"/>
              <a:t> to construct a maximum likelihood tree using the </a:t>
            </a:r>
            <a:r>
              <a:rPr lang="en-US" sz="2000" dirty="0" err="1"/>
              <a:t>FastTree</a:t>
            </a:r>
            <a:r>
              <a:rPr lang="en-US" sz="2000" dirty="0"/>
              <a:t> tree as a starting point.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Branch support values = non-parametric bootstrap with 1000 replicates.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D18A7EB-D1FB-E27E-67B7-49AF5ED3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3" t="4398" r="7645" b="4817"/>
          <a:stretch/>
        </p:blipFill>
        <p:spPr>
          <a:xfrm>
            <a:off x="5989983" y="1537253"/>
            <a:ext cx="5922211" cy="41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Phosphoprotein Tree, 44 Isolates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953F88-C982-43CA-A8A5-731355DF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2" y="892450"/>
            <a:ext cx="11689773" cy="58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3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+mn-lt"/>
              </a:rPr>
              <a:t>Glycoprotein Tree, 37 Isolates</a:t>
            </a:r>
            <a:endParaRPr lang="en-US" sz="3000" b="1" dirty="0">
              <a:latin typeface="+mn-lt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D6F7FE-7DAC-2BC4-4787-A7991F5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" y="762000"/>
            <a:ext cx="11950746" cy="59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450F-9A7F-D34B-B214-98326E20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Log-likelihood magnitudes? Getting -4000 or -5000. Does this pass the sniff test?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6BD8F-1A30-87E2-C5F6-D3E2FC33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2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005ABE-6E89-AA69-3B59-6846B47B7BF9}"/>
              </a:ext>
            </a:extLst>
          </p:cNvPr>
          <p:cNvGrpSpPr/>
          <p:nvPr/>
        </p:nvGrpSpPr>
        <p:grpSpPr>
          <a:xfrm>
            <a:off x="1162062" y="827340"/>
            <a:ext cx="3864057" cy="5843664"/>
            <a:chOff x="724910" y="931778"/>
            <a:chExt cx="3864057" cy="5843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683510-B0D9-2991-0015-0475B8A92A94}"/>
                </a:ext>
              </a:extLst>
            </p:cNvPr>
            <p:cNvSpPr txBox="1"/>
            <p:nvPr/>
          </p:nvSpPr>
          <p:spPr>
            <a:xfrm>
              <a:off x="724910" y="931778"/>
              <a:ext cx="386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All sequences:</a:t>
              </a:r>
              <a:r>
                <a:rPr lang="en-US" dirty="0"/>
                <a:t> 285, 380, 421</a:t>
              </a:r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1BD7C464-2F86-5BF6-1934-469E06C0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798" y="1428980"/>
              <a:ext cx="2874282" cy="5346462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0B51-0C1E-46CA-BC49-8524AEC13F98}"/>
              </a:ext>
            </a:extLst>
          </p:cNvPr>
          <p:cNvGrpSpPr/>
          <p:nvPr/>
        </p:nvGrpSpPr>
        <p:grpSpPr>
          <a:xfrm>
            <a:off x="6639108" y="827340"/>
            <a:ext cx="3687647" cy="3675588"/>
            <a:chOff x="7165882" y="1059648"/>
            <a:chExt cx="3687647" cy="3675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B623F-1E10-135A-5E01-372FBD0E28C9}"/>
                </a:ext>
              </a:extLst>
            </p:cNvPr>
            <p:cNvSpPr txBox="1"/>
            <p:nvPr/>
          </p:nvSpPr>
          <p:spPr>
            <a:xfrm>
              <a:off x="7165882" y="1059648"/>
              <a:ext cx="368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Bangladesh clade only:</a:t>
              </a:r>
              <a:r>
                <a:rPr lang="en-US" dirty="0"/>
                <a:t> 388, 421</a:t>
              </a:r>
            </a:p>
          </p:txBody>
        </p: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8E37CAD-DA05-9ED5-B6BE-BAB8544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827" y="1764233"/>
              <a:ext cx="3085272" cy="297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C274-1B89-028B-F1BE-7D817238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 t="2778" r="9098" b="5555"/>
          <a:stretch/>
        </p:blipFill>
        <p:spPr>
          <a:xfrm>
            <a:off x="248724" y="808149"/>
            <a:ext cx="1169455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3B65B1-900E-B522-D846-141D4DDF4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t="2928" r="9260" b="5435"/>
          <a:stretch/>
        </p:blipFill>
        <p:spPr>
          <a:xfrm>
            <a:off x="242516" y="808149"/>
            <a:ext cx="1170696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A156E5-C243-1E91-AB7B-BB55B78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" y="0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8609C-4373-5D65-9405-D7E2EF96F5C5}"/>
              </a:ext>
            </a:extLst>
          </p:cNvPr>
          <p:cNvSpPr txBox="1"/>
          <p:nvPr/>
        </p:nvSpPr>
        <p:spPr>
          <a:xfrm>
            <a:off x="9132570" y="6488668"/>
            <a:ext cx="305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Jensen </a:t>
            </a:r>
            <a:r>
              <a:rPr lang="en-US" sz="1400" i="1" dirty="0"/>
              <a:t>et al., Biophysical Journal</a:t>
            </a:r>
            <a:r>
              <a:rPr lang="en-US" sz="1400" dirty="0"/>
              <a:t>, 2020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8111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253</Words>
  <Application>Microsoft Macintosh PowerPoint</Application>
  <PresentationFormat>Widescreen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Nipah Virus Evolutionary Selection Analysis Updates</vt:lpstr>
      <vt:lpstr>Rebuilding Trees</vt:lpstr>
      <vt:lpstr>Phosphoprotein Tree, 44 Isolates</vt:lpstr>
      <vt:lpstr>Glycoprotein Tree, 37 Isolates</vt:lpstr>
      <vt:lpstr>Questions</vt:lpstr>
      <vt:lpstr>Sites under positive selection in the NiV Phosphoprotein, FUBAR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9</cp:revision>
  <dcterms:created xsi:type="dcterms:W3CDTF">2022-06-27T14:24:13Z</dcterms:created>
  <dcterms:modified xsi:type="dcterms:W3CDTF">2022-07-05T19:51:58Z</dcterms:modified>
</cp:coreProperties>
</file>