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2040"/>
  </p:normalViewPr>
  <p:slideViewPr>
    <p:cSldViewPr snapToGrid="0" snapToObjects="1">
      <p:cViewPr varScale="1">
        <p:scale>
          <a:sx n="92" d="100"/>
          <a:sy n="92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8E7B-E312-F44B-8D2B-2E3A2C0B4ACF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8145A-1D52-754A-89DA-2C61F00C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FUBAR maybe better at detecting very weak positive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Bangladesh, India, and Thailand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145A-1D52-754A-89DA-2C61F00C98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8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Exact sites: 192-403, 502-704</a:t>
            </a:r>
          </a:p>
          <a:p>
            <a:r>
              <a:rPr lang="en-US" dirty="0"/>
              <a:t>All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Exact sites: 192-403, 502-704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Intrinsically disordered proteins may allow more mutations (diversifying selection) because structure isn't very constrained. BUT intrinsically disordered viral proteins also tend to bind a lot of other proteins. It's like both things at once -- constrained for binding, but unconstrained structurally.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 at short proteins in evolutionary selection. If you have small proteins and small datasets, can you find anything? Look at some papers.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C45B-2240-EDC5-092F-6DAD4F032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EA259-7F0E-EE73-A121-3BC7C56CE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327A-1095-0A8D-094A-DA61EEDC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10E0-3D27-400F-2C67-99257E00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3491-379D-E53B-34A6-282107E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2A2A-BAC2-E1EE-D7F8-939A72F2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A0CBC-BAE7-DBB0-35AC-328FA3E6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D2165-C222-B892-A8B1-310CB588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EFA9-B90A-76A5-2AF1-E465A056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3777-49E2-4AC5-DF00-591114F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FD276-2E03-99EA-FCFD-092C7157A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83F86-8437-6096-7E64-566AA7656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CCD3-67E3-8F53-BEA4-320A94A7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8103-C2E8-AF55-B891-EDD45432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35C1E-EAF0-07CE-674B-B321C18C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1EA8-EF46-2DC3-BD85-179AB5D5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C9D0-FAA6-1F5B-1905-9F6A0472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0F84-9A4A-1C27-E3F4-657F176D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8DE5-3E89-0D82-9400-F6683FB9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47B7-50CD-7FB4-89FA-D53BBB2B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540F-5F72-9C39-3E9F-5F81B14E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A5FA3-C63D-3EBA-71D4-F47987FC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5CDB-41C4-2914-AA97-F000B288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C0B8-2D52-35DB-4F50-4BA5575E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C4D4-9AAD-F3FE-E1E3-34AC9A5C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D872-850C-82DA-A162-9997AFF5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3265-04BB-9DC4-41C1-AAA6B4F9E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F54D-D89B-4A0D-E09B-637A8BBF0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005E2-C2E6-1711-9D0C-1E563DA0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D957B-D0DC-9F6B-5311-FBF4D889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91E5B-C8C6-9163-77D9-16EC8412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52AD-E5A1-6E86-300D-DDA74213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DB9C5-4B36-2236-10D0-70EAC192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EEF95-9620-3759-DD31-0060DF723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C4667-B742-3DA9-8D11-60B5B2372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820D6-49DE-4B0E-5BBC-289463EF2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4004E-7DBD-0190-2C23-337B1B5F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26EE2-B720-5B4C-86AD-0B75AA15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8401F-354E-BB7B-FCDA-D85E1D65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0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0926-E495-36CD-E06E-B6523536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C37FD-1107-B490-69EC-8129B7BC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FEFAB-0741-38B0-F6D2-A86BAA1B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9C321-96EA-0280-3AB9-A4B168F3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1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056AD-E67C-B8A1-B6AD-5BDF3AFD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CF60B-9405-05BF-1A02-7D7BE2E6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26AEF-5B33-5472-FC42-C8C97EF8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0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1643-E75D-7839-FF07-BF2147C7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F56B-DBBB-5502-5DEF-07AA8538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2658-FA94-5767-AB66-BA6B051C5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EBC6C-C661-4FA6-14D0-A233F0B0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9027F-7128-37BD-0F8E-99EF6FCE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CC8A1-7297-3C57-DDE4-DB3DC5A1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77B-B141-4B89-B88F-B6B967B6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AF471-7366-741D-3EA7-D49EB918E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0A195-1E45-A85E-12CA-128E113C9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D3BAE-9ECD-F36F-2199-9E1C24D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DF01-7871-5A46-049E-86C5DF92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0ED2D-7ABC-2F23-6913-5BAB256A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2F8E4-A672-9C9C-303A-4BF84ED2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43605-6526-CECE-7E7E-C536B9FA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BA8D-3440-AD3F-8EAE-781091FF9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4C51-9ECA-6C4E-AA46-A5B33C47EB28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29F6-DFC4-C180-A413-5D9146C7A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010A-DA10-9B61-FB84-26405E17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9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0C2E6C-F31B-30D7-D979-F4BF0CD75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362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b="1" dirty="0" err="1">
                <a:latin typeface="+mn-lt"/>
              </a:rPr>
              <a:t>Nipah</a:t>
            </a:r>
            <a:r>
              <a:rPr lang="en-US" b="1" dirty="0">
                <a:latin typeface="+mn-lt"/>
              </a:rPr>
              <a:t> Virus Evolutionary Selection Analysis Updates</a:t>
            </a:r>
          </a:p>
        </p:txBody>
      </p:sp>
    </p:spTree>
    <p:extLst>
      <p:ext uri="{BB962C8B-B14F-4D97-AF65-F5344CB8AC3E}">
        <p14:creationId xmlns:p14="http://schemas.microsoft.com/office/powerpoint/2010/main" val="21759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005ABE-6E89-AA69-3B59-6846B47B7BF9}"/>
              </a:ext>
            </a:extLst>
          </p:cNvPr>
          <p:cNvGrpSpPr/>
          <p:nvPr/>
        </p:nvGrpSpPr>
        <p:grpSpPr>
          <a:xfrm>
            <a:off x="1162062" y="827340"/>
            <a:ext cx="3864057" cy="5843664"/>
            <a:chOff x="724910" y="931778"/>
            <a:chExt cx="3864057" cy="58436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683510-B0D9-2991-0015-0475B8A92A94}"/>
                </a:ext>
              </a:extLst>
            </p:cNvPr>
            <p:cNvSpPr txBox="1"/>
            <p:nvPr/>
          </p:nvSpPr>
          <p:spPr>
            <a:xfrm>
              <a:off x="724910" y="931778"/>
              <a:ext cx="386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All sequences:</a:t>
              </a:r>
              <a:r>
                <a:rPr lang="en-US" dirty="0"/>
                <a:t> 285, 380, 421</a:t>
              </a:r>
            </a:p>
          </p:txBody>
        </p:sp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1BD7C464-2F86-5BF6-1934-469E06C0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798" y="1428980"/>
              <a:ext cx="2874282" cy="5346462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Sites under positive selection in the </a:t>
            </a:r>
            <a:r>
              <a:rPr lang="en-US" sz="3000" b="1" dirty="0" err="1">
                <a:latin typeface="+mn-lt"/>
              </a:rPr>
              <a:t>NiV</a:t>
            </a:r>
            <a:r>
              <a:rPr lang="en-US" sz="3000" b="1" dirty="0">
                <a:latin typeface="+mn-lt"/>
              </a:rPr>
              <a:t> Phosphoprotein, FUBAR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760B51-0C1E-46CA-BC49-8524AEC13F98}"/>
              </a:ext>
            </a:extLst>
          </p:cNvPr>
          <p:cNvGrpSpPr/>
          <p:nvPr/>
        </p:nvGrpSpPr>
        <p:grpSpPr>
          <a:xfrm>
            <a:off x="6639108" y="827340"/>
            <a:ext cx="3687647" cy="3675588"/>
            <a:chOff x="7165882" y="1059648"/>
            <a:chExt cx="3687647" cy="36755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4B623F-1E10-135A-5E01-372FBD0E28C9}"/>
                </a:ext>
              </a:extLst>
            </p:cNvPr>
            <p:cNvSpPr txBox="1"/>
            <p:nvPr/>
          </p:nvSpPr>
          <p:spPr>
            <a:xfrm>
              <a:off x="7165882" y="1059648"/>
              <a:ext cx="3687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Bangladesh clade only:</a:t>
              </a:r>
              <a:r>
                <a:rPr lang="en-US" dirty="0"/>
                <a:t> 388, 421</a:t>
              </a:r>
            </a:p>
          </p:txBody>
        </p:sp>
        <p:pic>
          <p:nvPicPr>
            <p:cNvPr id="8" name="Picture 7" descr="Table&#10;&#10;Description automatically generated">
              <a:extLst>
                <a:ext uri="{FF2B5EF4-FFF2-40B4-BE49-F238E27FC236}">
                  <a16:creationId xmlns:a16="http://schemas.microsoft.com/office/drawing/2014/main" id="{48E37CAD-DA05-9ED5-B6BE-BAB8544B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8827" y="1764233"/>
              <a:ext cx="3085272" cy="2971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29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Zero Branch Support Values in Phosphoprotein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5A165-8949-B8B6-2B3D-EA80B2E1F989}"/>
              </a:ext>
            </a:extLst>
          </p:cNvPr>
          <p:cNvSpPr txBox="1"/>
          <p:nvPr/>
        </p:nvSpPr>
        <p:spPr>
          <a:xfrm>
            <a:off x="741217" y="1274618"/>
            <a:ext cx="107095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ambiguous (N) nucleotides in the 4 isolates with 0 branch support.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 bat, 1 human, 1 swine. </a:t>
            </a:r>
            <a:br>
              <a:rPr lang="en-US" sz="2000" dirty="0"/>
            </a:br>
            <a:r>
              <a:rPr lang="en-US" sz="2000" dirty="0"/>
              <a:t>2 Malaysia, 2 Bangladesh. </a:t>
            </a:r>
            <a:br>
              <a:rPr lang="en-US" sz="2000" dirty="0"/>
            </a:br>
            <a:r>
              <a:rPr lang="en-US" sz="2000" i="1" dirty="0"/>
              <a:t>No obvious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BEAST to generate trees to compare? (Already tried </a:t>
            </a:r>
            <a:r>
              <a:rPr lang="en-US" sz="2000" dirty="0" err="1"/>
              <a:t>PhyML</a:t>
            </a:r>
            <a:r>
              <a:rPr lang="en-US" sz="2000" dirty="0"/>
              <a:t> to get ML trees) </a:t>
            </a:r>
          </a:p>
        </p:txBody>
      </p:sp>
    </p:spTree>
    <p:extLst>
      <p:ext uri="{BB962C8B-B14F-4D97-AF65-F5344CB8AC3E}">
        <p14:creationId xmlns:p14="http://schemas.microsoft.com/office/powerpoint/2010/main" val="12816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CAC274-1B89-028B-F1BE-7D817238D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8" t="2778" r="9098" b="5555"/>
          <a:stretch/>
        </p:blipFill>
        <p:spPr>
          <a:xfrm>
            <a:off x="248724" y="808149"/>
            <a:ext cx="11694551" cy="5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2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23B65B1-900E-B522-D846-141D4DDF4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74" t="2928" r="9260" b="5435"/>
          <a:stretch/>
        </p:blipFill>
        <p:spPr>
          <a:xfrm>
            <a:off x="242516" y="808149"/>
            <a:ext cx="11706968" cy="5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DA156E5-C243-1E91-AB7B-BB55B783F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8" y="0"/>
            <a:ext cx="8288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8609C-4373-5D65-9405-D7E2EF96F5C5}"/>
              </a:ext>
            </a:extLst>
          </p:cNvPr>
          <p:cNvSpPr txBox="1"/>
          <p:nvPr/>
        </p:nvSpPr>
        <p:spPr>
          <a:xfrm>
            <a:off x="9132570" y="6488668"/>
            <a:ext cx="305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Jensen </a:t>
            </a:r>
            <a:r>
              <a:rPr lang="en-US" sz="1400" i="1" dirty="0"/>
              <a:t>et al., Biophysical Journal</a:t>
            </a:r>
            <a:r>
              <a:rPr lang="en-US" sz="1400" dirty="0"/>
              <a:t>, 2020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8111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208</Words>
  <Application>Microsoft Macintosh PowerPoint</Application>
  <PresentationFormat>Widescreen</PresentationFormat>
  <Paragraphs>25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Nipah Virus Evolutionary Selection Analysis Updates</vt:lpstr>
      <vt:lpstr>Sites under positive selection in the NiV Phosphoprotein, FUBAR</vt:lpstr>
      <vt:lpstr>Zero Branch Support Values in Phosphoprotein Tree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Nipah Virus Evolutionary Selection Analysis Updates</dc:title>
  <dc:creator>Kulkarni, Sanjana</dc:creator>
  <cp:lastModifiedBy>Kulkarni, Sanjana</cp:lastModifiedBy>
  <cp:revision>3</cp:revision>
  <dcterms:created xsi:type="dcterms:W3CDTF">2022-06-27T14:24:13Z</dcterms:created>
  <dcterms:modified xsi:type="dcterms:W3CDTF">2022-06-29T03:07:43Z</dcterms:modified>
</cp:coreProperties>
</file>