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>
        <p:scale>
          <a:sx n="97" d="100"/>
          <a:sy n="97" d="100"/>
        </p:scale>
        <p:origin x="116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D235A-8CD8-BC49-982B-1B65308472ED}" type="datetimeFigureOut">
              <a:rPr lang="en-US" smtClean="0"/>
              <a:t>6/11/22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1861D-9581-4A48-9820-D58A0946B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Positive selection at 3 sites in </a:t>
            </a:r>
            <a:r>
              <a:rPr lang="en-US"/>
              <a:t>the phosphoprotein.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9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43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388B-6F9A-EE6A-9141-352D790C8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ECA15-21DC-16C7-01F9-27461C895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A36-DFDE-F032-DC63-6FC0CA27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1259-C524-E748-AF60-4E91B6602D14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6AE62-8668-796D-7B9D-02242604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8F9C4-20E1-B89C-159F-E1843315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2D3C-1652-B245-809C-F3941FF8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9412-9DEF-5849-9F47-5890B6C2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081F1-3B15-0DF9-505F-9C72C79A3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CEDEF-F941-417C-3EA5-E5123CFF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1259-C524-E748-AF60-4E91B6602D14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00EEB-CA2C-D412-7682-90EF5F25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EFF1D-E50C-1B52-4441-A1CCF65F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2D3C-1652-B245-809C-F3941FF8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5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64A52-7EB3-532E-0E6A-C44E88D4D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B128F-E1E7-1BE9-9242-3D2DC718E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D57FE-1391-1296-064B-154124C4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1259-C524-E748-AF60-4E91B6602D14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45580-ABEB-7069-FDFB-973F3E10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6E664-9DF9-DF38-2BFF-FF7281A3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2D3C-1652-B245-809C-F3941FF8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8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D1FE-4EBE-22EA-C269-83FB1831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4ED8-D66D-FA2B-F621-05151951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F3178-C9A8-02C6-A351-EFA57993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1259-C524-E748-AF60-4E91B6602D14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1580-561D-F862-6678-84250B23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017E6-67B5-F62C-4DE1-57069A4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2D3C-1652-B245-809C-F3941FF8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9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CE44-FA04-B8E9-4413-4CA2BC53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76F55-C0B7-344C-94C9-C299AD2BC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D3A6B-5898-88C3-E66E-D2BEE92C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1259-C524-E748-AF60-4E91B6602D14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D67B-1EC2-3011-569A-4FA5BEEC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4CCC0-5020-BE03-6BF0-617CEDEC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2D3C-1652-B245-809C-F3941FF8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0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F115-112D-D6F6-18EB-9A31632F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5026-36BA-2955-A5AF-629D6E82A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BC824-11BF-50DC-A1C8-9A7CD0873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85612-9476-3D77-CECC-16B103AB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1259-C524-E748-AF60-4E91B6602D14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AA0FF-34FD-36C7-D602-79C530B8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78068-D999-9EB7-64F8-245EC174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2D3C-1652-B245-809C-F3941FF8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8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EDCF-B9F7-72BA-581F-456D5907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1856D-D200-59D0-2913-8CC423CC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F95CE-9EA3-17E7-EE6E-CDFCAF174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A059B-ECE1-545A-D269-9068698D6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B8164-5B8F-1525-823F-2E18B3561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5BC62-1FC2-89E8-3713-31DF28F2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1259-C524-E748-AF60-4E91B6602D14}" type="datetimeFigureOut">
              <a:rPr lang="en-US" smtClean="0"/>
              <a:t>6/11/22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3A1C8-711C-46BB-36C6-007B2978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8F99E-DB16-EEDF-FE5A-7FE90491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2D3C-1652-B245-809C-F3941FF8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6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AA29-01BC-9F86-FECE-4A79FE0A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362E2-16D5-A9BC-6714-411A72A4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1259-C524-E748-AF60-4E91B6602D14}" type="datetimeFigureOut">
              <a:rPr lang="en-US" smtClean="0"/>
              <a:t>6/11/22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16F3B-FAAE-9B47-722A-28DA3436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48A26-C9EE-E5BC-73F6-BAD30469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2D3C-1652-B245-809C-F3941FF8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5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EF480-E168-1AFF-83F1-757248A4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1259-C524-E748-AF60-4E91B6602D14}" type="datetimeFigureOut">
              <a:rPr lang="en-US" smtClean="0"/>
              <a:t>6/11/22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F217E3-B830-8C14-E9A4-7D1B41B3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09C17-D59A-4345-F7E7-DBF4E9EC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2D3C-1652-B245-809C-F3941FF8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2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53AA-5385-9A61-B989-966F1F34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58E1E-43A4-CA4E-527B-C72EB8500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D5F28-C1F3-FECA-A8B5-F955C1AA1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F8854-2620-4CC7-4AF3-8DAC135B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1259-C524-E748-AF60-4E91B6602D14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C1080-EDBE-2AB1-AF1B-487CA8EF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3274A-6EC7-AB18-52AF-E6FA9F52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2D3C-1652-B245-809C-F3941FF8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5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BF18-F6F4-0129-91A4-D753A313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C85DA-8AE6-EF71-BCD0-568D8FB2F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A2FF0-8171-30B0-8D23-0506B198F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9327B-E987-6BAF-10CB-D641C78B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1259-C524-E748-AF60-4E91B6602D14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FCB6B-6A23-EF3E-CB34-F10C3C08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FB16-58AD-F37B-DC6A-9D210F21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2D3C-1652-B245-809C-F3941FF8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5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2A890-827F-DF4D-E053-EFB4FF98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E90C5-E0BF-EA6D-6A75-798A690C3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F4E6E-31C3-21AB-2638-F3880FA2A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1259-C524-E748-AF60-4E91B6602D14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5876A-0BB1-A90C-0FCC-A4EFAF6C4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68257-8708-A787-DDF9-3F5575E6E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2D3C-1652-B245-809C-F3941FF8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6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BF87-E64B-2900-02F6-95ECDCC52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 if G and P negative selection sites are in the binding sites.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6CA42-493C-0270-8DC4-3792C9E61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3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165A3801-312A-EBA6-4596-511915BE21D5}"/>
              </a:ext>
            </a:extLst>
          </p:cNvPr>
          <p:cNvGrpSpPr/>
          <p:nvPr/>
        </p:nvGrpSpPr>
        <p:grpSpPr>
          <a:xfrm>
            <a:off x="123596" y="9336"/>
            <a:ext cx="3389625" cy="6863444"/>
            <a:chOff x="123596" y="9336"/>
            <a:chExt cx="3389625" cy="686344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403EBC5-EE3A-B4E9-FD45-8D0796C4A85B}"/>
                </a:ext>
              </a:extLst>
            </p:cNvPr>
            <p:cNvGrpSpPr/>
            <p:nvPr/>
          </p:nvGrpSpPr>
          <p:grpSpPr>
            <a:xfrm>
              <a:off x="123596" y="9336"/>
              <a:ext cx="3389625" cy="6863444"/>
              <a:chOff x="1037996" y="-5080"/>
              <a:chExt cx="3389625" cy="6863444"/>
            </a:xfrm>
          </p:grpSpPr>
          <p:pic>
            <p:nvPicPr>
              <p:cNvPr id="22" name="Picture 21" descr="A picture containing table&#10;&#10;Description automatically generated">
                <a:extLst>
                  <a:ext uri="{FF2B5EF4-FFF2-40B4-BE49-F238E27FC236}">
                    <a16:creationId xmlns:a16="http://schemas.microsoft.com/office/drawing/2014/main" id="{7E2D1797-FD21-7254-B664-EBFB215B89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709"/>
              <a:stretch/>
            </p:blipFill>
            <p:spPr>
              <a:xfrm>
                <a:off x="1037996" y="1"/>
                <a:ext cx="2265119" cy="6833519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CAAAAD-365B-F1EF-950E-B68F0BC35B0E}"/>
                  </a:ext>
                </a:extLst>
              </p:cNvPr>
              <p:cNvSpPr/>
              <p:nvPr/>
            </p:nvSpPr>
            <p:spPr>
              <a:xfrm>
                <a:off x="3111551" y="24480"/>
                <a:ext cx="232326" cy="68338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C8B6C85-6D3B-9B10-2959-99D50C257B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8759" t="366" r="34042"/>
              <a:stretch/>
            </p:blipFill>
            <p:spPr>
              <a:xfrm>
                <a:off x="3646776" y="-5080"/>
                <a:ext cx="154977" cy="6812280"/>
              </a:xfrm>
              <a:prstGeom prst="rect">
                <a:avLst/>
              </a:prstGeom>
            </p:spPr>
          </p:pic>
          <p:pic>
            <p:nvPicPr>
              <p:cNvPr id="27" name="Picture 26" descr="Diagram&#10;&#10;Description automatically generated">
                <a:extLst>
                  <a:ext uri="{FF2B5EF4-FFF2-40B4-BE49-F238E27FC236}">
                    <a16:creationId xmlns:a16="http://schemas.microsoft.com/office/drawing/2014/main" id="{3A64D448-1B22-0078-DE21-5F4C7D05F0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1271" t="1195" r="8294" b="906"/>
              <a:stretch/>
            </p:blipFill>
            <p:spPr>
              <a:xfrm>
                <a:off x="4078061" y="12059"/>
                <a:ext cx="349560" cy="6795141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57DC149-F4E9-EF0C-5BD9-1D8B10081463}"/>
                  </a:ext>
                </a:extLst>
              </p:cNvPr>
              <p:cNvSpPr/>
              <p:nvPr/>
            </p:nvSpPr>
            <p:spPr>
              <a:xfrm>
                <a:off x="4259630" y="-364"/>
                <a:ext cx="167991" cy="68338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D343B7-4980-B8BB-7AB8-184B2E07ED2A}"/>
                </a:ext>
              </a:extLst>
            </p:cNvPr>
            <p:cNvSpPr/>
            <p:nvPr/>
          </p:nvSpPr>
          <p:spPr>
            <a:xfrm>
              <a:off x="2693701" y="24116"/>
              <a:ext cx="232326" cy="68338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3" name="Picture 32" descr="Diagram&#10;&#10;Description automatically generated">
            <a:extLst>
              <a:ext uri="{FF2B5EF4-FFF2-40B4-BE49-F238E27FC236}">
                <a16:creationId xmlns:a16="http://schemas.microsoft.com/office/drawing/2014/main" id="{E25C7302-230B-F93E-A63B-65AD125C28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3870" y="106380"/>
            <a:ext cx="5480979" cy="664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9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23B65B1-900E-B522-D846-141D4DDF4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74" t="2928" r="9260" b="5435"/>
          <a:stretch/>
        </p:blipFill>
        <p:spPr>
          <a:xfrm>
            <a:off x="242516" y="808149"/>
            <a:ext cx="11706968" cy="52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3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C87F48B-58F0-3107-CEED-D2EFD641583E}"/>
              </a:ext>
            </a:extLst>
          </p:cNvPr>
          <p:cNvGrpSpPr>
            <a:grpSpLocks noChangeAspect="1"/>
          </p:cNvGrpSpPr>
          <p:nvPr/>
        </p:nvGrpSpPr>
        <p:grpSpPr>
          <a:xfrm>
            <a:off x="744985" y="36218"/>
            <a:ext cx="1831959" cy="6809907"/>
            <a:chOff x="377825" y="0"/>
            <a:chExt cx="1892300" cy="7034212"/>
          </a:xfrm>
        </p:grpSpPr>
        <p:pic>
          <p:nvPicPr>
            <p:cNvPr id="5" name="Picture 4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4622950A-F5E1-23FE-F3B1-7CE24B59C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825" y="0"/>
              <a:ext cx="1892300" cy="4876800"/>
            </a:xfrm>
            <a:prstGeom prst="rect">
              <a:avLst/>
            </a:prstGeom>
          </p:spPr>
        </p:pic>
        <p:pic>
          <p:nvPicPr>
            <p:cNvPr id="7" name="Picture 6" descr="Table&#10;&#10;Description automatically generated with medium confidence">
              <a:extLst>
                <a:ext uri="{FF2B5EF4-FFF2-40B4-BE49-F238E27FC236}">
                  <a16:creationId xmlns:a16="http://schemas.microsoft.com/office/drawing/2014/main" id="{EF6B9E5E-8F84-85BB-1331-8822134083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7"/>
            <a:stretch/>
          </p:blipFill>
          <p:spPr>
            <a:xfrm>
              <a:off x="377825" y="4862512"/>
              <a:ext cx="1892300" cy="217170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6CAAAAD-365B-F1EF-950E-B68F0BC35B0E}"/>
              </a:ext>
            </a:extLst>
          </p:cNvPr>
          <p:cNvSpPr/>
          <p:nvPr/>
        </p:nvSpPr>
        <p:spPr>
          <a:xfrm>
            <a:off x="1923801" y="35625"/>
            <a:ext cx="142505" cy="68342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CE4523-47BA-0F32-1E5E-C29C9E0A3D12}"/>
              </a:ext>
            </a:extLst>
          </p:cNvPr>
          <p:cNvGrpSpPr/>
          <p:nvPr/>
        </p:nvGrpSpPr>
        <p:grpSpPr>
          <a:xfrm>
            <a:off x="3087236" y="61090"/>
            <a:ext cx="315771" cy="6796910"/>
            <a:chOff x="2828183" y="35625"/>
            <a:chExt cx="315771" cy="6796910"/>
          </a:xfrm>
        </p:grpSpPr>
        <p:pic>
          <p:nvPicPr>
            <p:cNvPr id="13" name="Picture 12" descr="Diagram&#10;&#10;Description automatically generated">
              <a:extLst>
                <a:ext uri="{FF2B5EF4-FFF2-40B4-BE49-F238E27FC236}">
                  <a16:creationId xmlns:a16="http://schemas.microsoft.com/office/drawing/2014/main" id="{F5C7110B-6518-F213-763B-6DFEA3A898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40" r="4337"/>
            <a:stretch/>
          </p:blipFill>
          <p:spPr>
            <a:xfrm>
              <a:off x="2834417" y="35625"/>
              <a:ext cx="307085" cy="4708051"/>
            </a:xfrm>
            <a:prstGeom prst="rect">
              <a:avLst/>
            </a:prstGeom>
          </p:spPr>
        </p:pic>
        <p:pic>
          <p:nvPicPr>
            <p:cNvPr id="17" name="Picture 16" descr="Diagram, schematic&#10;&#10;Description automatically generated">
              <a:extLst>
                <a:ext uri="{FF2B5EF4-FFF2-40B4-BE49-F238E27FC236}">
                  <a16:creationId xmlns:a16="http://schemas.microsoft.com/office/drawing/2014/main" id="{97857778-FD0B-310B-5945-825FA15124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797"/>
            <a:stretch/>
          </p:blipFill>
          <p:spPr>
            <a:xfrm>
              <a:off x="2828183" y="4730086"/>
              <a:ext cx="315771" cy="2102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93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25</Words>
  <Application>Microsoft Macintosh PowerPoint</Application>
  <PresentationFormat>Widescreen</PresentationFormat>
  <Paragraphs>4</Paragraphs>
  <Slides>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See if G and P negative selection sites are in the binding sites.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Kulkarni, Sanjana</dc:creator>
  <cp:lastModifiedBy>Kulkarni, Sanjana</cp:lastModifiedBy>
  <cp:revision>5</cp:revision>
  <dcterms:created xsi:type="dcterms:W3CDTF">2022-06-11T20:41:53Z</dcterms:created>
  <dcterms:modified xsi:type="dcterms:W3CDTF">2022-06-12T02:54:46Z</dcterms:modified>
</cp:coreProperties>
</file>