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71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0"/>
    <p:restoredTop sz="94831"/>
  </p:normalViewPr>
  <p:slideViewPr>
    <p:cSldViewPr snapToGrid="0">
      <p:cViewPr>
        <p:scale>
          <a:sx n="83" d="100"/>
          <a:sy n="83" d="100"/>
        </p:scale>
        <p:origin x="68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CEAEC-545C-6C41-B184-AB38EE83396C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6C8EB-8E31-4246-8E3A-07174429E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58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6C8EB-8E31-4246-8E3A-07174429E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6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BCBAD-4DD1-04A6-4D31-1E2074355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8065A6-14BB-1D36-BFEA-51E1E012B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54BDE0-3807-F8B7-8BA9-26C1740E5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7D294-FB9D-5F16-5AF7-6F56A52FA4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6C8EB-8E31-4246-8E3A-07174429E1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50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890A-FCC6-72CD-905E-93A2B68C3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12A96-7878-FDC3-93FF-2B3345560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CBA4-2B56-011A-A63F-F4D168B5C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BD861-6D33-96D6-7623-C780BC98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2B89C-04F3-4B14-A36D-C962CE94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7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1A7E-6E27-4E84-0847-F26E9E3A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1D8AD-8ADC-8271-66B9-1CACB8DD1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12E31-29D3-B574-AD33-4C6D4147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015E8-F5DD-2618-6711-DA74C5A3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7BF06-EC65-278D-E8E5-37D92D18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29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92CC69-B541-10D6-8163-8A1A5DCE3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5AAA18-2943-6E55-F806-7BD9DAD65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B0933-F281-A530-81A2-25A3C8C00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9F6D-209A-325B-F42B-0E1C9067D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689E-ECF8-138A-6F6E-E818F3D9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1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51CF-95E8-FEF4-34FA-2ACE7158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2F629-631B-A2B3-2166-618703F4A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79A26-A36F-E385-5BC3-F1662EBF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CF26F-C609-76A9-966A-6D4E5EB9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B67D-E870-B508-A032-E49A7C53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7E1C6-45D1-825B-3E72-C6D308DB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D799E-8E62-CFE2-7CA8-081DD6F2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8AD6-6E28-6D34-1316-7D9FE514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DBDB-2E35-9B15-F74D-C1C7FE20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FB630-F3AD-427B-7EC8-BD2DE9DE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0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F0E6-5DE4-53AE-2F30-D6D6DF643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A7FE8-0A84-7C47-901B-9C8C79D09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ABAC8-E071-BDED-7674-A9C809AAF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9FE61-96D8-BD26-DB80-94FEA888C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23C27-E80C-357E-46B6-3B4BEF86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D03BED-4297-1C05-6B1A-65D44968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05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68E29-0752-9502-F1B6-4E236978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1A10E-C0F3-5449-38F2-CDA258D57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BBDAB-86D6-7F4C-64ED-BD8C8226C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E299C-B0DC-A935-58A6-4F755226E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48012-F3B6-B8A0-398B-323AB7EB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E04B3-BBAD-AEDE-9822-166360EC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8FEA0-FF6E-13E7-C3EC-F6EF6446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5DB4A-F331-3ECE-18A6-8C63B0A12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298AB-52C9-4642-B770-3899825B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FAA50-DBF6-E627-A51F-ECE7F480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021EA1-9EE0-DEB0-0F6D-79F8329F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F150C-7E83-D223-23F7-88F62FC26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4A7AA-268F-3681-B38E-34F9E91E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E7E0A-B6D9-66C0-72C5-FBF81B3F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F84BD-CC5A-A595-E58F-94CE7AD3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7A36-90ED-B1C8-BB64-28259A50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0F946-7474-3740-2E77-5BE078E0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B8828-D017-95E5-FDEF-BF3D651F8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AC22-562C-E1C6-E240-EF85E021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21E86-C2B8-B2ED-9E61-4432113F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6607F-3940-631B-8A8E-1BEE2A13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3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1638-3358-554F-E4C4-34235FF1E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60804-351C-31C4-38F2-F11324758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B29D7-8CA1-3D63-2682-02B512914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7AAF4-49EA-E46F-1CD8-FBAA66A9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2B5E0-FCD6-30CB-A108-17CAE58E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F4E3-1918-6C9E-B519-D137A66B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81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665F29-63A7-B7A6-AFDF-7EE50542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A474D-8FD4-9929-AEF9-FDFB00B9B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A0529-0C88-610C-16C2-B35F619F1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1322B2-FBE4-2344-8FF5-AB431B393183}" type="datetimeFigureOut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06B4-DBE9-B103-6F51-2C0B53E58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4712F-242E-5974-E473-94FE4E4F3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7411C8-ECA7-0040-A93C-4755C7664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7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3C68-DEC3-14EB-73BC-79B4F04D3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2683"/>
            <a:ext cx="9144000" cy="23876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Building Bioinformatics Workflows with Snakemake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A5B13-BF5F-4B44-F7BB-2242D2EDE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9555"/>
            <a:ext cx="9144000" cy="1655762"/>
          </a:xfrm>
        </p:spPr>
        <p:txBody>
          <a:bodyPr/>
          <a:lstStyle/>
          <a:p>
            <a:r>
              <a:rPr lang="en-US" dirty="0"/>
              <a:t>Sanjana Kulkarni</a:t>
            </a:r>
          </a:p>
          <a:p>
            <a:r>
              <a:rPr lang="en-US" dirty="0"/>
              <a:t>BST 281 Guest Lecture</a:t>
            </a:r>
          </a:p>
          <a:p>
            <a:r>
              <a:rPr lang="en-US" dirty="0"/>
              <a:t>April 28, 2025</a:t>
            </a:r>
          </a:p>
        </p:txBody>
      </p:sp>
    </p:spTree>
    <p:extLst>
      <p:ext uri="{BB962C8B-B14F-4D97-AF65-F5344CB8AC3E}">
        <p14:creationId xmlns:p14="http://schemas.microsoft.com/office/powerpoint/2010/main" val="1595680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3F35A-5D14-E901-93B9-C51FC5A6B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6F48-A800-9F6B-8E50-4DC55CD1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2"/>
            <a:ext cx="10515600" cy="63240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Snakefile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 Passing in a list of samples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48063-B2E6-1222-19DB-8DBBBF4DAB30}"/>
              </a:ext>
            </a:extLst>
          </p:cNvPr>
          <p:cNvSpPr txBox="1"/>
          <p:nvPr/>
        </p:nvSpPr>
        <p:spPr>
          <a:xfrm>
            <a:off x="1916372" y="2347457"/>
            <a:ext cx="5194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B76FB3"/>
                </a:solidFill>
                <a:latin typeface="Menlo-Regular" panose="020B0609030804020204" pitchFamily="49" charset="0"/>
              </a:rPr>
              <a:t>include</a:t>
            </a:r>
            <a:r>
              <a:rPr lang="en-US" sz="1800" dirty="0">
                <a:solidFill>
                  <a:srgbClr val="C1C1C1"/>
                </a:solidFill>
                <a:latin typeface="Menlo-Regular" panose="020B0609030804020204" pitchFamily="49" charset="0"/>
              </a:rPr>
              <a:t>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enlo-Regular" panose="020B0609030804020204" pitchFamily="49" charset="0"/>
              </a:rPr>
              <a:t>"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Menlo-Regular" panose="020B0609030804020204" pitchFamily="49" charset="0"/>
              </a:rPr>
              <a:t>rules.smk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enlo-Regular" panose="020B0609030804020204" pitchFamily="49" charset="0"/>
              </a:rPr>
              <a:t>”</a:t>
            </a:r>
          </a:p>
          <a:p>
            <a:endParaRPr lang="en-US" dirty="0">
              <a:solidFill>
                <a:srgbClr val="C27E65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B76FB3"/>
                </a:solidFill>
                <a:latin typeface="Menlo-Regular" panose="020B0609030804020204" pitchFamily="49" charset="0"/>
              </a:rPr>
              <a:t>r</a:t>
            </a:r>
            <a:r>
              <a:rPr lang="en-US" sz="1800" dirty="0">
                <a:solidFill>
                  <a:srgbClr val="B76FB3"/>
                </a:solidFill>
                <a:latin typeface="Menlo-Regular" panose="020B0609030804020204" pitchFamily="49" charset="0"/>
              </a:rPr>
              <a:t>ule all:</a:t>
            </a:r>
            <a:endParaRPr lang="en-US" sz="18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800" dirty="0">
                <a:solidFill>
                  <a:srgbClr val="B76FB3"/>
                </a:solidFill>
                <a:latin typeface="Menlo-Regular" panose="020B0609030804020204" pitchFamily="49" charset="0"/>
              </a:rPr>
              <a:t>input:</a:t>
            </a:r>
            <a:endParaRPr lang="en-US" sz="18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C1C1C1"/>
                </a:solidFill>
                <a:latin typeface="Menlo-Regular" panose="020B0609030804020204" pitchFamily="49" charset="0"/>
              </a:rPr>
              <a:t>		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Menlo-Regular" panose="020B0609030804020204" pitchFamily="49" charset="0"/>
              </a:rPr>
              <a:t>“output_file_1.txt”,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Menlo-Regular" panose="020B0609030804020204" pitchFamily="49" charset="0"/>
              </a:rPr>
              <a:t>		“output_file_2.txt”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0BCF04-389F-0677-6FF7-8890224BC46C}"/>
              </a:ext>
            </a:extLst>
          </p:cNvPr>
          <p:cNvSpPr txBox="1"/>
          <p:nvPr/>
        </p:nvSpPr>
        <p:spPr>
          <a:xfrm>
            <a:off x="7727124" y="3560534"/>
            <a:ext cx="31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Output files of the full workflow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9137075-7999-3A50-E9C8-6D2FA44608BB}"/>
              </a:ext>
            </a:extLst>
          </p:cNvPr>
          <p:cNvSpPr/>
          <p:nvPr/>
        </p:nvSpPr>
        <p:spPr>
          <a:xfrm>
            <a:off x="7288173" y="3429000"/>
            <a:ext cx="67970" cy="632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867E3-8C7B-D121-B27A-D4BCDED9C0C2}"/>
              </a:ext>
            </a:extLst>
          </p:cNvPr>
          <p:cNvSpPr txBox="1"/>
          <p:nvPr/>
        </p:nvSpPr>
        <p:spPr>
          <a:xfrm>
            <a:off x="7727124" y="2386365"/>
            <a:ext cx="31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Rules file(s) with steps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404E2F5D-3ABD-E671-4861-1C339BC6810A}"/>
              </a:ext>
            </a:extLst>
          </p:cNvPr>
          <p:cNvSpPr/>
          <p:nvPr/>
        </p:nvSpPr>
        <p:spPr>
          <a:xfrm>
            <a:off x="7288173" y="2359645"/>
            <a:ext cx="101382" cy="3693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66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65057-E38F-728D-0EEA-73CF69482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B88F-069E-4069-65C5-8C095B086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380"/>
            <a:ext cx="10515600" cy="63240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Directed Acyclic Graph of Jobs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52F9808-4D4E-4CF2-7602-086880CD3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9447" y="977475"/>
            <a:ext cx="5077094" cy="56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82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FC2E4-4996-C1D4-5A2E-CF64BFA94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Activity</a:t>
            </a:r>
          </a:p>
        </p:txBody>
      </p:sp>
    </p:spTree>
    <p:extLst>
      <p:ext uri="{BB962C8B-B14F-4D97-AF65-F5344CB8AC3E}">
        <p14:creationId xmlns:p14="http://schemas.microsoft.com/office/powerpoint/2010/main" val="4152936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DB625-6A42-5F18-D33C-7CA5F399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CF98-F669-38CF-CF21-67163EE8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68" y="0"/>
            <a:ext cx="11634063" cy="821410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/>
              <a:t>Short background on whole-genome sequencing for </a:t>
            </a:r>
            <a:r>
              <a:rPr lang="en-US" sz="3000" b="1" i="1" dirty="0"/>
              <a:t>M. tuberculosis</a:t>
            </a:r>
            <a:endParaRPr lang="en-US" sz="3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157F2B-10BF-8583-9A15-F49F0F9D409B}"/>
              </a:ext>
            </a:extLst>
          </p:cNvPr>
          <p:cNvGrpSpPr/>
          <p:nvPr/>
        </p:nvGrpSpPr>
        <p:grpSpPr>
          <a:xfrm>
            <a:off x="5200513" y="748257"/>
            <a:ext cx="2796611" cy="2377631"/>
            <a:chOff x="1115877" y="1117381"/>
            <a:chExt cx="2796611" cy="237763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385B40-CE5D-5753-2743-62BAAE21977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/>
            <a:srcRect l="50969" r="25501" b="79545"/>
            <a:stretch/>
          </p:blipFill>
          <p:spPr>
            <a:xfrm>
              <a:off x="1115877" y="1117381"/>
              <a:ext cx="2796610" cy="170180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3F7175-88B3-C8EF-E218-D450D50C5950}"/>
                </a:ext>
              </a:extLst>
            </p:cNvPr>
            <p:cNvSpPr txBox="1"/>
            <p:nvPr/>
          </p:nvSpPr>
          <p:spPr>
            <a:xfrm>
              <a:off x="1115877" y="2848681"/>
              <a:ext cx="27966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Collect sputum sample from symptomatic patient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5327EAC-7F26-E860-989B-1B19A68022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rcRect l="70744" t="53783" r="8751" b="24283"/>
          <a:stretch/>
        </p:blipFill>
        <p:spPr>
          <a:xfrm>
            <a:off x="6821839" y="5293273"/>
            <a:ext cx="2089685" cy="156472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DD900BC-2E13-71AF-6D56-C197EF95D77F}"/>
              </a:ext>
            </a:extLst>
          </p:cNvPr>
          <p:cNvGrpSpPr/>
          <p:nvPr/>
        </p:nvGrpSpPr>
        <p:grpSpPr>
          <a:xfrm>
            <a:off x="278968" y="3584752"/>
            <a:ext cx="5238426" cy="1801008"/>
            <a:chOff x="0" y="3450979"/>
            <a:chExt cx="5238426" cy="180100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59C8CE-40F5-382E-37AD-73D75F0BE67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/>
            <a:srcRect l="38008" t="33440" r="41486" b="44625"/>
            <a:stretch/>
          </p:blipFill>
          <p:spPr>
            <a:xfrm>
              <a:off x="2833187" y="3450979"/>
              <a:ext cx="2405239" cy="180100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BD8365-27F5-B947-0838-EACD1833A011}"/>
                </a:ext>
              </a:extLst>
            </p:cNvPr>
            <p:cNvSpPr txBox="1"/>
            <p:nvPr/>
          </p:nvSpPr>
          <p:spPr>
            <a:xfrm>
              <a:off x="0" y="3959171"/>
              <a:ext cx="296317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Culture mycobacteria to</a:t>
              </a:r>
            </a:p>
            <a:p>
              <a:endParaRPr lang="en-US" dirty="0"/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Enrich mycobacterial DNA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/>
                <a:t>Screen out contaminants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1ED7E0-561B-FE53-B740-3F5C1A48FDE5}"/>
              </a:ext>
            </a:extLst>
          </p:cNvPr>
          <p:cNvCxnSpPr>
            <a:stCxn id="7" idx="2"/>
            <a:endCxn id="6" idx="3"/>
          </p:cNvCxnSpPr>
          <p:nvPr/>
        </p:nvCxnSpPr>
        <p:spPr>
          <a:xfrm flipH="1">
            <a:off x="5517394" y="3125888"/>
            <a:ext cx="1081425" cy="135936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FF01C0-25EF-5551-1BA9-4DA1B598807E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598819" y="3125888"/>
            <a:ext cx="1267863" cy="216738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F02195-BD98-09FC-A102-D280FFEB7F7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05884" y="5126127"/>
            <a:ext cx="1415955" cy="949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9A567D-2F92-B538-AF93-3697DE96166C}"/>
              </a:ext>
            </a:extLst>
          </p:cNvPr>
          <p:cNvSpPr txBox="1"/>
          <p:nvPr/>
        </p:nvSpPr>
        <p:spPr>
          <a:xfrm>
            <a:off x="8906345" y="5890970"/>
            <a:ext cx="28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Whole-genome sequencing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23E91-8126-2E45-4C39-F2BF6E2857F4}"/>
              </a:ext>
            </a:extLst>
          </p:cNvPr>
          <p:cNvSpPr txBox="1"/>
          <p:nvPr/>
        </p:nvSpPr>
        <p:spPr>
          <a:xfrm>
            <a:off x="7526973" y="4102861"/>
            <a:ext cx="339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from sputum sequencing</a:t>
            </a:r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1440F2E2-1926-7323-B2BF-068D83597D5D}"/>
              </a:ext>
            </a:extLst>
          </p:cNvPr>
          <p:cNvSpPr/>
          <p:nvPr/>
        </p:nvSpPr>
        <p:spPr>
          <a:xfrm>
            <a:off x="10654747" y="4004134"/>
            <a:ext cx="530088" cy="468059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2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B00C3-7E9B-6496-FBED-FE9CB7B2C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7852ECC-08C9-8C09-D1C3-CAB4508F9EA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rcRect l="2895" t="26600" r="78440" b="53159"/>
          <a:stretch/>
        </p:blipFill>
        <p:spPr>
          <a:xfrm>
            <a:off x="6906262" y="489528"/>
            <a:ext cx="2864333" cy="2174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04D14-0E81-7B35-3F29-4955EF00051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2037" t="1430" r="71743" b="82346"/>
          <a:stretch/>
        </p:blipFill>
        <p:spPr>
          <a:xfrm>
            <a:off x="897871" y="954266"/>
            <a:ext cx="3938786" cy="17059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23F994-EE7F-D874-6DEF-748E23C1C2F3}"/>
              </a:ext>
            </a:extLst>
          </p:cNvPr>
          <p:cNvSpPr txBox="1"/>
          <p:nvPr/>
        </p:nvSpPr>
        <p:spPr>
          <a:xfrm>
            <a:off x="1157178" y="485916"/>
            <a:ext cx="3466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Download FASTQ files from SRA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30F1B6-FA20-1537-2BF5-2729AB715E7E}"/>
              </a:ext>
            </a:extLst>
          </p:cNvPr>
          <p:cNvSpPr/>
          <p:nvPr/>
        </p:nvSpPr>
        <p:spPr>
          <a:xfrm>
            <a:off x="188188" y="299940"/>
            <a:ext cx="532263" cy="532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1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1ACE69-ABBB-3231-CF6A-3DFB00271EAF}"/>
              </a:ext>
            </a:extLst>
          </p:cNvPr>
          <p:cNvSpPr/>
          <p:nvPr/>
        </p:nvSpPr>
        <p:spPr>
          <a:xfrm>
            <a:off x="5733188" y="284118"/>
            <a:ext cx="532263" cy="532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167630-036A-A6B7-20CC-D5E002AB9AD4}"/>
              </a:ext>
            </a:extLst>
          </p:cNvPr>
          <p:cNvSpPr txBox="1"/>
          <p:nvPr/>
        </p:nvSpPr>
        <p:spPr>
          <a:xfrm>
            <a:off x="10032435" y="730514"/>
            <a:ext cx="19713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Samples were sequenced by paired-end, so there are 2 read files for each isolate.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2CAE9C-0713-E9C5-0660-396D75F03AB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l="2894" t="56609" r="78712" b="23529"/>
          <a:stretch/>
        </p:blipFill>
        <p:spPr>
          <a:xfrm>
            <a:off x="709684" y="3599482"/>
            <a:ext cx="3932557" cy="29724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41E32C-98BB-C32C-02AB-E9D04900A6C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/>
          <a:srcRect l="1379" t="87005" r="76847" b="1940"/>
          <a:stretch/>
        </p:blipFill>
        <p:spPr>
          <a:xfrm>
            <a:off x="6400800" y="4307026"/>
            <a:ext cx="5450168" cy="1937045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6BA5535-4DF6-C071-6B9F-03624B57003D}"/>
              </a:ext>
            </a:extLst>
          </p:cNvPr>
          <p:cNvSpPr/>
          <p:nvPr/>
        </p:nvSpPr>
        <p:spPr>
          <a:xfrm>
            <a:off x="176634" y="3535474"/>
            <a:ext cx="532263" cy="532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192143-69CA-5C93-0EE8-92F5F863574B}"/>
              </a:ext>
            </a:extLst>
          </p:cNvPr>
          <p:cNvSpPr/>
          <p:nvPr/>
        </p:nvSpPr>
        <p:spPr>
          <a:xfrm>
            <a:off x="5733187" y="3535474"/>
            <a:ext cx="532263" cy="5322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C0E8CC-8804-9463-5705-870D729A2931}"/>
              </a:ext>
            </a:extLst>
          </p:cNvPr>
          <p:cNvCxnSpPr/>
          <p:nvPr/>
        </p:nvCxnSpPr>
        <p:spPr>
          <a:xfrm>
            <a:off x="5284922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7C1062-E257-DDE8-F4ED-DDCBDEBB73DD}"/>
              </a:ext>
            </a:extLst>
          </p:cNvPr>
          <p:cNvCxnSpPr>
            <a:cxnSpLocks/>
          </p:cNvCxnSpPr>
          <p:nvPr/>
        </p:nvCxnSpPr>
        <p:spPr>
          <a:xfrm flipH="1">
            <a:off x="0" y="3037666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5ABC92-EB9D-121B-E3D6-335DCCE421B6}"/>
              </a:ext>
            </a:extLst>
          </p:cNvPr>
          <p:cNvSpPr txBox="1"/>
          <p:nvPr/>
        </p:nvSpPr>
        <p:spPr>
          <a:xfrm>
            <a:off x="6493182" y="3773987"/>
            <a:ext cx="5450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Taxonomic classification and contaminant removal</a:t>
            </a:r>
          </a:p>
        </p:txBody>
      </p:sp>
    </p:spTree>
    <p:extLst>
      <p:ext uri="{BB962C8B-B14F-4D97-AF65-F5344CB8AC3E}">
        <p14:creationId xmlns:p14="http://schemas.microsoft.com/office/powerpoint/2010/main" val="192608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0E689-2D82-D7CB-0183-543AF9D42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47BB4-BA02-A4D6-04E8-DC8F0CB6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88"/>
            <a:ext cx="10515600" cy="635431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/>
              <a:t>Kraken Tools for Metagenomic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73806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02A1D-F55D-1EBC-2053-05AB89D4D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6AD4-4E8B-3241-26FE-8110B4D2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2"/>
            <a:ext cx="10515600" cy="63240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0D5E-7E88-8356-8502-C339C650A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61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year PhD student in Maha Farhat’s lab (Department of Biomedical Informatics)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BST 281 student in Spring 2022, TF in Spring 2023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 research </a:t>
            </a:r>
            <a:r>
              <a:rPr lang="en-US" sz="2000" i="1" dirty="0"/>
              <a:t>Mycobacterium tuberculosis </a:t>
            </a:r>
            <a:r>
              <a:rPr lang="en-US" sz="2000" dirty="0"/>
              <a:t>using bioinformatics, statistics,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34499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2211-F4A2-3C7C-406B-6A472FF4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371"/>
            <a:ext cx="10515600" cy="543110"/>
          </a:xfrm>
        </p:spPr>
        <p:txBody>
          <a:bodyPr>
            <a:normAutofit/>
          </a:bodyPr>
          <a:lstStyle/>
          <a:p>
            <a:r>
              <a:rPr lang="en-US" sz="3000" dirty="0" err="1"/>
              <a:t>Bionformatics</a:t>
            </a:r>
            <a:r>
              <a:rPr lang="en-US" sz="3000" dirty="0"/>
              <a:t> workflows need to be reproducible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755A2-CB8A-4DF0-5DD8-4CF6AF15B2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10646" r="13999"/>
          <a:stretch/>
        </p:blipFill>
        <p:spPr>
          <a:xfrm>
            <a:off x="1613703" y="982059"/>
            <a:ext cx="5932990" cy="551133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A029B8FD-3683-FE21-EB0A-86A3C2516B74}"/>
              </a:ext>
            </a:extLst>
          </p:cNvPr>
          <p:cNvGrpSpPr/>
          <p:nvPr/>
        </p:nvGrpSpPr>
        <p:grpSpPr>
          <a:xfrm>
            <a:off x="8125426" y="2442259"/>
            <a:ext cx="3541854" cy="4051138"/>
            <a:chOff x="7349923" y="2430684"/>
            <a:chExt cx="3541854" cy="4051138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D0863B9-44CD-0C1E-2BE6-DEA5E09DABF4}"/>
                </a:ext>
              </a:extLst>
            </p:cNvPr>
            <p:cNvSpPr/>
            <p:nvPr/>
          </p:nvSpPr>
          <p:spPr>
            <a:xfrm>
              <a:off x="7349923" y="2430684"/>
              <a:ext cx="393539" cy="4051138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03FC31-54EB-9C8E-ED24-7D7D73E2BC7D}"/>
                </a:ext>
              </a:extLst>
            </p:cNvPr>
            <p:cNvSpPr txBox="1"/>
            <p:nvPr/>
          </p:nvSpPr>
          <p:spPr>
            <a:xfrm>
              <a:off x="8160152" y="4190035"/>
              <a:ext cx="27316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1000s of samples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A1C55A0-51A6-278A-FB71-F3DAA45D0CB4}"/>
              </a:ext>
            </a:extLst>
          </p:cNvPr>
          <p:cNvSpPr txBox="1"/>
          <p:nvPr/>
        </p:nvSpPr>
        <p:spPr>
          <a:xfrm>
            <a:off x="8935655" y="5210537"/>
            <a:ext cx="306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software versions</a:t>
            </a:r>
          </a:p>
        </p:txBody>
      </p:sp>
    </p:spTree>
    <p:extLst>
      <p:ext uri="{BB962C8B-B14F-4D97-AF65-F5344CB8AC3E}">
        <p14:creationId xmlns:p14="http://schemas.microsoft.com/office/powerpoint/2010/main" val="308324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2C3C5-B6E7-2DB4-4BFC-B5ADB922B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0E9C65D-B776-8094-2988-43A161CB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300" y="0"/>
            <a:ext cx="9416970" cy="123956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000" dirty="0"/>
              <a:t>Workflow languages allow you to build scalable, reproducible, modular workflows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3B3163-4E89-7CE8-0717-0F784F684F42}"/>
              </a:ext>
            </a:extLst>
          </p:cNvPr>
          <p:cNvGrpSpPr/>
          <p:nvPr/>
        </p:nvGrpSpPr>
        <p:grpSpPr>
          <a:xfrm>
            <a:off x="3910635" y="2040457"/>
            <a:ext cx="4618299" cy="3757389"/>
            <a:chOff x="1601486" y="2109905"/>
            <a:chExt cx="4618299" cy="375738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836C29A-28B7-CFD6-1FEA-9D98BABBA753}"/>
                </a:ext>
              </a:extLst>
            </p:cNvPr>
            <p:cNvSpPr/>
            <p:nvPr/>
          </p:nvSpPr>
          <p:spPr>
            <a:xfrm>
              <a:off x="1601487" y="2500132"/>
              <a:ext cx="1412111" cy="55558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8ADCB50-6008-77AD-8AA7-8344E6D1C889}"/>
                </a:ext>
              </a:extLst>
            </p:cNvPr>
            <p:cNvSpPr/>
            <p:nvPr/>
          </p:nvSpPr>
          <p:spPr>
            <a:xfrm>
              <a:off x="4807674" y="2500132"/>
              <a:ext cx="1412111" cy="55558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1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FA78D7-0894-BF64-D81F-7DDA0D426F9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013598" y="2777925"/>
              <a:ext cx="17940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>
              <a:extLst>
                <a:ext uri="{FF2B5EF4-FFF2-40B4-BE49-F238E27FC236}">
                  <a16:creationId xmlns:a16="http://schemas.microsoft.com/office/drawing/2014/main" id="{6FD956B4-A4DA-0857-09DB-5C76349B0BEE}"/>
                </a:ext>
              </a:extLst>
            </p:cNvPr>
            <p:cNvCxnSpPr>
              <a:cxnSpLocks/>
              <a:stCxn id="7" idx="2"/>
              <a:endCxn id="12" idx="3"/>
            </p:cNvCxnSpPr>
            <p:nvPr/>
          </p:nvCxnSpPr>
          <p:spPr>
            <a:xfrm rot="5400000">
              <a:off x="3747679" y="2321636"/>
              <a:ext cx="1031970" cy="250013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768C71C2-5A12-E9E4-E203-1E6A82D3D528}"/>
                </a:ext>
              </a:extLst>
            </p:cNvPr>
            <p:cNvSpPr/>
            <p:nvPr/>
          </p:nvSpPr>
          <p:spPr>
            <a:xfrm>
              <a:off x="1601487" y="3809894"/>
              <a:ext cx="1412111" cy="55558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2</a:t>
              </a:r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7E0A1D7-383F-4A22-E739-4F441126EFA1}"/>
                </a:ext>
              </a:extLst>
            </p:cNvPr>
            <p:cNvSpPr/>
            <p:nvPr/>
          </p:nvSpPr>
          <p:spPr>
            <a:xfrm>
              <a:off x="1601486" y="5311709"/>
              <a:ext cx="1412111" cy="55558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1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858A49-F841-6729-C397-D078F0C07303}"/>
                </a:ext>
              </a:extLst>
            </p:cNvPr>
            <p:cNvCxnSpPr>
              <a:stCxn id="12" idx="2"/>
              <a:endCxn id="15" idx="0"/>
            </p:cNvCxnSpPr>
            <p:nvPr/>
          </p:nvCxnSpPr>
          <p:spPr>
            <a:xfrm flipH="1">
              <a:off x="2307542" y="4365479"/>
              <a:ext cx="1" cy="9462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44133-0793-E1A7-5C42-FE2B002538F1}"/>
                </a:ext>
              </a:extLst>
            </p:cNvPr>
            <p:cNvSpPr txBox="1"/>
            <p:nvPr/>
          </p:nvSpPr>
          <p:spPr>
            <a:xfrm>
              <a:off x="3291391" y="2109905"/>
              <a:ext cx="1412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Parameters</a:t>
              </a:r>
            </a:p>
            <a:p>
              <a:r>
                <a:rPr lang="en-US" dirty="0"/>
                <a:t>Software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0C4F5C6-9D0B-E15A-BE18-3B9D19C6E7EE}"/>
                </a:ext>
              </a:extLst>
            </p:cNvPr>
            <p:cNvSpPr txBox="1"/>
            <p:nvPr/>
          </p:nvSpPr>
          <p:spPr>
            <a:xfrm>
              <a:off x="2307541" y="4473325"/>
              <a:ext cx="14121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Parameters</a:t>
              </a:r>
            </a:p>
            <a:p>
              <a:r>
                <a:rPr lang="en-US" dirty="0"/>
                <a:t>Software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18317B8-42EE-047D-53DE-C7679240FDF7}"/>
                </a:ext>
              </a:extLst>
            </p:cNvPr>
            <p:cNvSpPr/>
            <p:nvPr/>
          </p:nvSpPr>
          <p:spPr>
            <a:xfrm>
              <a:off x="4622479" y="5311709"/>
              <a:ext cx="1412111" cy="555585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Final Output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4B80A98-2208-D802-AEE5-682C11E90BCD}"/>
                </a:ext>
              </a:extLst>
            </p:cNvPr>
            <p:cNvCxnSpPr>
              <a:stCxn id="15" idx="3"/>
              <a:endCxn id="23" idx="1"/>
            </p:cNvCxnSpPr>
            <p:nvPr/>
          </p:nvCxnSpPr>
          <p:spPr>
            <a:xfrm>
              <a:off x="3013597" y="5589502"/>
              <a:ext cx="16088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080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nakemake – Edinburgh Genomics">
            <a:extLst>
              <a:ext uri="{FF2B5EF4-FFF2-40B4-BE49-F238E27FC236}">
                <a16:creationId xmlns:a16="http://schemas.microsoft.com/office/drawing/2014/main" id="{960177F5-807F-12E2-0A11-1308562B8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507" y="173620"/>
            <a:ext cx="6751819" cy="166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itHub - nextflow-io/nextflow: A DSL for data-driven computational pipelines">
            <a:extLst>
              <a:ext uri="{FF2B5EF4-FFF2-40B4-BE49-F238E27FC236}">
                <a16:creationId xmlns:a16="http://schemas.microsoft.com/office/drawing/2014/main" id="{AE88490A-BBAB-36D5-E2A8-B1785FC18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2" t="32977" r="4615" b="32305"/>
          <a:stretch/>
        </p:blipFill>
        <p:spPr bwMode="auto">
          <a:xfrm>
            <a:off x="1824761" y="2069638"/>
            <a:ext cx="8727312" cy="1661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ome | Common Workflow Language (CWL)">
            <a:extLst>
              <a:ext uri="{FF2B5EF4-FFF2-40B4-BE49-F238E27FC236}">
                <a16:creationId xmlns:a16="http://schemas.microsoft.com/office/drawing/2014/main" id="{DE06DE31-1B65-E713-36AC-CA783DBB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315" y="3853750"/>
            <a:ext cx="4522204" cy="292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205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17661-650E-DEC1-FD23-33C245705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67E7-A1AA-049A-FD58-6E4376F0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2"/>
            <a:ext cx="10515600" cy="63240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How to build a workflow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406DFC-E1EA-6184-6D76-B00EA65449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rcRect l="22644" t="62455" r="26574" b="2655"/>
          <a:stretch/>
        </p:blipFill>
        <p:spPr>
          <a:xfrm>
            <a:off x="2068010" y="1260290"/>
            <a:ext cx="8055980" cy="3874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D566B-0D20-25E4-5E62-0C8281DA0150}"/>
              </a:ext>
            </a:extLst>
          </p:cNvPr>
          <p:cNvSpPr txBox="1"/>
          <p:nvPr/>
        </p:nvSpPr>
        <p:spPr>
          <a:xfrm>
            <a:off x="1952263" y="5795234"/>
            <a:ext cx="160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8005C8-8A8B-5EDD-2ED0-F201ACAE1D49}"/>
              </a:ext>
            </a:extLst>
          </p:cNvPr>
          <p:cNvSpPr txBox="1"/>
          <p:nvPr/>
        </p:nvSpPr>
        <p:spPr>
          <a:xfrm>
            <a:off x="8522825" y="5795234"/>
            <a:ext cx="160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5CDA86-80C9-C65D-8AFF-B01A57296006}"/>
              </a:ext>
            </a:extLst>
          </p:cNvPr>
          <p:cNvSpPr txBox="1"/>
          <p:nvPr/>
        </p:nvSpPr>
        <p:spPr>
          <a:xfrm>
            <a:off x="5237544" y="5783659"/>
            <a:ext cx="16011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416520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84E13-F192-0589-7C03-71E70CA94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2535-5F62-B6D2-72E7-4F0A76A15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2"/>
            <a:ext cx="10515600" cy="63240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How to build a workflow in Snakemake: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40737D-8564-C1B7-F243-547066E53393}"/>
              </a:ext>
            </a:extLst>
          </p:cNvPr>
          <p:cNvSpPr txBox="1"/>
          <p:nvPr/>
        </p:nvSpPr>
        <p:spPr>
          <a:xfrm>
            <a:off x="396433" y="1736101"/>
            <a:ext cx="1167596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rule</a:t>
            </a:r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enlo-Regular" panose="020B0609030804020204" pitchFamily="49" charset="0"/>
              </a:rPr>
              <a:t>my_rule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Menlo-Regular" panose="020B0609030804020204" pitchFamily="49" charset="0"/>
              </a:rPr>
              <a:t>:</a:t>
            </a:r>
            <a:endParaRPr lang="en-US" sz="16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input:</a:t>
            </a:r>
            <a:endParaRPr lang="en-US" sz="16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sz="1600" dirty="0">
                <a:latin typeface="Menlo-Regular" panose="020B0609030804020204" pitchFamily="49" charset="0"/>
              </a:rPr>
              <a:t>		fName1 = “path/to/</a:t>
            </a:r>
            <a:r>
              <a:rPr lang="en-US" sz="1600" dirty="0" err="1">
                <a:latin typeface="Menlo-Regular" panose="020B0609030804020204" pitchFamily="49" charset="0"/>
              </a:rPr>
              <a:t>inputfile</a:t>
            </a:r>
            <a:r>
              <a:rPr lang="en-US" sz="1600" dirty="0">
                <a:latin typeface="Menlo-Regular" panose="020B0609030804020204" pitchFamily="49" charset="0"/>
              </a:rPr>
              <a:t>”,</a:t>
            </a:r>
          </a:p>
          <a:p>
            <a:r>
              <a:rPr lang="en-US" sz="1600" dirty="0">
                <a:latin typeface="Menlo-Regular" panose="020B0609030804020204" pitchFamily="49" charset="0"/>
              </a:rPr>
              <a:t>		fName2 = “path/to/other/</a:t>
            </a:r>
            <a:r>
              <a:rPr lang="en-US" sz="1600" dirty="0" err="1">
                <a:latin typeface="Menlo-Regular" panose="020B0609030804020204" pitchFamily="49" charset="0"/>
              </a:rPr>
              <a:t>inputfile</a:t>
            </a:r>
            <a:r>
              <a:rPr lang="en-US" sz="1600" dirty="0">
                <a:latin typeface="Menlo-Regular" panose="020B0609030804020204" pitchFamily="49" charset="0"/>
              </a:rPr>
              <a:t>”,</a:t>
            </a: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output:</a:t>
            </a:r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        </a:t>
            </a:r>
          </a:p>
          <a:p>
            <a:r>
              <a:rPr lang="en-US" sz="1600" dirty="0">
                <a:latin typeface="Menlo-Regular" panose="020B0609030804020204" pitchFamily="49" charset="0"/>
              </a:rPr>
              <a:t>		output1 = “path/to/output/file”,</a:t>
            </a:r>
          </a:p>
          <a:p>
            <a:r>
              <a:rPr lang="en-US" sz="1600" dirty="0">
                <a:latin typeface="Menlo-Regular" panose="020B0609030804020204" pitchFamily="49" charset="0"/>
              </a:rPr>
              <a:t>		output2 = “path/to/output/file”,</a:t>
            </a: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params:</a:t>
            </a:r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	</a:t>
            </a:r>
            <a:r>
              <a:rPr lang="en-US" sz="1600" dirty="0" err="1">
                <a:latin typeface="Menlo-Regular" panose="020B0609030804020204" pitchFamily="49" charset="0"/>
              </a:rPr>
              <a:t>threshold_val</a:t>
            </a:r>
            <a:r>
              <a:rPr lang="en-US" sz="1600" dirty="0">
                <a:latin typeface="Menlo-Regular" panose="020B0609030804020204" pitchFamily="49" charset="0"/>
              </a:rPr>
              <a:t> = 10,</a:t>
            </a:r>
            <a:endParaRPr lang="en-US" sz="16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600" dirty="0" err="1">
                <a:solidFill>
                  <a:srgbClr val="B76FB3"/>
                </a:solidFill>
                <a:latin typeface="Menlo-Regular" panose="020B0609030804020204" pitchFamily="49" charset="0"/>
              </a:rPr>
              <a:t>conda</a:t>
            </a:r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:</a:t>
            </a:r>
            <a:endParaRPr lang="en-US" sz="16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	</a:t>
            </a:r>
            <a:r>
              <a:rPr lang="en-US" sz="1600" dirty="0">
                <a:latin typeface="Menlo-Regular" panose="020B0609030804020204" pitchFamily="49" charset="0"/>
              </a:rPr>
              <a:t>“</a:t>
            </a:r>
            <a:r>
              <a:rPr lang="en-US" sz="1600" dirty="0" err="1">
                <a:latin typeface="Menlo-Regular" panose="020B0609030804020204" pitchFamily="49" charset="0"/>
              </a:rPr>
              <a:t>envs</a:t>
            </a:r>
            <a:r>
              <a:rPr lang="en-US" sz="1600" dirty="0">
                <a:latin typeface="Menlo-Regular" panose="020B0609030804020204" pitchFamily="49" charset="0"/>
              </a:rPr>
              <a:t>/</a:t>
            </a:r>
            <a:r>
              <a:rPr lang="en-US" sz="1600" dirty="0" err="1">
                <a:latin typeface="Menlo-Regular" panose="020B0609030804020204" pitchFamily="49" charset="0"/>
              </a:rPr>
              <a:t>my_env.yaml</a:t>
            </a:r>
            <a:r>
              <a:rPr lang="en-US" sz="1600" dirty="0">
                <a:latin typeface="Menlo-Regular" panose="020B0609030804020204" pitchFamily="49" charset="0"/>
              </a:rPr>
              <a:t>”</a:t>
            </a: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shell:</a:t>
            </a:r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		"""       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some_command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 {input.fName1} {output.output1} -p {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params.threshold_val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		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some_command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 {input.fName2} {output.output2} -p {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params.threshold_val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		"""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1489012-2BA9-E55E-70F0-5D3244C54161}"/>
              </a:ext>
            </a:extLst>
          </p:cNvPr>
          <p:cNvSpPr/>
          <p:nvPr/>
        </p:nvSpPr>
        <p:spPr>
          <a:xfrm>
            <a:off x="7222603" y="2164466"/>
            <a:ext cx="115746" cy="13542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FB947-4CF2-4AAA-45E1-CBCFE25BC634}"/>
              </a:ext>
            </a:extLst>
          </p:cNvPr>
          <p:cNvSpPr txBox="1"/>
          <p:nvPr/>
        </p:nvSpPr>
        <p:spPr>
          <a:xfrm>
            <a:off x="7581418" y="2656919"/>
            <a:ext cx="253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and output files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4A6F2B-8C33-B17E-E2D7-C7ED2185D5FC}"/>
              </a:ext>
            </a:extLst>
          </p:cNvPr>
          <p:cNvSpPr txBox="1"/>
          <p:nvPr/>
        </p:nvSpPr>
        <p:spPr>
          <a:xfrm>
            <a:off x="7581415" y="4071317"/>
            <a:ext cx="4214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Conda environment (can also be the path to an environment)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8F7512-C91B-5B88-F4E2-FF8A52AB2EF1}"/>
              </a:ext>
            </a:extLst>
          </p:cNvPr>
          <p:cNvSpPr txBox="1"/>
          <p:nvPr/>
        </p:nvSpPr>
        <p:spPr>
          <a:xfrm>
            <a:off x="7581416" y="3647084"/>
            <a:ext cx="42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Additional parameters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E6CC845-652D-0F52-7C90-4A8E841E5DDA}"/>
              </a:ext>
            </a:extLst>
          </p:cNvPr>
          <p:cNvSpPr/>
          <p:nvPr/>
        </p:nvSpPr>
        <p:spPr>
          <a:xfrm>
            <a:off x="7246713" y="3647084"/>
            <a:ext cx="91636" cy="3693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5D636A7-126F-B785-1F30-44CBF59044F2}"/>
              </a:ext>
            </a:extLst>
          </p:cNvPr>
          <p:cNvSpPr/>
          <p:nvPr/>
        </p:nvSpPr>
        <p:spPr>
          <a:xfrm>
            <a:off x="7249122" y="4209817"/>
            <a:ext cx="91636" cy="3693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6B52D1-68DA-E9AE-791A-1B2A75848786}"/>
              </a:ext>
            </a:extLst>
          </p:cNvPr>
          <p:cNvSpPr txBox="1"/>
          <p:nvPr/>
        </p:nvSpPr>
        <p:spPr>
          <a:xfrm>
            <a:off x="4679786" y="6094385"/>
            <a:ext cx="4854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Inputs, outputs, and params are accessible like so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0CEA4F-0104-574E-DD13-8E07859BE648}"/>
              </a:ext>
            </a:extLst>
          </p:cNvPr>
          <p:cNvCxnSpPr>
            <a:stCxn id="19" idx="0"/>
          </p:cNvCxnSpPr>
          <p:nvPr/>
        </p:nvCxnSpPr>
        <p:spPr>
          <a:xfrm flipH="1" flipV="1">
            <a:off x="7106852" y="5521124"/>
            <a:ext cx="1" cy="573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73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602DF-6B04-059D-C022-D609ACB63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EC7D-4251-DAE5-E971-78D4A5417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39" y="185620"/>
            <a:ext cx="11181522" cy="632401"/>
          </a:xfrm>
        </p:spPr>
        <p:txBody>
          <a:bodyPr>
            <a:no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Because Snakemake is python-based, you can run python commands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E1E24-8BE1-DD39-7427-0C0A9CDDE550}"/>
              </a:ext>
            </a:extLst>
          </p:cNvPr>
          <p:cNvSpPr txBox="1"/>
          <p:nvPr/>
        </p:nvSpPr>
        <p:spPr>
          <a:xfrm>
            <a:off x="1286719" y="2048618"/>
            <a:ext cx="1006708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rule</a:t>
            </a:r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 </a:t>
            </a:r>
            <a:r>
              <a:rPr lang="en-US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Menlo-Regular" panose="020B0609030804020204" pitchFamily="49" charset="0"/>
              </a:rPr>
              <a:t>my_rule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Menlo-Regular" panose="020B0609030804020204" pitchFamily="49" charset="0"/>
              </a:rPr>
              <a:t>:</a:t>
            </a:r>
            <a:endParaRPr lang="en-US" sz="16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input:</a:t>
            </a:r>
            <a:endParaRPr lang="en-US" sz="16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sz="1600" dirty="0">
                <a:latin typeface="Menlo-Regular" panose="020B0609030804020204" pitchFamily="49" charset="0"/>
              </a:rPr>
              <a:t>		fName1 = “path/to/</a:t>
            </a:r>
            <a:r>
              <a:rPr lang="en-US" sz="1600" dirty="0" err="1">
                <a:latin typeface="Menlo-Regular" panose="020B0609030804020204" pitchFamily="49" charset="0"/>
              </a:rPr>
              <a:t>inputfile</a:t>
            </a:r>
            <a:r>
              <a:rPr lang="en-US" sz="1600" dirty="0">
                <a:latin typeface="Menlo-Regular" panose="020B0609030804020204" pitchFamily="49" charset="0"/>
              </a:rPr>
              <a:t>”,</a:t>
            </a:r>
          </a:p>
          <a:p>
            <a:r>
              <a:rPr lang="en-US" sz="1600" dirty="0">
                <a:latin typeface="Menlo-Regular" panose="020B0609030804020204" pitchFamily="49" charset="0"/>
              </a:rPr>
              <a:t>		fName2 = “path/to/other/</a:t>
            </a:r>
            <a:r>
              <a:rPr lang="en-US" sz="1600" dirty="0" err="1">
                <a:latin typeface="Menlo-Regular" panose="020B0609030804020204" pitchFamily="49" charset="0"/>
              </a:rPr>
              <a:t>inputfile</a:t>
            </a:r>
            <a:r>
              <a:rPr lang="en-US" sz="1600" dirty="0">
                <a:latin typeface="Menlo-Regular" panose="020B0609030804020204" pitchFamily="49" charset="0"/>
              </a:rPr>
              <a:t>”,</a:t>
            </a: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output:</a:t>
            </a:r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        </a:t>
            </a:r>
          </a:p>
          <a:p>
            <a:r>
              <a:rPr lang="en-US" sz="1600" dirty="0">
                <a:latin typeface="Menlo-Regular" panose="020B0609030804020204" pitchFamily="49" charset="0"/>
              </a:rPr>
              <a:t>		output1 = “path/to/output/file”,</a:t>
            </a:r>
          </a:p>
          <a:p>
            <a:r>
              <a:rPr lang="en-US" sz="1600" dirty="0">
                <a:latin typeface="Menlo-Regular" panose="020B0609030804020204" pitchFamily="49" charset="0"/>
              </a:rPr>
              <a:t>		output2 = “path/to/output/file”,</a:t>
            </a: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params:</a:t>
            </a:r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	</a:t>
            </a:r>
            <a:r>
              <a:rPr lang="en-US" sz="1600" dirty="0" err="1">
                <a:latin typeface="Menlo-Regular" panose="020B0609030804020204" pitchFamily="49" charset="0"/>
              </a:rPr>
              <a:t>threshold_val</a:t>
            </a:r>
            <a:r>
              <a:rPr lang="en-US" sz="1600" dirty="0">
                <a:latin typeface="Menlo-Regular" panose="020B0609030804020204" pitchFamily="49" charset="0"/>
              </a:rPr>
              <a:t> = 10,</a:t>
            </a:r>
            <a:endParaRPr lang="en-US" sz="16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600" dirty="0" err="1">
                <a:solidFill>
                  <a:srgbClr val="B76FB3"/>
                </a:solidFill>
                <a:latin typeface="Menlo-Regular" panose="020B0609030804020204" pitchFamily="49" charset="0"/>
              </a:rPr>
              <a:t>conda</a:t>
            </a:r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:</a:t>
            </a:r>
            <a:endParaRPr lang="en-US" sz="16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	</a:t>
            </a:r>
            <a:r>
              <a:rPr lang="en-US" sz="1600" dirty="0">
                <a:latin typeface="Menlo-Regular" panose="020B0609030804020204" pitchFamily="49" charset="0"/>
              </a:rPr>
              <a:t>“</a:t>
            </a:r>
            <a:r>
              <a:rPr lang="en-US" sz="1600" dirty="0" err="1">
                <a:latin typeface="Menlo-Regular" panose="020B0609030804020204" pitchFamily="49" charset="0"/>
              </a:rPr>
              <a:t>envs</a:t>
            </a:r>
            <a:r>
              <a:rPr lang="en-US" sz="1600" dirty="0">
                <a:latin typeface="Menlo-Regular" panose="020B0609030804020204" pitchFamily="49" charset="0"/>
              </a:rPr>
              <a:t>/</a:t>
            </a:r>
            <a:r>
              <a:rPr lang="en-US" sz="1600" dirty="0" err="1">
                <a:latin typeface="Menlo-Regular" panose="020B0609030804020204" pitchFamily="49" charset="0"/>
              </a:rPr>
              <a:t>my_env.yaml</a:t>
            </a:r>
            <a:r>
              <a:rPr lang="en-US" sz="1600" dirty="0">
                <a:latin typeface="Menlo-Regular" panose="020B0609030804020204" pitchFamily="49" charset="0"/>
              </a:rPr>
              <a:t>”</a:t>
            </a:r>
          </a:p>
          <a:p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600" dirty="0">
                <a:solidFill>
                  <a:srgbClr val="B76FB3"/>
                </a:solidFill>
                <a:latin typeface="Menlo-Regular" panose="020B0609030804020204" pitchFamily="49" charset="0"/>
              </a:rPr>
              <a:t>run:</a:t>
            </a:r>
            <a:r>
              <a:rPr lang="en-US" sz="1600" dirty="0">
                <a:solidFill>
                  <a:srgbClr val="C1C1C1"/>
                </a:solidFill>
                <a:latin typeface="Menlo-Regular" panose="020B0609030804020204" pitchFamily="49" charset="0"/>
              </a:rPr>
              <a:t>       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		"""        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		print(</a:t>
            </a:r>
            <a:r>
              <a:rPr lang="en-US" sz="1600" dirty="0" err="1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f"Filename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 1: {input.fName1}, Filename 2: {input.fName2}")</a:t>
            </a:r>
          </a:p>
          <a:p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Menlo-Regular" panose="020B0609030804020204" pitchFamily="49" charset="0"/>
              </a:rPr>
              <a:t>		"""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D9641-101D-2D61-A7B7-B51EF6D052F9}"/>
              </a:ext>
            </a:extLst>
          </p:cNvPr>
          <p:cNvSpPr/>
          <p:nvPr/>
        </p:nvSpPr>
        <p:spPr>
          <a:xfrm>
            <a:off x="2025570" y="4664597"/>
            <a:ext cx="949124" cy="50928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07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85CD4-52C7-D653-36F1-BDD0C5CE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F178-E5A7-DE76-3F72-8D60A5E5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872"/>
            <a:ext cx="10515600" cy="63240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How to build a workflow in Snakemake: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Snakefile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C9391-A9E5-5548-2385-3158164411D5}"/>
              </a:ext>
            </a:extLst>
          </p:cNvPr>
          <p:cNvSpPr txBox="1"/>
          <p:nvPr/>
        </p:nvSpPr>
        <p:spPr>
          <a:xfrm>
            <a:off x="1916372" y="2347457"/>
            <a:ext cx="51941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B76FB3"/>
                </a:solidFill>
                <a:latin typeface="Menlo-Regular" panose="020B0609030804020204" pitchFamily="49" charset="0"/>
              </a:rPr>
              <a:t>include</a:t>
            </a:r>
            <a:r>
              <a:rPr lang="en-US" sz="1800" dirty="0">
                <a:solidFill>
                  <a:srgbClr val="C1C1C1"/>
                </a:solidFill>
                <a:latin typeface="Menlo-Regular" panose="020B0609030804020204" pitchFamily="49" charset="0"/>
              </a:rPr>
              <a:t>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enlo-Regular" panose="020B0609030804020204" pitchFamily="49" charset="0"/>
              </a:rPr>
              <a:t>"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Menlo-Regular" panose="020B0609030804020204" pitchFamily="49" charset="0"/>
              </a:rPr>
              <a:t>rules.smk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Menlo-Regular" panose="020B0609030804020204" pitchFamily="49" charset="0"/>
              </a:rPr>
              <a:t>”</a:t>
            </a:r>
          </a:p>
          <a:p>
            <a:endParaRPr lang="en-US" dirty="0">
              <a:solidFill>
                <a:srgbClr val="C27E65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B76FB3"/>
                </a:solidFill>
                <a:latin typeface="Menlo-Regular" panose="020B0609030804020204" pitchFamily="49" charset="0"/>
              </a:rPr>
              <a:t>r</a:t>
            </a:r>
            <a:r>
              <a:rPr lang="en-US" sz="1800" dirty="0">
                <a:solidFill>
                  <a:srgbClr val="B76FB3"/>
                </a:solidFill>
                <a:latin typeface="Menlo-Regular" panose="020B0609030804020204" pitchFamily="49" charset="0"/>
              </a:rPr>
              <a:t>ule all:</a:t>
            </a:r>
            <a:endParaRPr lang="en-US" sz="18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C1C1C1"/>
                </a:solidFill>
                <a:latin typeface="Menlo-Regular" panose="020B0609030804020204" pitchFamily="49" charset="0"/>
              </a:rPr>
              <a:t>	</a:t>
            </a:r>
            <a:r>
              <a:rPr lang="en-US" sz="1800" dirty="0">
                <a:solidFill>
                  <a:srgbClr val="B76FB3"/>
                </a:solidFill>
                <a:latin typeface="Menlo-Regular" panose="020B0609030804020204" pitchFamily="49" charset="0"/>
              </a:rPr>
              <a:t>input:</a:t>
            </a:r>
            <a:endParaRPr lang="en-US" sz="1800" dirty="0">
              <a:solidFill>
                <a:srgbClr val="C1C1C1"/>
              </a:solidFill>
              <a:latin typeface="Menlo-Regular" panose="020B0609030804020204" pitchFamily="49" charset="0"/>
            </a:endParaRPr>
          </a:p>
          <a:p>
            <a:r>
              <a:rPr lang="en-US" dirty="0">
                <a:solidFill>
                  <a:srgbClr val="C1C1C1"/>
                </a:solidFill>
                <a:latin typeface="Menlo-Regular" panose="020B0609030804020204" pitchFamily="49" charset="0"/>
              </a:rPr>
              <a:t>		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Menlo-Regular" panose="020B0609030804020204" pitchFamily="49" charset="0"/>
              </a:rPr>
              <a:t>“output_file_1.txt”,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Menlo-Regular" panose="020B0609030804020204" pitchFamily="49" charset="0"/>
              </a:rPr>
              <a:t>		“output_file_2.txt”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61AD15-C45D-3789-DC03-79AB8B01BCB9}"/>
              </a:ext>
            </a:extLst>
          </p:cNvPr>
          <p:cNvSpPr txBox="1"/>
          <p:nvPr/>
        </p:nvSpPr>
        <p:spPr>
          <a:xfrm>
            <a:off x="7727124" y="3560534"/>
            <a:ext cx="31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Output files of the full workflow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277DADC-D7C4-EDF0-3925-9CB9F18A1605}"/>
              </a:ext>
            </a:extLst>
          </p:cNvPr>
          <p:cNvSpPr/>
          <p:nvPr/>
        </p:nvSpPr>
        <p:spPr>
          <a:xfrm>
            <a:off x="7288173" y="3429000"/>
            <a:ext cx="67970" cy="632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E418C-D643-09FC-9A35-456AA565535A}"/>
              </a:ext>
            </a:extLst>
          </p:cNvPr>
          <p:cNvSpPr txBox="1"/>
          <p:nvPr/>
        </p:nvSpPr>
        <p:spPr>
          <a:xfrm>
            <a:off x="7727124" y="2386365"/>
            <a:ext cx="317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Rules file(s) with steps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3C132FCF-1209-DFE7-52F1-A52883631EBC}"/>
              </a:ext>
            </a:extLst>
          </p:cNvPr>
          <p:cNvSpPr/>
          <p:nvPr/>
        </p:nvSpPr>
        <p:spPr>
          <a:xfrm>
            <a:off x="7288173" y="2359645"/>
            <a:ext cx="101382" cy="36933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64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ddace8f0d52836a53ede87"/>
  <p:tag name="BIOJSON" val="{&quot;id&quot;:&quot;e36ef723-efb8-40f9-a7b9-b9f538251001&quot;,&quot;objects&quot;:{&quot;bcf64abc-e6da-4817-9938-47e2869ac724&quot;:{&quot;id&quot;:&quot;bcf64abc-e6da-4817-9938-47e2869ac724&quot;,&quot;type&quot;:&quot;FIGURE_OBJECT&quot;,&quot;document&quot;:{&quot;type&quot;:&quot;FIGURE&quot;,&quot;canvasType&quot;:&quot;FIGURE&quot;,&quot;units&quot;:&quot;in&quot;},&quot;parent&quot;:{&quot;parentId&quot;:&quot;e36ef723-efb8-40f9-a7b9-b9f538251001&quot;,&quot;type&quot;:&quot;DOCUMENT&quot;,&quot;order&quot;:&quot;5&quot;}},&quot;cd298eee-d784-400c-92e9-11de989d917a&quot;:{&quot;id&quot;:&quot;cd298eee-d784-400c-92e9-11de989d917a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type&quot;:&quot;FRAME&quot;,&quot;parentId&quot;:&quot;bcf64abc-e6da-4817-9938-47e2869ac724&quot;,&quot;order&quot;:&quot;5&quot;}},&quot;fdc29204-3cce-4359-a7ee-428a3d4efb1a&quot;:{&quot;relativeTransform&quot;:{&quot;translate&quot;:{&quot;x&quot;:-2.3912652293741488,&quot;y&quot;:60.50598367886944},&quot;rotate&quot;:0,&quot;skewX&quot;:0,&quot;scale&quot;:{&quot;x&quot;:1,&quot;y&quot;:1}},&quot;type&quot;:&quot;FIGURE_OBJECT&quot;,&quot;id&quot;:&quot;fdc29204-3cce-4359-a7ee-428a3d4efb1a&quot;,&quot;name&quot;:&quot;Simple QC graph (generic)&quot;,&quot;displayName&quot;:&quot;Simple QC graph (generic)&quot;,&quot;opacity&quot;:1,&quot;source&quot;:{&quot;id&quot;:&quot;5f9879b6023b8300a229fbd0&quot;,&quot;type&quot;:&quot;ASSETS&quot;},&quot;pathStyles&quot;:[{&quot;type&quot;:&quot;FILL&quot;,&quot;fillStyle&quot;:&quot;rgb(0,0,0)&quot;}],&quot;isLocked&quot;:false,&quot;parent&quot;:{&quot;type&quot;:&quot;CHILD&quot;,&quot;parentId&quot;:&quot;bcf64abc-e6da-4817-9938-47e2869ac724&quot;,&quot;order&quot;:&quot;105&quot;},&quot;isPremium&quot;:true},&quot;a6f551bb-2838-4c6c-beb5-29cb9fea0a8a&quot;:{&quot;type&quot;:&quot;FIGURE_OBJECT&quot;,&quot;id&quot;:&quot;a6f551bb-2838-4c6c-beb5-29cb9fea0a8a&quot;,&quot;relativeTransform&quot;:{&quot;translate&quot;:{&quot;x&quot;:-59.80677875292906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02&quot;}},&quot;3ba6cef5-e723-4ca6-9d80-41fbb8754e14&quot;:{&quot;type&quot;:&quot;FIGURE_OBJECT&quot;,&quot;id&quot;:&quot;3ba6cef5-e723-4ca6-9d80-41fbb8754e14&quot;,&quot;relativeTransform&quot;:{&quot;translate&quot;:{&quot;x&quot;:-59.6878819406409,&quot;y&quot;:-5.45420924337636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05&quot;}},&quot;d3111c8b-ccc0-46c4-95f8-72278189240c&quot;:{&quot;type&quot;:&quot;FIGURE_OBJECT&quot;,&quot;id&quot;:&quot;d3111c8b-ccc0-46c4-95f8-72278189240c&quot;,&quot;relativeTransform&quot;:{&quot;translate&quot;:{&quot;x&quot;:-59.6878819406409,&quot;y&quot;:-30.24748245723181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1&quot;}},&quot;132c4ce7-75e4-491e-b232-461658a0517b&quot;:{&quot;type&quot;:&quot;FIGURE_OBJECT&quot;,&quot;id&quot;:&quot;132c4ce7-75e4-491e-b232-461658a0517b&quot;,&quot;relativeTransform&quot;:{&quot;translate&quot;:{&quot;x&quot;:-44.81776044736684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12&quot;}},&quot;d5e62bc3-c697-475c-9ab6-21958c124cc4&quot;:{&quot;type&quot;:&quot;FIGURE_OBJECT&quot;,&quot;id&quot;:&quot;d5e62bc3-c697-475c-9ab6-21958c124cc4&quot;,&quot;relativeTransform&quot;:{&quot;translate&quot;:{&quot;x&quot;:-44.817710847587705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15&quot;}},&quot;d12cf95d-fec1-4245-be02-7d95eb0e5269&quot;:{&quot;type&quot;:&quot;FIGURE_OBJECT&quot;,&quot;id&quot;:&quot;d12cf95d-fec1-4245-be02-7d95eb0e5269&quot;,&quot;relativeTransform&quot;:{&quot;translate&quot;:{&quot;x&quot;:-44.817710847587705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2&quot;}},&quot;f6d36338-87db-4441-aa14-e4b92ad039c4&quot;:{&quot;type&quot;:&quot;FIGURE_OBJECT&quot;,&quot;id&quot;:&quot;f6d36338-87db-4441-aa14-e4b92ad039c4&quot;,&quot;relativeTransform&quot;:{&quot;translate&quot;:{&quot;x&quot;:-29.828742141804653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22&quot;}},&quot;d18025cb-8749-48a1-be81-4d7dc8e4c962&quot;:{&quot;type&quot;:&quot;FIGURE_OBJECT&quot;,&quot;id&quot;:&quot;d18025cb-8749-48a1-be81-4d7dc8e4c962&quot;,&quot;relativeTransform&quot;:{&quot;translate&quot;:{&quot;x&quot;:-29.82869254202548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25&quot;}},&quot;c7882c5e-5c79-4ee3-ba7d-d038164edef9&quot;:{&quot;type&quot;:&quot;FIGURE_OBJECT&quot;,&quot;id&quot;:&quot;c7882c5e-5c79-4ee3-ba7d-d038164edef9&quot;,&quot;relativeTransform&quot;:{&quot;translate&quot;:{&quot;x&quot;:-29.828692542025536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3&quot;}},&quot;e23bf288-a33b-4913-9805-26ad0d8889c9&quot;:{&quot;type&quot;:&quot;FIGURE_OBJECT&quot;,&quot;id&quot;:&quot;e23bf288-a33b-4913-9805-26ad0d8889c9&quot;,&quot;relativeTransform&quot;:{&quot;translate&quot;:{&quot;x&quot;:-14.83972383624242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4&quot;}},&quot;c21b3e68-23a2-49a8-b01d-1eed33d062d9&quot;:{&quot;type&quot;:&quot;FIGURE_OBJECT&quot;,&quot;id&quot;:&quot;c21b3e68-23a2-49a8-b01d-1eed33d062d9&quot;,&quot;relativeTransform&quot;:{&quot;translate&quot;:{&quot;x&quot;:-14.8396742364633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5&quot;}},&quot;ad1088ec-2abb-4d46-b084-af24b4644d6b&quot;:{&quot;type&quot;:&quot;FIGURE_OBJECT&quot;,&quot;id&quot;:&quot;ad1088ec-2abb-4d46-b084-af24b4644d6b&quot;,&quot;relativeTransform&quot;:{&quot;translate&quot;:{&quot;x&quot;:-14.8396742364633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52&quot;}},&quot;0b471106-54fe-4138-94c5-af19d23ca1ea&quot;:{&quot;type&quot;:&quot;FIGURE_OBJECT&quot;,&quot;id&quot;:&quot;0b471106-54fe-4138-94c5-af19d23ca1ea&quot;,&quot;relativeTransform&quot;:{&quot;translate&quot;:{&quot;x&quot;:0.1492944693197542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55&quot;}},&quot;fc39467f-8ec3-40ca-bff5-3928e2ea19fb&quot;:{&quot;type&quot;:&quot;FIGURE_OBJECT&quot;,&quot;id&quot;:&quot;fc39467f-8ec3-40ca-bff5-3928e2ea19fb&quot;,&quot;relativeTransform&quot;:{&quot;translate&quot;:{&quot;x&quot;:0.14934406909893141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6&quot;}},&quot;583e34b7-1d85-4028-af86-e6cd9767a12e&quot;:{&quot;type&quot;:&quot;FIGURE_OBJECT&quot;,&quot;id&quot;:&quot;583e34b7-1d85-4028-af86-e6cd9767a12e&quot;,&quot;relativeTransform&quot;:{&quot;translate&quot;:{&quot;x&quot;:0.1493440690988752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65&quot;}},&quot;0fdb7630-87f5-4d94-8025-144c5284e9b0&quot;:{&quot;type&quot;:&quot;FIGURE_OBJECT&quot;,&quot;id&quot;:&quot;0fdb7630-87f5-4d94-8025-144c5284e9b0&quot;,&quot;relativeTransform&quot;:{&quot;translate&quot;:{&quot;x&quot;:15.138312774881987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7&quot;}},&quot;353fcf06-4efc-490a-91f8-e9379734a87d&quot;:{&quot;type&quot;:&quot;FIGURE_OBJECT&quot;,&quot;id&quot;:&quot;353fcf06-4efc-490a-91f8-e9379734a87d&quot;,&quot;relativeTransform&quot;:{&quot;translate&quot;:{&quot;x&quot;:15.13836237466111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72&quot;}},&quot;4b26cb52-6594-42ea-b100-1828f43f70cd&quot;:{&quot;type&quot;:&quot;FIGURE_OBJECT&quot;,&quot;id&quot;:&quot;4b26cb52-6594-42ea-b100-1828f43f70cd&quot;,&quot;relativeTransform&quot;:{&quot;translate&quot;:{&quot;x&quot;:15.13836237466111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75&quot;}},&quot;5cb5ce86-9d94-4220-a564-2033ef7d05e8&quot;:{&quot;type&quot;:&quot;FIGURE_OBJECT&quot;,&quot;id&quot;:&quot;5cb5ce86-9d94-4220-a564-2033ef7d05e8&quot;,&quot;relativeTransform&quot;:{&quot;translate&quot;:{&quot;x&quot;:30.127331080444165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8&quot;}},&quot;55223c3b-4a4c-4804-a3ac-9cff376cb1e5&quot;:{&quot;type&quot;:&quot;FIGURE_OBJECT&quot;,&quot;id&quot;:&quot;55223c3b-4a4c-4804-a3ac-9cff376cb1e5&quot;,&quot;relativeTransform&quot;:{&quot;translate&quot;:{&quot;x&quot;:30.127380680223286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9&quot;}},&quot;3e57b1e3-1fe8-4e10-93ae-d2d7b9bfb65e&quot;:{&quot;type&quot;:&quot;FIGURE_OBJECT&quot;,&quot;id&quot;:&quot;3e57b1e3-1fe8-4e10-93ae-d2d7b9bfb65e&quot;,&quot;relativeTransform&quot;:{&quot;translate&quot;:{&quot;x&quot;:30.127380680223286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&quot;}},&quot;2a58ea2c-47ee-47fd-9895-2ea2d5af99b9&quot;:{&quot;type&quot;:&quot;FIGURE_OBJECT&quot;,&quot;id&quot;:&quot;2a58ea2c-47ee-47fd-9895-2ea2d5af99b9&quot;,&quot;relativeTransform&quot;:{&quot;translate&quot;:{&quot;x&quot;:45.11634938600634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02&quot;}},&quot;8e3c4672-d0a7-4468-87d7-d1c77f58fad7&quot;:{&quot;type&quot;:&quot;FIGURE_OBJECT&quot;,&quot;id&quot;:&quot;8e3c4672-d0a7-4468-87d7-d1c77f58fad7&quot;,&quot;relativeTransform&quot;:{&quot;translate&quot;:{&quot;x&quot;:45.11639898578546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05&quot;}},&quot;1140b284-f440-431b-bcf1-63ebe004df3e&quot;:{&quot;type&quot;:&quot;FIGURE_OBJECT&quot;,&quot;id&quot;:&quot;1140b284-f440-431b-bcf1-63ebe004df3e&quot;,&quot;relativeTransform&quot;:{&quot;translate&quot;:{&quot;x&quot;:45.11639898578546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1&quot;}},&quot;3670bb23-693a-4555-874f-f4c1538b9585&quot;:{&quot;type&quot;:&quot;FIGURE_OBJECT&quot;,&quot;id&quot;:&quot;3670bb23-693a-4555-874f-f4c1538b9585&quot;,&quot;relativeTransform&quot;:{&quot;translate&quot;:{&quot;x&quot;:60.105367691568624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15&quot;}},&quot;92a3a606-d65a-490b-965b-2f2759b641b7&quot;:{&quot;type&quot;:&quot;FIGURE_OBJECT&quot;,&quot;id&quot;:&quot;92a3a606-d65a-490b-965b-2f2759b641b7&quot;,&quot;relativeTransform&quot;:{&quot;translate&quot;:{&quot;x&quot;:60.10541729134764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2&quot;}},&quot;5d11d507-9314-4338-9fa7-b4d4f7b949e2&quot;:{&quot;type&quot;:&quot;FIGURE_OBJECT&quot;,&quot;id&quot;:&quot;5d11d507-9314-4338-9fa7-b4d4f7b949e2&quot;,&quot;relativeTransform&quot;:{&quot;translate&quot;:{&quot;x&quot;:60.10541729134764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22&quot;}},&quot;bf80577b-9427-410a-9319-63e5c85c58d3&quot;:{&quot;type&quot;:&quot;FIGURE_OBJECT&quot;,&quot;id&quot;:&quot;bf80577b-9427-410a-9319-63e5c85c58d3&quot;,&quot;relativeTransform&quot;:{&quot;translate&quot;:{&quot;x&quot;:-54.81043931774166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25&quot;}},&quot;f509fc83-ff21-448d-91dc-e4630e658046&quot;:{&quot;type&quot;:&quot;FIGURE_OBJECT&quot;,&quot;id&quot;:&quot;f509fc83-ff21-448d-91dc-e4630e658046&quot;,&quot;relativeTransform&quot;:{&quot;translate&quot;:{&quot;x&quot;:-54.92340571533172,&quot;y&quot;:-5.454209243376478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3&quot;}},&quot;69af36c9-d950-4666-885c-6ae6de34a107&quot;:{&quot;type&quot;:&quot;FIGURE_OBJECT&quot;,&quot;id&quot;:&quot;69af36c9-d950-4666-885c-6ae6de34a107&quot;,&quot;relativeTransform&quot;:{&quot;translate&quot;:{&quot;x&quot;:-54.81038971796256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4&quot;}},&quot;4495461e-b850-4f4b-b21f-984d15771090&quot;:{&quot;type&quot;:&quot;FIGURE_OBJECT&quot;,&quot;id&quot;:&quot;4495461e-b850-4f4b-b21f-984d15771090&quot;,&quot;relativeTransform&quot;:{&quot;translate&quot;:{&quot;x&quot;:-39.821421012179385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5&quot;}},&quot;23540957-4e37-4e92-bd0c-bd2b1a9df646&quot;:{&quot;type&quot;:&quot;FIGURE_OBJECT&quot;,&quot;id&quot;:&quot;23540957-4e37-4e92-bd0c-bd2b1a9df646&quot;,&quot;relativeTransform&quot;:{&quot;translate&quot;:{&quot;x&quot;:-39.82137141240032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52&quot;}},&quot;fbdcde2d-efbb-4337-87b5-741051120365&quot;:{&quot;type&quot;:&quot;FIGURE_OBJECT&quot;,&quot;id&quot;:&quot;fbdcde2d-efbb-4337-87b5-741051120365&quot;,&quot;relativeTransform&quot;:{&quot;translate&quot;:{&quot;x&quot;:-39.82137141240032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55&quot;}},&quot;60adea13-5d60-4d13-9778-e2143a9d15dc&quot;:{&quot;type&quot;:&quot;FIGURE_OBJECT&quot;,&quot;id&quot;:&quot;60adea13-5d60-4d13-9778-e2143a9d15dc&quot;,&quot;relativeTransform&quot;:{&quot;translate&quot;:{&quot;x&quot;:-24.83240270661721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6&quot;}},&quot;4ff89dd0-4317-4c59-b18b-687216b70d7a&quot;:{&quot;type&quot;:&quot;FIGURE_OBJECT&quot;,&quot;id&quot;:&quot;4ff89dd0-4317-4c59-b18b-687216b70d7a&quot;,&quot;relativeTransform&quot;:{&quot;translate&quot;:{&quot;x&quot;:-24.832353106838088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65&quot;}},&quot;df7e9760-2479-41c0-a558-3e3a49f4b3f1&quot;:{&quot;type&quot;:&quot;FIGURE_OBJECT&quot;,&quot;id&quot;:&quot;df7e9760-2479-41c0-a558-3e3a49f4b3f1&quot;,&quot;relativeTransform&quot;:{&quot;translate&quot;:{&quot;x&quot;:-24.83235310683815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7&quot;}},&quot;23253d5d-ed76-4c03-971b-b3d5252cbf41&quot;:{&quot;type&quot;:&quot;FIGURE_OBJECT&quot;,&quot;id&quot;:&quot;23253d5d-ed76-4c03-971b-b3d5252cbf41&quot;,&quot;relativeTransform&quot;:{&quot;translate&quot;:{&quot;x&quot;:-9.843384401054973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72&quot;}},&quot;e8701c5a-d6db-42e5-835b-415f040b5ee0&quot;:{&quot;type&quot;:&quot;FIGURE_OBJECT&quot;,&quot;id&quot;:&quot;e8701c5a-d6db-42e5-835b-415f040b5ee0&quot;,&quot;relativeTransform&quot;:{&quot;translate&quot;:{&quot;x&quot;:-9.843334801275853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75&quot;}},&quot;e2a2b0b4-0794-4fc5-a1eb-692abbfe45ec&quot;:{&quot;type&quot;:&quot;FIGURE_OBJECT&quot;,&quot;id&quot;:&quot;e2a2b0b4-0794-4fc5-a1eb-692abbfe45ec&quot;,&quot;relativeTransform&quot;:{&quot;translate&quot;:{&quot;x&quot;:-9.843334801275853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8&quot;}},&quot;7ef66b15-2cfd-4d07-a4bb-78b4ba7cdaf1&quot;:{&quot;type&quot;:&quot;FIGURE_OBJECT&quot;,&quot;id&quot;:&quot;7ef66b15-2cfd-4d07-a4bb-78b4ba7cdaf1&quot;,&quot;relativeTransform&quot;:{&quot;translate&quot;:{&quot;x&quot;:5.145633904507203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9&quot;}},&quot;3e7eb3ae-c84d-434e-b9a1-415de790f81d&quot;:{&quot;type&quot;:&quot;FIGURE_OBJECT&quot;,&quot;id&quot;:&quot;3e7eb3ae-c84d-434e-b9a1-415de790f81d&quot;,&quot;relativeTransform&quot;:{&quot;translate&quot;:{&quot;x&quot;:5.145683504286381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&quot;}},&quot;6094fa04-23e5-43d9-aec1-2d3e61cc6453&quot;:{&quot;type&quot;:&quot;FIGURE_OBJECT&quot;,&quot;id&quot;:&quot;6094fa04-23e5-43d9-aec1-2d3e61cc6453&quot;,&quot;relativeTransform&quot;:{&quot;translate&quot;:{&quot;x&quot;:5.161933348289753,&quot;y&quot;:-30.264687510267642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02&quot;}},&quot;d1d33874-eccb-4ff3-9820-7855056373c9&quot;:{&quot;type&quot;:&quot;FIGURE_OBJECT&quot;,&quot;id&quot;:&quot;d1d33874-eccb-4ff3-9820-7855056373c9&quot;,&quot;relativeTransform&quot;:{&quot;translate&quot;:{&quot;x&quot;:20.134652210069433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05&quot;}},&quot;9599afa8-f054-4cdc-a28a-61f525f8bdd3&quot;:{&quot;type&quot;:&quot;FIGURE_OBJECT&quot;,&quot;id&quot;:&quot;9599afa8-f054-4cdc-a28a-61f525f8bdd3&quot;,&quot;relativeTransform&quot;:{&quot;translate&quot;:{&quot;x&quot;:20.134701809848554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1&quot;}},&quot;bedcce6b-c615-4cb9-a348-4c2e7c3201ef&quot;:{&quot;type&quot;:&quot;FIGURE_OBJECT&quot;,&quot;id&quot;:&quot;bedcce6b-c615-4cb9-a348-4c2e7c3201ef&quot;,&quot;relativeTransform&quot;:{&quot;translate&quot;:{&quot;x&quot;:20.134701809848554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12&quot;}},&quot;02dbb1f6-92af-4a7e-a69a-ab5d179da3c9&quot;:{&quot;type&quot;:&quot;FIGURE_OBJECT&quot;,&quot;id&quot;:&quot;02dbb1f6-92af-4a7e-a69a-ab5d179da3c9&quot;,&quot;relativeTransform&quot;:{&quot;translate&quot;:{&quot;x&quot;:35.12367051563167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15&quot;}},&quot;3f7d66bf-0906-43bf-a631-2fc9299e0a54&quot;:{&quot;type&quot;:&quot;FIGURE_OBJECT&quot;,&quot;id&quot;:&quot;3f7d66bf-0906-43bf-a631-2fc9299e0a54&quot;,&quot;relativeTransform&quot;:{&quot;translate&quot;:{&quot;x&quot;:35.12372011541068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2&quot;}},&quot;9c2287d9-2206-4bc2-8411-5c32a24e83cf&quot;:{&quot;type&quot;:&quot;FIGURE_OBJECT&quot;,&quot;id&quot;:&quot;9c2287d9-2206-4bc2-8411-5c32a24e83cf&quot;,&quot;relativeTransform&quot;:{&quot;translate&quot;:{&quot;x&quot;:35.07066815954457,&quot;y&quot;:-30.24748245723181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22&quot;}},&quot;fc22023c-001a-46b9-b07d-11a5a3bfa07a&quot;:{&quot;type&quot;:&quot;FIGURE_OBJECT&quot;,&quot;id&quot;:&quot;fc22023c-001a-46b9-b07d-11a5a3bfa07a&quot;,&quot;relativeTransform&quot;:{&quot;translate&quot;:{&quot;x&quot;:50.11268882119373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25&quot;}},&quot;2459ae1e-b440-46a1-9219-80828577ccd6&quot;:{&quot;type&quot;:&quot;FIGURE_OBJECT&quot;,&quot;id&quot;:&quot;2459ae1e-b440-46a1-9219-80828577ccd6&quot;,&quot;relativeTransform&quot;:{&quot;translate&quot;:{&quot;x&quot;:50.11273842097296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3&quot;}},&quot;1823cba7-e00d-4e1d-bcb2-7a70616ff84c&quot;:{&quot;type&quot;:&quot;FIGURE_OBJECT&quot;,&quot;id&quot;:&quot;1823cba7-e00d-4e1d-bcb2-7a70616ff84c&quot;,&quot;relativeTransform&quot;:{&quot;translate&quot;:{&quot;x&quot;:50.11273842097296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4&quot;}},&quot;748602a8-a594-45a4-8953-5c1a4ae06f0e&quot;:{&quot;type&quot;:&quot;FIGURE_OBJECT&quot;,&quot;id&quot;:&quot;748602a8-a594-45a4-8953-5c1a4ae06f0e&quot;,&quot;relativeTransform&quot;:{&quot;translate&quot;:{&quot;x&quot;:65.10170712675603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5&quot;}},&quot;36c3246e-b3a4-4246-a59d-da04554921b0&quot;:{&quot;type&quot;:&quot;FIGURE_OBJECT&quot;,&quot;id&quot;:&quot;36c3246e-b3a4-4246-a59d-da04554921b0&quot;,&quot;relativeTransform&quot;:{&quot;translate&quot;:{&quot;x&quot;:65.10175672653516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52&quot;}},&quot;6caa19ea-6122-462b-ae0e-e4b434edc18a&quot;:{&quot;type&quot;:&quot;FIGURE_OBJECT&quot;,&quot;id&quot;:&quot;6caa19ea-6122-462b-ae0e-e4b434edc18a&quot;,&quot;relativeTransform&quot;:{&quot;translate&quot;:{&quot;x&quot;:65.10175672653516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55&quot;}},&quot;d4cc838d-6300-4cbc-9595-c7f03270795b&quot;:{&quot;type&quot;:&quot;FIGURE_OBJECT&quot;,&quot;id&quot;:&quot;d4cc838d-6300-4cbc-9595-c7f03270795b&quot;,&quot;relativeTransform&quot;:{&quot;translate&quot;:{&quot;x&quot;:-49.81409988255428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6&quot;}},&quot;75ff5144-2191-441c-be70-354199bd91d4&quot;:{&quot;type&quot;:&quot;FIGURE_OBJECT&quot;,&quot;id&quot;:&quot;75ff5144-2191-441c-be70-354199bd91d4&quot;,&quot;relativeTransform&quot;:{&quot;translate&quot;:{&quot;x&quot;:-49.814050282775106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65&quot;}},&quot;cf259d16-a130-44ca-bbad-942fd91cb0e0&quot;:{&quot;type&quot;:&quot;FIGURE_OBJECT&quot;,&quot;id&quot;:&quot;cf259d16-a130-44ca-bbad-942fd91cb0e0&quot;,&quot;relativeTransform&quot;:{&quot;translate&quot;:{&quot;x&quot;:-49.814050282775106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7&quot;}},&quot;3a1525ff-54e1-4f2e-bedb-545ac4d321fb&quot;:{&quot;type&quot;:&quot;FIGURE_OBJECT&quot;,&quot;id&quot;:&quot;3a1525ff-54e1-4f2e-bedb-545ac4d321fb&quot;,&quot;relativeTransform&quot;:{&quot;translate&quot;:{&quot;x&quot;:-34.825081576992105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72&quot;}},&quot;f093dff5-4b4d-4459-aa5a-7ec533f4f5e5&quot;:{&quot;type&quot;:&quot;FIGURE_OBJECT&quot;,&quot;id&quot;:&quot;f093dff5-4b4d-4459-aa5a-7ec533f4f5e5&quot;,&quot;relativeTransform&quot;:{&quot;translate&quot;:{&quot;x&quot;:-34.82503197721292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75&quot;}},&quot;1fff0421-dc38-4d5e-9cc0-4be2f315515e&quot;:{&quot;type&quot;:&quot;FIGURE_OBJECT&quot;,&quot;id&quot;:&quot;1fff0421-dc38-4d5e-9cc0-4be2f315515e&quot;,&quot;relativeTransform&quot;:{&quot;translate&quot;:{&quot;x&quot;:-34.82503197721292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8&quot;}},&quot;b03123f7-53c2-4229-937b-140a556ca126&quot;:{&quot;type&quot;:&quot;FIGURE_OBJECT&quot;,&quot;id&quot;:&quot;b03123f7-53c2-4229-937b-140a556ca126&quot;,&quot;relativeTransform&quot;:{&quot;translate&quot;:{&quot;x&quot;:-19.836063271429758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9&quot;}},&quot;d9ab0255-ea05-4480-a2a1-20351ec1729a&quot;:{&quot;type&quot;:&quot;FIGURE_OBJECT&quot;,&quot;id&quot;:&quot;d9ab0255-ea05-4480-a2a1-20351ec1729a&quot;,&quot;relativeTransform&quot;:{&quot;translate&quot;:{&quot;x&quot;:-19.83601367165075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&quot;}},&quot;478447e3-6745-4795-88ff-6b538b652511&quot;:{&quot;type&quot;:&quot;FIGURE_OBJECT&quot;,&quot;id&quot;:&quot;478447e3-6745-4795-88ff-6b538b652511&quot;,&quot;relativeTransform&quot;:{&quot;translate&quot;:{&quot;x&quot;:-19.83601367165075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05&quot;}},&quot;e7bf36e0-bffa-46ab-a932-58bf4e44f743&quot;:{&quot;type&quot;:&quot;FIGURE_OBJECT&quot;,&quot;id&quot;:&quot;e7bf36e0-bffa-46ab-a932-58bf4e44f743&quot;,&quot;relativeTransform&quot;:{&quot;translate&quot;:{&quot;x&quot;:-4.847044965867638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1&quot;}},&quot;d61e00cc-5a0b-4e1b-8120-ccc370cad641&quot;:{&quot;type&quot;:&quot;FIGURE_OBJECT&quot;,&quot;id&quot;:&quot;d61e00cc-5a0b-4e1b-8120-ccc370cad641&quot;,&quot;relativeTransform&quot;:{&quot;translate&quot;:{&quot;x&quot;:-4.846995366088517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2&quot;}},&quot;48c7493a-e987-4c4d-bddb-5e4aaefec543&quot;:{&quot;type&quot;:&quot;FIGURE_OBJECT&quot;,&quot;id&quot;:&quot;48c7493a-e987-4c4d-bddb-5e4aaefec543&quot;,&quot;relativeTransform&quot;:{&quot;translate&quot;:{&quot;x&quot;:-4.846995366088517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3&quot;}},&quot;aa674887-70cb-44a2-8039-b9a91f763b13&quot;:{&quot;type&quot;:&quot;FIGURE_OBJECT&quot;,&quot;id&quot;:&quot;aa674887-70cb-44a2-8039-b9a91f763b13&quot;,&quot;relativeTransform&quot;:{&quot;translate&quot;:{&quot;x&quot;:10.141973339694596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5&quot;}},&quot;21580399-8c2b-4db1-adcd-cf59cf37ffdc&quot;:{&quot;type&quot;:&quot;FIGURE_OBJECT&quot;,&quot;id&quot;:&quot;21580399-8c2b-4db1-adcd-cf59cf37ffdc&quot;,&quot;relativeTransform&quot;:{&quot;translate&quot;:{&quot;x&quot;:10.142022939473716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55&quot;}},&quot;f1d9a4bc-6f35-4c93-aa97-58ddb9c86d73&quot;:{&quot;type&quot;:&quot;FIGURE_OBJECT&quot;,&quot;id&quot;:&quot;f1d9a4bc-6f35-4c93-aa97-58ddb9c86d73&quot;,&quot;relativeTransform&quot;:{&quot;translate&quot;:{&quot;x&quot;:10.142022939473716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6&quot;}},&quot;31b24834-6f22-459e-8ed3-f9659d337eeb&quot;:{&quot;type&quot;:&quot;FIGURE_OBJECT&quot;,&quot;id&quot;:&quot;31b24834-6f22-459e-8ed3-f9659d337eeb&quot;,&quot;relativeTransform&quot;:{&quot;translate&quot;:{&quot;x&quot;:25.13099164525677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7&quot;}},&quot;bb1a2ad2-2fe7-445b-bb82-5b8a76743636&quot;:{&quot;type&quot;:&quot;FIGURE_OBJECT&quot;,&quot;id&quot;:&quot;bb1a2ad2-2fe7-445b-bb82-5b8a76743636&quot;,&quot;relativeTransform&quot;:{&quot;translate&quot;:{&quot;x&quot;:25.13104124503578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8&quot;}},&quot;942cd08c-85f8-42c6-af56-ad654b2a8b68&quot;:{&quot;type&quot;:&quot;FIGURE_OBJECT&quot;,&quot;id&quot;:&quot;942cd08c-85f8-42c6-af56-ad654b2a8b68&quot;,&quot;relativeTransform&quot;:{&quot;translate&quot;:{&quot;x&quot;:25.13104124503578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&quot;}},&quot;3b024510-bc11-44d5-9868-45dd43b61b9d&quot;:{&quot;type&quot;:&quot;FIGURE_OBJECT&quot;,&quot;id&quot;:&quot;3b024510-bc11-44d5-9868-45dd43b61b9d&quot;,&quot;relativeTransform&quot;:{&quot;translate&quot;:{&quot;x&quot;:40.12000995081883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05&quot;}},&quot;0b071615-5f4e-41f7-92dc-7bae67358a08&quot;:{&quot;type&quot;:&quot;FIGURE_OBJECT&quot;,&quot;id&quot;:&quot;0b071615-5f4e-41f7-92dc-7bae67358a08&quot;,&quot;relativeTransform&quot;:{&quot;translate&quot;:{&quot;x&quot;:40.12005955059807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1&quot;}},&quot;2ed35117-b3e3-42ee-8cd3-290f34dbabf2&quot;:{&quot;type&quot;:&quot;FIGURE_OBJECT&quot;,&quot;id&quot;:&quot;2ed35117-b3e3-42ee-8cd3-290f34dbabf2&quot;,&quot;relativeTransform&quot;:{&quot;translate&quot;:{&quot;x&quot;:40.12005955059807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2&quot;}},&quot;a772aab5-6cab-46fe-bf1c-570ddee20585&quot;:{&quot;type&quot;:&quot;FIGURE_OBJECT&quot;,&quot;id&quot;:&quot;a772aab5-6cab-46fe-bf1c-570ddee20585&quot;,&quot;relativeTransform&quot;:{&quot;translate&quot;:{&quot;x&quot;:55.10902825638123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3&quot;}},&quot;70c3c0ea-e9d5-4356-a134-13fe46a017d2&quot;:{&quot;type&quot;:&quot;FIGURE_OBJECT&quot;,&quot;id&quot;:&quot;70c3c0ea-e9d5-4356-a134-13fe46a017d2&quot;,&quot;relativeTransform&quot;:{&quot;translate&quot;:{&quot;x&quot;:55.10907785616025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5&quot;}},&quot;f94f589b-cc2c-4e0f-8da5-8e0a3b6e9d5d&quot;:{&quot;type&quot;:&quot;FIGURE_OBJECT&quot;,&quot;id&quot;:&quot;f94f589b-cc2c-4e0f-8da5-8e0a3b6e9d5d&quot;,&quot;relativeTransform&quot;:{&quot;translate&quot;:{&quot;x&quot;:55.10907785616025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55&quot;}},&quot;b0a3f0f3-1067-4cdb-a611-c5333e70caa4&quot;:{&quot;type&quot;:&quot;FIGURE_OBJECT&quot;,&quot;id&quot;:&quot;b0a3f0f3-1067-4cdb-a611-c5333e70caa4&quot;,&quot;relativeTransform&quot;:{&quot;translate&quot;:{&quot;x&quot;:70.09804656194343,&quot;y&quot;:23.249421314211375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6&quot;}},&quot;bc872c76-e4de-4721-99bc-97068eeb5567&quot;:{&quot;type&quot;:&quot;FIGURE_OBJECT&quot;,&quot;id&quot;:&quot;bc872c76-e4de-4721-99bc-97068eeb5567&quot;,&quot;relativeTransform&quot;:{&quot;translate&quot;:{&quot;x&quot;:70.09809616172241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7&quot;}},&quot;b0092dc5-20c6-4a59-9c2a-096b3c7366b4&quot;:{&quot;type&quot;:&quot;FIGURE_OBJECT&quot;,&quot;id&quot;:&quot;b0092dc5-20c6-4a59-9c2a-096b3c7366b4&quot;,&quot;relativeTransform&quot;:{&quot;translate&quot;:{&quot;x&quot;:70.09809616172241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8&quot;}},&quot;8e920b4b-604c-4982-bb80-3ac45c35f999&quot;:{&quot;type&quot;:&quot;FIGURE_OBJECT&quot;,&quot;id&quot;:&quot;8e920b4b-604c-4982-bb80-3ac45c35f999&quot;,&quot;relativeTransform&quot;:{&quot;translate&quot;:{&quot;x&quot;:75.28655320488494,&quot;y&quot;:23.249420960845086},&quot;rotate&quot;:0},&quot;opacity&quot;:1,&quot;path&quot;:{&quot;type&quot;:&quot;RECT&quot;,&quot;size&quot;:{&quot;x&quot;:5.18840818794445,&quot;y&quot;:43.27966025571084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5&quot;}},&quot;61a5e2cd-c439-40e1-b7a7-8f119d373460&quot;:{&quot;type&quot;:&quot;FIGURE_OBJECT&quot;,&quot;id&quot;:&quot;61a5e2cd-c439-40e1-b7a7-8f119d373460&quot;,&quot;relativeTransform&quot;:{&quot;translate&quot;:{&quot;x&quot;:75.09443559690993,&quot;y&quot;:-5.461116216214605},&quot;rotate&quot;:0},&quot;opacity&quot;:1,&quot;path&quot;:{&quot;type&quot;:&quot;RECT&quot;,&quot;size&quot;:{&quot;x&quot;:5.18840818794445,&quot;y&quot;:17.343581530245043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502&quot;}},&quot;4d00d3e2-7ae9-4d78-b6a2-04e5a768aec5&quot;:{&quot;type&quot;:&quot;FIGURE_OBJECT&quot;,&quot;id&quot;:&quot;4d00d3e2-7ae9-4d78-b6a2-04e5a768aec5&quot;,&quot;relativeTransform&quot;:{&quot;translate&quot;:{&quot;x&quot;:75.09443559690993,&quot;y&quot;:-30.247487037550343},&quot;rotate&quot;:0},&quot;opacity&quot;:1,&quot;path&quot;:{&quot;type&quot;:&quot;RECT&quot;,&quot;size&quot;:{&quot;x&quot;:5.18840818794445,&quot;y&quot;:32.22939799717114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505&quot;}},&quot;1dbe8eba-14a0-448a-bc0c-be7a648b0144&quot;:{&quot;type&quot;:&quot;FIGURE_OBJECT&quot;,&quot;id&quot;:&quot;1dbe8eba-14a0-448a-bc0c-be7a648b0144&quot;,&quot;relativeTransform&quot;:{&quot;translate&quot;:{&quot;x&quot;:7.551377316106465,&quot;y&quot;:-0.8644577036843921},&quot;rotate&quot;:0},&quot;opacity&quot;:1,&quot;path&quot;:{&quot;type&quot;:&quot;RECT&quot;,&quot;size&quot;:{&quot;x&quot;:139.9011266542664,&quot;y&quot;:91.31708907847681},&quot;cornerRounding&quot;:{&quot;type&quot;:&quot;ARC_LENGTH&quot;,&quot;global&quot;:0}},&quot;pathStyles&quot;:[{&quot;type&quot;:&quot;FILL&quot;,&quot;fillStyle&quot;:&quot;rgba(0,0,0,0)&quot;},{&quot;type&quot;:&quot;STROKE&quot;,&quot;strokeStyle&quot;:&quot;rgba(39,39,39,1)&quot;,&quot;lineWidth&quot;:0.7940793708848651,&quot;lineJoin&quot;:&quot;round&quot;}],&quot;isLocked&quot;:false,&quot;parent&quot;:{&quot;type&quot;:&quot;CHILD&quot;,&quot;parentId&quot;:&quot;fdc29204-3cce-4359-a7ee-428a3d4efb1a&quot;,&quot;order&quot;:&quot;51&quot;}},&quot;92330786-2ecd-42c8-865d-4a35c9167e11&quot;:{&quot;type&quot;:&quot;FIGURE_OBJECT&quot;,&quot;id&quot;:&quot;92330786-2ecd-42c8-865d-4a35c9167e11&quot;,&quot;relativeTransform&quot;:{&quot;translate&quot;:{&quot;x&quot;:-59.84690929723281,&quot;y&quot;:-23.88047100044868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12&quot;}},&quot;c8f1e8d4-1c54-482b-b809-df22893c8123&quot;:{&quot;type&quot;:&quot;FIGURE_OBJECT&quot;,&quot;id&quot;:&quot;c8f1e8d4-1c54-482b-b809-df22893c8123&quot;,&quot;relativeTransform&quot;:{&quot;translate&quot;:{&quot;x&quot;:-5.5793915203994075e-14,&quot;y&quot;:-1.655958886827257},&quot;rotate&quot;:0},&quot;opacity&quot;:1,&quot;path&quot;:{&quot;type&quot;:&quot;RECT&quot;,&quot;size&quot;:{&quot;x&quot;:3.6874447500191203,&quot;y&quot;:9.39335216050319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92330786-2ecd-42c8-865d-4a35c9167e11&quot;,&quot;order&quot;:&quot;1&quot;}},&quot;702ff3fa-10f8-4f45-992f-9464c8868cbb&quot;:{&quot;type&quot;:&quot;FIGURE_OBJECT&quot;,&quot;id&quot;:&quot;702ff3fa-10f8-4f45-992f-9464c8868cbb&quot;,&quot;relativeTransform&quot;:{&quot;translate&quot;:{&quot;x&quot;:-5.623974786539309e-14,&quot;y&quot;:4.781484850648375},&quot;rotate&quot;:0},&quot;opacity&quot;:1,&quot;path&quot;:{&quot;type&quot;:&quot;POLY_LINE&quot;,&quot;points&quot;:[{&quot;x&quot;:0,&quot;y&quot;:-1.571150116430555},{&quot;x&quot;:0,&quot;y&quot;:1.571150116430555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92330786-2ecd-42c8-865d-4a35c9167e11&quot;,&quot;order&quot;:&quot;2&quot;}},&quot;68df8506-ea70-41ee-8ef3-f2feadefd63d&quot;:{&quot;type&quot;:&quot;FIGURE_OBJECT&quot;,&quot;id&quot;:&quot;68df8506-ea70-41ee-8ef3-f2feadefd63d&quot;,&quot;relativeTransform&quot;:{&quot;translate&quot;:{&quot;x&quot;:-2.8095142293353795e-14,&quot;y&quot;:6.352634967078929},&quot;rotate&quot;:0},&quot;opacity&quot;:1,&quot;path&quot;:{&quot;type&quot;:&quot;POLY_LINE&quot;,&quot;points&quot;:[{&quot;x&quot;:1.5111305116431115,&quot;y&quot;:0},{&quot;x&quot;:-1.5111305116431115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92330786-2ecd-42c8-865d-4a35c9167e11&quot;,&quot;order&quot;:&quot;5&quot;}},&quot;6882bd5c-c18b-4907-8c9a-a2456ae3fc12&quot;:{&quot;type&quot;:&quot;FIGURE_OBJECT&quot;,&quot;id&quot;:&quot;6882bd5c-c18b-4907-8c9a-a2456ae3fc12&quot;,&quot;relativeTransform&quot;:{&quot;translate&quot;:{&quot;x&quot;:-2.8095142293353795e-14,&quot;y&quot;:-4.05979399805174},&quot;rotate&quot;:0},&quot;opacity&quot;:1,&quot;path&quot;:{&quot;type&quot;:&quot;POLY_LINE&quot;,&quot;points&quot;:[{&quot;x&quot;:-2.117544989026301,&quot;y&quot;:0},{&quot;x&quot;:2.117544989026301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92330786-2ecd-42c8-865d-4a35c9167e11&quot;,&quot;order&quot;:&quot;7&quot;}},&quot;a9112716-3c97-41d4-b337-de95c03596a9&quot;:{&quot;type&quot;:&quot;FIGURE_OBJECT&quot;,&quot;id&quot;:&quot;a9112716-3c97-41d4-b337-de95c03596a9&quot;,&quot;relativeTransform&quot;:{&quot;translate&quot;:{&quot;x&quot;:-54.92097026651045,&quot;y&quot;:-23.8805392658757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15&quot;}},&quot;827bd25b-88ea-4eae-ba8b-1af5c511c897&quot;:{&quot;type&quot;:&quot;FIGURE_OBJECT&quot;,&quot;id&quot;:&quot;827bd25b-88ea-4eae-ba8b-1af5c511c897&quot;,&quot;relativeTransform&quot;:{&quot;translate&quot;:{&quot;x&quot;:-5.5793915203994075e-14,&quot;y&quot;:-1.6558906214002997},&quot;rotate&quot;:0},&quot;opacity&quot;:1,&quot;path&quot;:{&quot;type&quot;:&quot;RECT&quot;,&quot;size&quot;:{&quot;x&quot;:3.6874447500191203,&quot;y&quot;:9.39335216050319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a9112716-3c97-41d4-b337-de95c03596a9&quot;,&quot;order&quot;:&quot;1&quot;}},&quot;8696bb3d-91d8-40ca-957d-f11c17287a85&quot;:{&quot;type&quot;:&quot;FIGURE_OBJECT&quot;,&quot;id&quot;:&quot;8696bb3d-91d8-40ca-957d-f11c17287a85&quot;,&quot;relativeTransform&quot;:{&quot;translate&quot;:{&quot;x&quot;:-5.623974786539309e-14,&quot;y&quot;:4.781416585221473},&quot;rotate&quot;:0},&quot;opacity&quot;:1,&quot;path&quot;:{&quot;type&quot;:&quot;POLY_LINE&quot;,&quot;points&quot;:[{&quot;x&quot;:0,&quot;y&quot;:-1.571150116430611},{&quot;x&quot;:0,&quot;y&quot;:1.571150116430611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a9112716-3c97-41d4-b337-de95c03596a9&quot;,&quot;order&quot;:&quot;2&quot;}},&quot;15b9495c-49b1-426f-beea-a933712660f2&quot;:{&quot;type&quot;:&quot;FIGURE_OBJECT&quot;,&quot;id&quot;:&quot;15b9495c-49b1-426f-beea-a933712660f2&quot;,&quot;relativeTransform&quot;:{&quot;translate&quot;:{&quot;x&quot;:-1.4057463802413994e-13,&quot;y&quot;:6.352566701652085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a9112716-3c97-41d4-b337-de95c03596a9&quot;,&quot;order&quot;:&quot;5&quot;}},&quot;87c972a5-d725-4395-a932-ff0259c76b24&quot;:{&quot;type&quot;:&quot;FIGURE_OBJECT&quot;,&quot;id&quot;:&quot;87c972a5-d725-4395-a932-ff0259c76b24&quot;,&quot;relativeTransform&quot;:{&quot;translate&quot;:{&quot;x&quot;:0,&quot;y&quot;:-6.3525667016519725},&quot;rotate&quot;:0},&quot;opacity&quot;:1,&quot;path&quot;:{&quot;type&quot;:&quot;POLY_LINE&quot;,&quot;points&quot;:[{&quot;x&quot;:-2.0672532955369434,&quot;y&quot;:0},{&quot;x&quot;:2.0672532955369434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a9112716-3c97-41d4-b337-de95c03596a9&quot;,&quot;order&quot;:&quot;7&quot;}},&quot;958f80cc-7d8b-412f-a832-811c644aa40c&quot;:{&quot;type&quot;:&quot;FIGURE_OBJECT&quot;,&quot;id&quot;:&quot;958f80cc-7d8b-412f-a832-811c644aa40c&quot;,&quot;relativeTransform&quot;:{&quot;translate&quot;:{&quot;x&quot;:-49.83383312349833,&quot;y&quot;:-23.8805392658757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2&quot;}},&quot;f49ce64d-3054-4f78-b79c-38b15e79f9dc&quot;:{&quot;type&quot;:&quot;FIGURE_OBJECT&quot;,&quot;id&quot;:&quot;f49ce64d-3054-4f78-b79c-38b15e79f9dc&quot;,&quot;relativeTransform&quot;:{&quot;translate&quot;:{&quot;x&quot;:4.393221669605833e-16,&quot;y&quot;:-1.6558906214002997},&quot;rotate&quot;:0},&quot;opacity&quot;:1,&quot;path&quot;:{&quot;type&quot;:&quot;RECT&quot;,&quot;size&quot;:{&quot;x&quot;:3.6874447500191203,&quot;y&quot;:9.39335216050319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958f80cc-7d8b-412f-a832-811c644aa40c&quot;,&quot;order&quot;:&quot;1&quot;}},&quot;1f4357e2-733a-4b43-ba1d-7346aff2325f&quot;:{&quot;type&quot;:&quot;FIGURE_OBJECT&quot;,&quot;id&quot;:&quot;1f4357e2-733a-4b43-ba1d-7346aff2325f&quot;,&quot;relativeTransform&quot;:{&quot;translate&quot;:{&quot;x&quot;:0,&quot;y&quot;:4.781416585221473},&quot;rotate&quot;:0},&quot;opacity&quot;:1,&quot;path&quot;:{&quot;type&quot;:&quot;POLY_LINE&quot;,&quot;points&quot;:[{&quot;x&quot;:0,&quot;y&quot;:-1.571150116430611},{&quot;x&quot;:0,&quot;y&quot;:1.571150116430611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958f80cc-7d8b-412f-a832-811c644aa40c&quot;,&quot;order&quot;:&quot;2&quot;}},&quot;bdee059c-132a-4e86-a59e-a40de3799eb9&quot;:{&quot;type&quot;:&quot;FIGURE_OBJECT&quot;,&quot;id&quot;:&quot;bdee059c-132a-4e86-a59e-a40de3799eb9&quot;,&quot;relativeTransform&quot;:{&quot;translate&quot;:{&quot;x&quot;:-8.433489015874687e-14,&quot;y&quot;:6.352566701652085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958f80cc-7d8b-412f-a832-811c644aa40c&quot;,&quot;order&quot;:&quot;5&quot;}},&quot;f52be7d8-2478-4e1a-8779-1084252d42e0&quot;:{&quot;type&quot;:&quot;FIGURE_OBJECT&quot;,&quot;id&quot;:&quot;f52be7d8-2478-4e1a-8779-1084252d42e0&quot;,&quot;relativeTransform&quot;:{&quot;translate&quot;:{&quot;x&quot;:0,&quot;y&quot;:-6.3525667016519725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958f80cc-7d8b-412f-a832-811c644aa40c&quot;,&quot;order&quot;:&quot;7&quot;}},&quot;3daf4d96-0ddf-43fe-a6be-ebf7e0f674bb&quot;:{&quot;type&quot;:&quot;FIGURE_OBJECT&quot;,&quot;id&quot;:&quot;3daf4d96-0ddf-43fe-a6be-ebf7e0f674bb&quot;,&quot;relativeTransform&quot;:{&quot;translate&quot;:{&quot;x&quot;:-44.81763373761861,&quot;y&quot;:-32.4986826780890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22&quot;}},&quot;b99c369a-b3d9-497f-a761-246edc81346b&quot;:{&quot;type&quot;:&quot;FIGURE_OBJECT&quot;,&quot;id&quot;:&quot;b99c369a-b3d9-497f-a761-246edc81346b&quot;,&quot;relativeTransform&quot;:{&quot;translate&quot;:{&quot;x&quot;:-0.00012992418500920927,&quot;y&quot;:-1.7519284947770102},&quot;rotate&quot;:0},&quot;opacity&quot;:1,&quot;path&quot;:{&quot;type&quot;:&quot;RECT&quot;,&quot;size&quot;:{&quot;x&quot;:3.6874447500191203,&quot;y&quot;:4.140873276224473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3daf4d96-0ddf-43fe-a6be-ebf7e0f674bb&quot;,&quot;order&quot;:&quot;1&quot;}},&quot;6b87d2c8-f179-4eae-95c5-245036a4f1d3&quot;:{&quot;type&quot;:&quot;FIGURE_OBJECT&quot;,&quot;id&quot;:&quot;6b87d2c8-f179-4eae-95c5-245036a4f1d3&quot;,&quot;relativeTransform&quot;:{&quot;translate&quot;:{&quot;x&quot;:0.0004826008161730379,&quot;y&quot;:2.2512150164585982},&quot;rotate&quot;:0},&quot;opacity&quot;:1,&quot;path&quot;:{&quot;type&quot;:&quot;POLY_LINE&quot;,&quot;points&quot;:[{&quot;x&quot;:0,&quot;y&quot;:-1.571150116430611},{&quot;x&quot;:0,&quot;y&quot;:1.571150116430611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3daf4d96-0ddf-43fe-a6be-ebf7e0f674bb&quot;,&quot;order&quot;:&quot;2&quot;}},&quot;bbe1dcc9-6e02-47f2-86ac-7015d73a3a54&quot;:{&quot;type&quot;:&quot;FIGURE_OBJECT&quot;,&quot;id&quot;:&quot;bbe1dcc9-6e02-47f2-86ac-7015d73a3a54&quot;,&quot;relativeTransform&quot;:{&quot;translate&quot;:{&quot;x&quot;:0.0004826008162011826,&quot;y&quot;:3.822365132889209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3daf4d96-0ddf-43fe-a6be-ebf7e0f674bb&quot;,&quot;order&quot;:&quot;5&quot;}},&quot;65652a46-d7c4-4b02-b49c-1b9ec88d4b73&quot;:{&quot;type&quot;:&quot;FIGURE_OBJECT&quot;,&quot;id&quot;:&quot;65652a46-d7c4-4b02-b49c-1b9ec88d4b73&quot;,&quot;relativeTransform&quot;:{&quot;translate&quot;:{&quot;x&quot;:0,&quot;y&quot;:-3.822365132889209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3daf4d96-0ddf-43fe-a6be-ebf7e0f674bb&quot;,&quot;order&quot;:&quot;7&quot;}},&quot;dff295b1-671d-427b-9aef-bf094347952b&quot;:{&quot;type&quot;:&quot;FIGURE_OBJECT&quot;,&quot;id&quot;:&quot;dff295b1-671d-427b-9aef-bf094347952b&quot;,&quot;relativeTransform&quot;:{&quot;translate&quot;:{&quot;x&quot;:-39.90731160119029,&quot;y&quot;:-32.55162130281471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25&quot;}},&quot;c5fb207c-aec7-45ba-a8c0-fe824ab094e4&quot;:{&quot;type&quot;:&quot;FIGURE_OBJECT&quot;,&quot;id&quot;:&quot;c5fb207c-aec7-45ba-a8c0-fe824ab094e4&quot;,&quot;relativeTransform&quot;:{&quot;translate&quot;:{&quot;x&quot;:-0.019981908457164608,&quot;y&quot;:-1.6989898700514123},&quot;rotate&quot;:0},&quot;opacity&quot;:1,&quot;path&quot;:{&quot;type&quot;:&quot;RECT&quot;,&quot;size&quot;:{&quot;x&quot;:3.6874447500191203,&quot;y&quot;:4.140873276224473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dff295b1-671d-427b-9aef-bf094347952b&quot;,&quot;order&quot;:&quot;1&quot;}},&quot;2b4fb8b2-5df3-4a73-b5a2-a4666e9bab0c&quot;:{&quot;type&quot;:&quot;FIGURE_OBJECT&quot;,&quot;id&quot;:&quot;2b4fb8b2-5df3-4a73-b5a2-a4666e9bab0c&quot;,&quot;relativeTransform&quot;:{&quot;translate&quot;:{&quot;x&quot;:0.014776029492068691,&quot;y&quot;:2.198276391732888},&quot;rotate&quot;:0},&quot;opacity&quot;:1,&quot;path&quot;:{&quot;type&quot;:&quot;POLY_LINE&quot;,&quot;points&quot;:[{&quot;x&quot;:0,&quot;y&quot;:-1.571150116430611},{&quot;x&quot;:0,&quot;y&quot;:1.571150116430611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dff295b1-671d-427b-9aef-bf094347952b&quot;,&quot;order&quot;:&quot;2&quot;}},&quot;c512a138-0806-4fde-b72a-97113b3322aa&quot;:{&quot;type&quot;:&quot;FIGURE_OBJECT&quot;,&quot;id&quot;:&quot;c512a138-0806-4fde-b72a-97113b3322aa&quot;,&quot;relativeTransform&quot;:{&quot;translate&quot;:{&quot;x&quot;:0.014776029492040595,&quot;y&quot;:3.769426508163499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dff295b1-671d-427b-9aef-bf094347952b&quot;,&quot;order&quot;:&quot;5&quot;}},&quot;cf4ddf0f-ce96-4397-bde4-06f39884fb7b&quot;:{&quot;type&quot;:&quot;FIGURE_OBJECT&quot;,&quot;id&quot;:&quot;cf4ddf0f-ce96-4397-bde4-06f39884fb7b&quot;,&quot;relativeTransform&quot;:{&quot;translate&quot;:{&quot;x&quot;:0,&quot;y&quot;:-3.769426508163499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dff295b1-671d-427b-9aef-bf094347952b&quot;,&quot;order&quot;:&quot;7&quot;}},&quot;a437285b-50ee-4651-bea8-4909b1ddb33d&quot;:{&quot;type&quot;:&quot;FIGURE_OBJECT&quot;,&quot;id&quot;:&quot;a437285b-50ee-4651-bea8-4909b1ddb33d&quot;,&quot;relativeTransform&quot;:{&quot;translate&quot;:{&quot;x&quot;:-34.85802557485705,&quot;y&quot;:-32.55162130281471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3&quot;}},&quot;d9412c3e-31e2-47b9-a5f4-cc112fb3f54d&quot;:{&quot;type&quot;:&quot;FIGURE_OBJECT&quot;,&quot;id&quot;:&quot;d9412c3e-31e2-47b9-a5f4-cc112fb3f54d&quot;,&quot;relativeTransform&quot;:{&quot;translate&quot;:{&quot;x&quot;:-0.019981908457164608,&quot;y&quot;:-1.6989898700514123},&quot;rotate&quot;:0},&quot;opacity&quot;:1,&quot;path&quot;:{&quot;type&quot;:&quot;RECT&quot;,&quot;size&quot;:{&quot;x&quot;:3.6874447500191203,&quot;y&quot;:4.140873276224473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a437285b-50ee-4651-bea8-4909b1ddb33d&quot;,&quot;order&quot;:&quot;1&quot;}},&quot;e8dd928a-fa25-451c-a9f7-0ae90bb37f1d&quot;:{&quot;type&quot;:&quot;FIGURE_OBJECT&quot;,&quot;id&quot;:&quot;e8dd928a-fa25-451c-a9f7-0ae90bb37f1d&quot;,&quot;relativeTransform&quot;:{&quot;translate&quot;:{&quot;x&quot;:0.15612215750953398,&quot;y&quot;:2.198276391732888},&quot;rotate&quot;:0},&quot;opacity&quot;:1,&quot;path&quot;:{&quot;type&quot;:&quot;POLY_LINE&quot;,&quot;points&quot;:[{&quot;x&quot;:0,&quot;y&quot;:-1.571150116430611},{&quot;x&quot;:0,&quot;y&quot;:1.571150116430611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a437285b-50ee-4651-bea8-4909b1ddb33d&quot;,&quot;order&quot;:&quot;2&quot;}},&quot;384a0015-8287-45a5-9b98-cc685abe1fd9&quot;:{&quot;type&quot;:&quot;FIGURE_OBJECT&quot;,&quot;id&quot;:&quot;384a0015-8287-45a5-9b98-cc685abe1fd9&quot;,&quot;relativeTransform&quot;:{&quot;translate&quot;:{&quot;x&quot;:0.08655465142645694,&quot;y&quot;:3.6501864402609265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a437285b-50ee-4651-bea8-4909b1ddb33d&quot;,&quot;order&quot;:&quot;5&quot;}},&quot;9d6e1363-17f5-4c9f-ab7f-5b518ac071e2&quot;:{&quot;type&quot;:&quot;FIGURE_OBJECT&quot;,&quot;id&quot;:&quot;9d6e1363-17f5-4c9f-ab7f-5b518ac071e2&quot;,&quot;relativeTransform&quot;:{&quot;translate&quot;:{&quot;x&quot;:0,&quot;y&quot;:-3.769426508163612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a437285b-50ee-4651-bea8-4909b1ddb33d&quot;,&quot;order&quot;:&quot;7&quot;}},&quot;b1a18b0a-7115-4f3a-aec9-e9190de6985b&quot;:{&quot;type&quot;:&quot;FIGURE_OBJECT&quot;,&quot;id&quot;:&quot;b1a18b0a-7115-4f3a-aec9-e9190de6985b&quot;,&quot;relativeTransform&quot;:{&quot;translate&quot;:{&quot;x&quot;:-29.80873954852382,&quot;y&quot;:-32.60455992754048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4&quot;}},&quot;04204d18-437e-4051-9901-0b690f45fcac&quot;:{&quot;type&quot;:&quot;FIGURE_OBJECT&quot;,&quot;id&quot;:&quot;04204d18-437e-4051-9901-0b690f45fcac&quot;,&quot;relativeTransform&quot;:{&quot;translate&quot;:{&quot;x&quot;:0.03145169628062301,&quot;y&quot;:2.14533776700729},&quot;rotate&quot;:0},&quot;opacity&quot;:1,&quot;path&quot;:{&quot;type&quot;:&quot;POLY_LINE&quot;,&quot;points&quot;:[{&quot;x&quot;:0,&quot;y&quot;:-1.571150116430611},{&quot;x&quot;:0,&quot;y&quot;:1.571150116430611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b1a18b0a-7115-4f3a-aec9-e9190de6985b&quot;,&quot;order&quot;:&quot;1&quot;}},&quot;0a9f2712-78e1-4432-938e-f4ac6f9d963d&quot;:{&quot;type&quot;:&quot;FIGURE_OBJECT&quot;,&quot;id&quot;:&quot;0a9f2712-78e1-4432-938e-f4ac6f9d963d&quot;,&quot;relativeTransform&quot;:{&quot;translate&quot;:{&quot;x&quot;:-0.019981908457164608,&quot;y&quot;:-1.6460512453257024},&quot;rotate&quot;:0},&quot;opacity&quot;:1,&quot;path&quot;:{&quot;type&quot;:&quot;RECT&quot;,&quot;size&quot;:{&quot;x&quot;:3.6874447500191203,&quot;y&quot;:4.140873276224473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b1a18b0a-7115-4f3a-aec9-e9190de6985b&quot;,&quot;order&quot;:&quot;2&quot;}},&quot;192dcf0a-8d3b-487d-97c0-abcbaa41fe2c&quot;:{&quot;type&quot;:&quot;FIGURE_OBJECT&quot;,&quot;id&quot;:&quot;192dcf0a-8d3b-487d-97c0-abcbaa41fe2c&quot;,&quot;relativeTransform&quot;:{&quot;translate&quot;:{&quot;x&quot;:0.031451696280538684,&quot;y&quot;:3.716487883437901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b1a18b0a-7115-4f3a-aec9-e9190de6985b&quot;,&quot;order&quot;:&quot;5&quot;}},&quot;7c9b7eca-b267-4669-ad25-dc888aec0618&quot;:{&quot;type&quot;:&quot;FIGURE_OBJECT&quot;,&quot;id&quot;:&quot;7c9b7eca-b267-4669-ad25-dc888aec0618&quot;,&quot;relativeTransform&quot;:{&quot;translate&quot;:{&quot;x&quot;:0,&quot;y&quot;:-3.716487883437901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b1a18b0a-7115-4f3a-aec9-e9190de6985b&quot;,&quot;order&quot;:&quot;7&quot;}},&quot;f3846e36-5e21-4f56-ad2c-8ad8d6f68597&quot;:{&quot;type&quot;:&quot;FIGURE_OBJECT&quot;,&quot;id&quot;:&quot;f3846e36-5e21-4f56-ad2c-8ad8d6f68597&quot;,&quot;relativeTransform&quot;:{&quot;translate&quot;:{&quot;x&quot;:-24.93838607376338,&quot;y&quot;:-32.6045599275403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5&quot;}},&quot;19eca655-b31c-40f0-a54d-944501e45b44&quot;:{&quot;type&quot;:&quot;FIGURE_OBJECT&quot;,&quot;id&quot;:&quot;19eca655-b31c-40f0-a54d-944501e45b44&quot;,&quot;relativeTransform&quot;:{&quot;translate&quot;:{&quot;x&quot;:-0.027045484041178257,&quot;y&quot;:2.14533776700729},&quot;rotate&quot;:0},&quot;opacity&quot;:1,&quot;path&quot;:{&quot;type&quot;:&quot;POLY_LINE&quot;,&quot;points&quot;:[{&quot;x&quot;:0,&quot;y&quot;:-1.571150116430611},{&quot;x&quot;:0,&quot;y&quot;:1.571150116430611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f3846e36-5e21-4f56-ad2c-8ad8d6f68597&quot;,&quot;order&quot;:&quot;1&quot;}},&quot;7546e735-e343-4d87-b112-c25f2a37d760&quot;:{&quot;type&quot;:&quot;FIGURE_OBJECT&quot;,&quot;id&quot;:&quot;7546e735-e343-4d87-b112-c25f2a37d760&quot;,&quot;relativeTransform&quot;:{&quot;translate&quot;:{&quot;x&quot;:0.00013476893854455174,&quot;y&quot;:-1.6460512453257024},&quot;rotate&quot;:0},&quot;opacity&quot;:1,&quot;path&quot;:{&quot;type&quot;:&quot;RECT&quot;,&quot;size&quot;:{&quot;x&quot;:3.6874447500191203,&quot;y&quot;:4.140873276224473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f3846e36-5e21-4f56-ad2c-8ad8d6f68597&quot;,&quot;order&quot;:&quot;2&quot;}},&quot;e3c5261f-297a-4ac9-a2b4-b04b8f45cbb6&quot;:{&quot;type&quot;:&quot;FIGURE_OBJECT&quot;,&quot;id&quot;:&quot;e3c5261f-297a-4ac9-a2b4-b04b8f45cbb6&quot;,&quot;relativeTransform&quot;:{&quot;translate&quot;:{&quot;x&quot;:-0.027045484041206404,&quot;y&quot;:3.716487883437901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f3846e36-5e21-4f56-ad2c-8ad8d6f68597&quot;,&quot;order&quot;:&quot;5&quot;}},&quot;221d5297-0b34-4128-9f51-f9aaa612dbdc&quot;:{&quot;type&quot;:&quot;FIGURE_OBJECT&quot;,&quot;id&quot;:&quot;221d5297-0b34-4128-9f51-f9aaa612dbdc&quot;,&quot;relativeTransform&quot;:{&quot;translate&quot;:{&quot;x&quot;:0,&quot;y&quot;:-3.7164878834377886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f3846e36-5e21-4f56-ad2c-8ad8d6f68597&quot;,&quot;order&quot;:&quot;7&quot;}},&quot;351645d4-403f-4f01-b82f-ebbbc3fc0764&quot;:{&quot;type&quot;:&quot;FIGURE_OBJECT&quot;,&quot;id&quot;:&quot;351645d4-403f-4f01-b82f-ebbbc3fc0764&quot;,&quot;relativeTransform&quot;:{&quot;translate&quot;:{&quot;x&quot;:-19.836013671650772,&quot;y&quot;:-36.7225872795224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52&quot;}},&quot;23738072-a1b6-4126-88f6-43a67bdc445b&quot;:{&quot;type&quot;:&quot;FIGURE_OBJECT&quot;,&quot;id&quot;:&quot;23738072-a1b6-4126-88f6-43a67bdc445b&quot;,&quot;relativeTransform&quot;:{&quot;translate&quot;:{&quot;x&quot;:0,&quot;y&quot;:1.9059569693990805},&quot;rotate&quot;:0},&quot;opacity&quot;:1,&quot;path&quot;:{&quot;type&quot;:&quot;POLY_LINE&quot;,&quot;points&quot;:[{&quot;x&quot;:0,&quot;y&quot;:-2.2012862299412337},{&quot;x&quot;:0,&quot;y&quot;:2.2012862299412337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351645d4-403f-4f01-b82f-ebbbc3fc0764&quot;,&quot;order&quot;:&quot;1&quot;}},&quot;77ca9941-d40b-4463-a4a7-66dc37044fe6&quot;:{&quot;type&quot;:&quot;FIGURE_OBJECT&quot;,&quot;id&quot;:&quot;77ca9941-d40b-4463-a4a7-66dc37044fe6&quot;,&quot;relativeTransform&quot;:{&quot;translate&quot;:{&quot;x&quot;:4.393221669605833e-16,&quot;y&quot;:-2.1982693666412336},&quot;rotate&quot;:0},&quot;opacity&quot;:1,&quot;path&quot;:{&quot;type&quot;:&quot;RECT&quot;,&quot;size&quot;:{&quot;x&quot;:3.6874447500191203,&quot;y&quot;:4.140873276224473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351645d4-403f-4f01-b82f-ebbbc3fc0764&quot;,&quot;order&quot;:&quot;2&quot;}},&quot;f2a796a9-eae7-4fcb-bdd5-c2e6fe3268c4&quot;:{&quot;type&quot;:&quot;FIGURE_OBJECT&quot;,&quot;id&quot;:&quot;f2a796a9-eae7-4fcb-bdd5-c2e6fe3268c4&quot;,&quot;relativeTransform&quot;:{&quot;translate&quot;:{&quot;x&quot;:-8.433489015874687e-14,&quot;y&quot;:4.268706004753432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351645d4-403f-4f01-b82f-ebbbc3fc0764&quot;,&quot;order&quot;:&quot;5&quot;}},&quot;c8126b9d-d3b8-428d-bf8d-2966982f6bff&quot;:{&quot;type&quot;:&quot;FIGURE_OBJECT&quot;,&quot;id&quot;:&quot;c8126b9d-d3b8-428d-bf8d-2966982f6bff&quot;,&quot;relativeTransform&quot;:{&quot;translate&quot;:{&quot;x&quot;:0,&quot;y&quot;:-4.268706004753319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351645d4-403f-4f01-b82f-ebbbc3fc0764&quot;,&quot;order&quot;:&quot;7&quot;}},&quot;0c8e61a5-b5a2-4d40-af51-4b9fa7792894&quot;:{&quot;type&quot;:&quot;FIGURE_OBJECT&quot;,&quot;id&quot;:&quot;0c8e61a5-b5a2-4d40-af51-4b9fa7792894&quot;,&quot;relativeTransform&quot;:{&quot;translate&quot;:{&quot;x&quot;:-14.87104780968491,&quot;y&quot;:-36.7710602538597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55&quot;}},&quot;7852414f-5043-4eec-a4af-6cef6c6a2ed9&quot;:{&quot;type&quot;:&quot;FIGURE_OBJECT&quot;,&quot;id&quot;:&quot;7852414f-5043-4eec-a4af-6cef6c6a2ed9&quot;,&quot;relativeTransform&quot;:{&quot;translate&quot;:{&quot;x&quot;:-1.1247949573078618e-13,&quot;y&quot;:1.8574839950614301},&quot;rotate&quot;:0},&quot;opacity&quot;:1,&quot;path&quot;:{&quot;type&quot;:&quot;POLY_LINE&quot;,&quot;points&quot;:[{&quot;x&quot;:0,&quot;y&quot;:-2.2012862299412337},{&quot;x&quot;:0,&quot;y&quot;:2.2012862299412337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0c8e61a5-b5a2-4d40-af51-4b9fa7792894&quot;,&quot;order&quot;:&quot;1&quot;}},&quot;57d8915e-cad3-4fba-a326-8cf6a9fafd41&quot;:{&quot;type&quot;:&quot;FIGURE_OBJECT&quot;,&quot;id&quot;:&quot;57d8915e-cad3-4fba-a326-8cf6a9fafd41&quot;,&quot;relativeTransform&quot;:{&quot;translate&quot;:{&quot;x&quot;:-5.5793915203994075e-14,&quot;y&quot;:-2.1497963923036956},&quot;rotate&quot;:0},&quot;opacity&quot;:1,&quot;path&quot;:{&quot;type&quot;:&quot;RECT&quot;,&quot;size&quot;:{&quot;x&quot;:3.6874447500191203,&quot;y&quot;:4.140873276224473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0c8e61a5-b5a2-4d40-af51-4b9fa7792894&quot;,&quot;order&quot;:&quot;2&quot;}},&quot;fcedce52-b852-4afb-ad4a-85f5c6afaf91&quot;:{&quot;type&quot;:&quot;FIGURE_OBJECT&quot;,&quot;id&quot;:&quot;fcedce52-b852-4afb-ad4a-85f5c6afaf91&quot;,&quot;relativeTransform&quot;:{&quot;translate&quot;:{&quot;x&quot;:-5.623974786539309e-14,&quot;y&quot;:4.220233030415895},&quot;rotate&quot;:0},&quot;opacity&quot;:1,&quot;path&quot;:{&quot;type&quot;:&quot;POLY_LINE&quot;,&quot;points&quot;:[{&quot;x&quot;:1.9502121494621816,&quot;y&quot;:0},{&quot;x&quot;:-1.950212149462181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0c8e61a5-b5a2-4d40-af51-4b9fa7792894&quot;,&quot;order&quot;:&quot;5&quot;}},&quot;5e09c905-f1b3-49ac-923c-5454df066851&quot;:{&quot;type&quot;:&quot;FIGURE_OBJECT&quot;,&quot;id&quot;:&quot;5e09c905-f1b3-49ac-923c-5454df066851&quot;,&quot;relativeTransform&quot;:{&quot;translate&quot;:{&quot;x&quot;:-2.8095142293353795e-14,&quot;y&quot;:-3.743785407884952},&quot;rotate&quot;:0},&quot;opacity&quot;:1,&quot;path&quot;:{&quot;type&quot;:&quot;POLY_LINE&quot;,&quot;points&quot;:[{&quot;x&quot;:-2.117544989026301,&quot;y&quot;:0},{&quot;x&quot;:2.117544989026301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0c8e61a5-b5a2-4d40-af51-4b9fa7792894&quot;,&quot;order&quot;:&quot;7&quot;}},&quot;c875618b-3f08-4e29-8fcd-6c651596fd41&quot;:{&quot;type&quot;:&quot;FIGURE_OBJECT&quot;,&quot;id&quot;:&quot;c875618b-3f08-4e29-8fcd-6c651596fd41&quot;,&quot;relativeTransform&quot;:{&quot;translate&quot;:{&quot;x&quot;:-9.969195853212792,&quot;y&quot;:-37.7402371698907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6&quot;}},&quot;54e4e2c6-d3ba-443f-95f9-23c63b9d52d6&quot;:{&quot;type&quot;:&quot;FIGURE_OBJECT&quot;,&quot;id&quot;:&quot;54e4e2c6-d3ba-443f-95f9-23c63b9d52d6&quot;,&quot;relativeTransform&quot;:{&quot;translate&quot;:{&quot;x&quot;:4.393221669605833e-16,&quot;y&quot;:-4.5468914525950686},&quot;rotate&quot;:0},&quot;opacity&quot;:1,&quot;path&quot;:{&quot;type&quot;:&quot;RECT&quot;,&quot;size&quot;:{&quot;x&quot;:3.6874447500191203,&quot;y&quot;:6.97925199405002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c875618b-3f08-4e29-8fcd-6c651596fd41&quot;,&quot;order&quot;:&quot;1&quot;}},&quot;413d989e-13d8-4d0f-89e8-8eafd123dbf8&quot;:{&quot;type&quot;:&quot;FIGURE_OBJECT&quot;,&quot;id&quot;:&quot;413d989e-13d8-4d0f-89e8-8eafd123dbf8&quot;,&quot;relativeTransform&quot;:{&quot;translate&quot;:{&quot;x&quot;:0,&quot;y&quot;:3.4545471330523925},&quot;rotate&quot;:0},&quot;opacity&quot;:1,&quot;path&quot;:{&quot;type&quot;:&quot;POLY_LINE&quot;,&quot;points&quot;:[{&quot;x&quot;:0,&quot;y&quot;:-4.317277192939213},{&quot;x&quot;:0,&quot;y&quot;:4.317277192939213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c875618b-3f08-4e29-8fcd-6c651596fd41&quot;,&quot;order&quot;:&quot;2&quot;}},&quot;cd30f9e4-c68d-40a8-92ed-457bc8359bd0&quot;:{&quot;type&quot;:&quot;FIGURE_OBJECT&quot;,&quot;id&quot;:&quot;cd30f9e4-c68d-40a8-92ed-457bc8359bd0&quot;,&quot;relativeTransform&quot;:{&quot;translate&quot;:{&quot;x&quot;:-8.433489015874687e-14,&quot;y&quot;:8.03651744961993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c875618b-3f08-4e29-8fcd-6c651596fd41&quot;,&quot;order&quot;:&quot;5&quot;}},&quot;2679e6eb-77f0-4ddd-b351-3b73b9595eca&quot;:{&quot;type&quot;:&quot;FIGURE_OBJECT&quot;,&quot;id&quot;:&quot;2679e6eb-77f0-4ddd-b351-3b73b9595eca&quot;,&quot;relativeTransform&quot;:{&quot;translate&quot;:{&quot;x&quot;:0,&quot;y&quot;:-6.256911226307662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c875618b-3f08-4e29-8fcd-6c651596fd41&quot;,&quot;order&quot;:&quot;7&quot;}},&quot;aa66a83e-8603-4e17-8480-0c29bc508588&quot;:{&quot;type&quot;:&quot;FIGURE_OBJECT&quot;,&quot;id&quot;:&quot;aa66a83e-8603-4e17-8480-0c29bc508588&quot;,&quot;relativeTransform&quot;:{&quot;translate&quot;:{&quot;x&quot;:-4.900057842607348,&quot;y&quot;:-37.339189911014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65&quot;}},&quot;9427d946-5626-4642-a08c-1d0b066a56ef&quot;:{&quot;type&quot;:&quot;FIGURE_OBJECT&quot;,&quot;id&quot;:&quot;9427d946-5626-4642-a08c-1d0b066a56ef&quot;,&quot;relativeTransform&quot;:{&quot;translate&quot;:{&quot;x&quot;:0,&quot;y&quot;:3.6691760797353514},&quot;rotate&quot;:0},&quot;opacity&quot;:1,&quot;path&quot;:{&quot;type&quot;:&quot;POLY_LINE&quot;,&quot;points&quot;:[{&quot;x&quot;:0,&quot;y&quot;:-4.503885845097192},{&quot;x&quot;:0,&quot;y&quot;:4.503885845097192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aa66a83e-8603-4e17-8480-0c29bc508588&quot;,&quot;order&quot;:&quot;1&quot;}},&quot;abfde2ba-dca9-40fe-81a2-4a8d010f7836&quot;:{&quot;type&quot;:&quot;FIGURE_OBJECT&quot;,&quot;id&quot;:&quot;abfde2ba-dca9-40fe-81a2-4a8d010f7836&quot;,&quot;relativeTransform&quot;:{&quot;translate&quot;:{&quot;x&quot;:4.393221669605833e-16,&quot;y&quot;:-4.714509856207771},&quot;rotate&quot;:0},&quot;opacity&quot;:1,&quot;path&quot;:{&quot;type&quot;:&quot;RECT&quot;,&quot;size&quot;:{&quot;x&quot;:3.6874447500191203,&quot;y&quot;:7.446490384506047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aa66a83e-8603-4e17-8480-0c29bc508588&quot;,&quot;order&quot;:&quot;2&quot;}},&quot;5dfc4524-e905-4147-96b0-17ddc21a1c46&quot;:{&quot;type&quot;:&quot;FIGURE_OBJECT&quot;,&quot;id&quot;:&quot;5dfc4524-e905-4147-96b0-17ddc21a1c46&quot;,&quot;relativeTransform&quot;:{&quot;translate&quot;:{&quot;x&quot;:-8.433489015874687e-14,&quot;y&quot;:8.437755048460756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aa66a83e-8603-4e17-8480-0c29bc508588&quot;,&quot;order&quot;:&quot;5&quot;}},&quot;aad387d8-6cfd-4bee-94ba-df2dc333fd18&quot;:{&quot;type&quot;:&quot;FIGURE_OBJECT&quot;,&quot;id&quot;:&quot;aad387d8-6cfd-4bee-94ba-df2dc333fd18&quot;,&quot;relativeTransform&quot;:{&quot;translate&quot;:{&quot;x&quot;:0,&quot;y&quot;:-6.128572237927577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aa66a83e-8603-4e17-8480-0c29bc508588&quot;,&quot;order&quot;:&quot;7&quot;}},&quot;43e26e5f-1df5-461e-82b6-edd633ed95cd&quot;:{&quot;type&quot;:&quot;FIGURE_OBJECT&quot;,&quot;id&quot;:&quot;43e26e5f-1df5-461e-82b6-edd633ed95cd&quot;,&quot;relativeTransform&quot;:{&quot;translate&quot;:{&quot;x&quot;:0.22228348584724852,&quot;y&quot;:-36.4240134360696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7&quot;}},&quot;b469d9b2-2a56-4cd2-950a-d54c16b260d5&quot;:{&quot;type&quot;:&quot;FIGURE_OBJECT&quot;,&quot;id&quot;:&quot;b469d9b2-2a56-4cd2-950a-d54c16b260d5&quot;,&quot;relativeTransform&quot;:{&quot;translate&quot;:{&quot;x&quot;:0,&quot;y&quot;:3.441010607167848},&quot;rotate&quot;:0},&quot;opacity&quot;:1,&quot;path&quot;:{&quot;type&quot;:&quot;POLY_LINE&quot;,&quot;points&quot;:[{&quot;x&quot;:0,&quot;y&quot;:-4.396817476589497},{&quot;x&quot;:0,&quot;y&quot;:4.396817476589497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43e26e5f-1df5-461e-82b6-edd633ed95cd&quot;,&quot;order&quot;:&quot;1&quot;}},&quot;4f4c34d7-fd0b-4061-aea4-413976d4e7cb&quot;:{&quot;type&quot;:&quot;FIGURE_OBJECT&quot;,&quot;id&quot;:&quot;4f4c34d7-fd0b-4061-aea4-413976d4e7cb&quot;,&quot;relativeTransform&quot;:{&quot;translate&quot;:{&quot;x&quot;:4.393221669605833e-16,&quot;y&quot;:-4.612895210360473},&quot;rotate&quot;:0},&quot;opacity&quot;:1,&quot;path&quot;:{&quot;type&quot;:&quot;RECT&quot;,&quot;size&quot;:{&quot;x&quot;:3.6874447500191203,&quot;y&quot;:6.97925199405002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43e26e5f-1df5-461e-82b6-edd633ed95cd&quot;,&quot;order&quot;:&quot;2&quot;}},&quot;66920d39-dcc0-4ffa-a0e3-729a66f0b949&quot;:{&quot;type&quot;:&quot;FIGURE_OBJECT&quot;,&quot;id&quot;:&quot;66920d39-dcc0-4ffa-a0e3-729a66f0b949&quot;,&quot;relativeTransform&quot;:{&quot;translate&quot;:{&quot;x&quot;:-8.433489015874687e-14,&quot;y&quot;:8.102521207385559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43e26e5f-1df5-461e-82b6-edd633ed95cd&quot;,&quot;order&quot;:&quot;5&quot;}},&quot;b3085f1b-affa-47f2-bd9d-d65bbe6fb006&quot;:{&quot;type&quot;:&quot;FIGURE_OBJECT&quot;,&quot;id&quot;:&quot;b3085f1b-affa-47f2-bd9d-d65bbe6fb006&quot;,&quot;relativeTransform&quot;:{&quot;translate&quot;:{&quot;x&quot;:0,&quot;y&quot;:-5.863217381490254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43e26e5f-1df5-461e-82b6-edd633ed95cd&quot;,&quot;order&quot;:&quot;7&quot;}},&quot;9d7f4522-3b2e-4f9e-868d-cb4badfc5fb0&quot;:{&quot;type&quot;:&quot;FIGURE_OBJECT&quot;,&quot;id&quot;:&quot;9d7f4522-3b2e-4f9e-868d-cb4badfc5fb0&quot;,&quot;relativeTransform&quot;:{&quot;translate&quot;:{&quot;x&quot;:5.092636960607755,&quot;y&quot;:-37.59726570655223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72&quot;}},&quot;5a4fb99d-4480-41f3-9305-d74093263dbd&quot;:{&quot;type&quot;:&quot;FIGURE_OBJECT&quot;,&quot;id&quot;:&quot;5a4fb99d-4480-41f3-9305-d74093263dbd&quot;,&quot;relativeTransform&quot;:{&quot;translate&quot;:{&quot;x&quot;:0,&quot;y&quot;:3.4044829561071377},&quot;rotate&quot;:0},&quot;opacity&quot;:1,&quot;path&quot;:{&quot;type&quot;:&quot;POLY_LINE&quot;,&quot;points&quot;:[{&quot;x&quot;:0,&quot;y&quot;:-4.510503173187835},{&quot;x&quot;:0,&quot;y&quot;:4.510503173187835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9d7f4522-3b2e-4f9e-868d-cb4badfc5fb0&quot;,&quot;order&quot;:&quot;1&quot;}},&quot;dfd17bc9-048d-4c61-9387-839d05539bbd&quot;:{&quot;type&quot;:&quot;FIGURE_OBJECT&quot;,&quot;id&quot;:&quot;dfd17bc9-048d-4c61-9387-839d05539bbd&quot;,&quot;relativeTransform&quot;:{&quot;translate&quot;:{&quot;x&quot;:4.393221669605833e-16,&quot;y&quot;:-4.690053255898101},&quot;rotate&quot;:0},&quot;opacity&quot;:1,&quot;path&quot;:{&quot;type&quot;:&quot;RECT&quot;,&quot;size&quot;:{&quot;x&quot;:3.6874447500191203,&quot;y&quot;:6.97925199405002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9d7f4522-3b2e-4f9e-868d-cb4badfc5fb0&quot;,&quot;order&quot;:&quot;2&quot;}},&quot;388dacf2-ec8f-430f-b4c8-dd45d53e9e59&quot;:{&quot;type&quot;:&quot;FIGURE_OBJECT&quot;,&quot;id&quot;:&quot;388dacf2-ec8f-430f-b4c8-dd45d53e9e59&quot;,&quot;relativeTransform&quot;:{&quot;translate&quot;:{&quot;x&quot;:-8.433489015874687e-14,&quot;y&quot;:8.179679252923185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9d7f4522-3b2e-4f9e-868d-cb4badfc5fb0&quot;,&quot;order&quot;:&quot;5&quot;}},&quot;7c0e5b3b-1fed-48bf-9b8d-af9864312c89&quot;:{&quot;type&quot;:&quot;FIGURE_OBJECT&quot;,&quot;id&quot;:&quot;7c0e5b3b-1fed-48bf-9b8d-af9864312c89&quot;,&quot;relativeTransform&quot;:{&quot;translate&quot;:{&quot;x&quot;:0,&quot;y&quot;:-6.399882689646547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9d7f4522-3b2e-4f9e-868d-cb4badfc5fb0&quot;,&quot;order&quot;:&quot;7&quot;}},&quot;46f4e905-d289-4be6-a228-8254b095ab09&quot;:{&quot;type&quot;:&quot;FIGURE_OBJECT&quot;,&quot;id&quot;:&quot;46f4e905-d289-4be6-a228-8254b095ab09&quot;,&quot;relativeTransform&quot;:{&quot;translate&quot;:{&quot;x&quot;:10.119953457679841,&quot;y&quot;:-37.471536472828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75&quot;}},&quot;b112c7a5-5e40-45f3-b458-9561f20e0232&quot;:{&quot;type&quot;:&quot;FIGURE_OBJECT&quot;,&quot;id&quot;:&quot;b112c7a5-5e40-45f3-b458-9561f20e0232&quot;,&quot;relativeTransform&quot;:{&quot;translate&quot;:{&quot;x&quot;:0,&quot;y&quot;:3.4044167828259684},&quot;rotate&quot;:0},&quot;opacity&quot;:1,&quot;path&quot;:{&quot;type&quot;:&quot;POLY_LINE&quot;,&quot;points&quot;:[{&quot;x&quot;:0,&quot;y&quot;:-4.636166233630354},{&quot;x&quot;:0,&quot;y&quot;:4.636166233630354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46f4e905-d289-4be6-a228-8254b095ab09&quot;,&quot;order&quot;:&quot;1&quot;}},&quot;c3012482-5708-4f62-b8ec-60d7adc397fb&quot;:{&quot;type&quot;:&quot;FIGURE_OBJECT&quot;,&quot;id&quot;:&quot;c3012482-5708-4f62-b8ec-60d7adc397fb&quot;,&quot;relativeTransform&quot;:{&quot;translate&quot;:{&quot;x&quot;:4.393221669605833e-16,&quot;y&quot;:-4.815782489621676},&quot;rotate&quot;:0},&quot;opacity&quot;:1,&quot;path&quot;:{&quot;type&quot;:&quot;RECT&quot;,&quot;size&quot;:{&quot;x&quot;:3.6874447500191203,&quot;y&quot;:6.97925199405002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46f4e905-d289-4be6-a228-8254b095ab09&quot;,&quot;order&quot;:&quot;2&quot;}},&quot;c3298983-a240-465b-95c2-7f6af86d4c63&quot;:{&quot;type&quot;:&quot;FIGURE_OBJECT&quot;,&quot;id&quot;:&quot;c3298983-a240-465b-95c2-7f6af86d4c63&quot;,&quot;relativeTransform&quot;:{&quot;translate&quot;:{&quot;x&quot;:-8.433489015874687e-14,&quot;y&quot;:8.305408486646536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46f4e905-d289-4be6-a228-8254b095ab09&quot;,&quot;order&quot;:&quot;5&quot;}},&quot;5b61ad3b-9069-4978-bf6c-404f82acdceb&quot;:{&quot;type&quot;:&quot;FIGURE_OBJECT&quot;,&quot;id&quot;:&quot;5b61ad3b-9069-4978-bf6c-404f82acdceb&quot;,&quot;relativeTransform&quot;:{&quot;translate&quot;:{&quot;x&quot;:0,&quot;y&quot;:-6.525611923370124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46f4e905-d289-4be6-a228-8254b095ab09&quot;,&quot;order&quot;:&quot;7&quot;}},&quot;fd609d6b-cd6e-4b8c-ac1e-34d746dfcf88&quot;:{&quot;type&quot;:&quot;FIGURE_OBJECT&quot;,&quot;id&quot;:&quot;fd609d6b-cd6e-4b8c-ac1e-34d746dfcf88&quot;,&quot;relativeTransform&quot;:{&quot;translate&quot;:{&quot;x&quot;:15.084802377575636,&quot;y&quot;:-37.12267093588650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8&quot;}},&quot;602c96fd-3869-4acf-be77-13f4ad7571c5&quot;:{&quot;type&quot;:&quot;FIGURE_OBJECT&quot;,&quot;id&quot;:&quot;602c96fd-3869-4acf-be77-13f4ad7571c5&quot;,&quot;relativeTransform&quot;:{&quot;translate&quot;:{&quot;x&quot;:4.393221669605833e-16,&quot;y&quot;:-4.930739755967936},&quot;rotate&quot;:0},&quot;opacity&quot;:1,&quot;path&quot;:{&quot;type&quot;:&quot;RECT&quot;,&quot;size&quot;:{&quot;x&quot;:3.6874447500191203,&quot;y&quot;:7.5974142294621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fd609d6b-cd6e-4b8c-ac1e-34d746dfcf88&quot;,&quot;order&quot;:&quot;1&quot;}},&quot;10576e9f-31cd-4d50-8813-144772182372&quot;:{&quot;type&quot;:&quot;FIGURE_OBJECT&quot;,&quot;id&quot;:&quot;10576e9f-31cd-4d50-8813-144772182372&quot;,&quot;relativeTransform&quot;:{&quot;translate&quot;:{&quot;x&quot;:0,&quot;y&quot;:3.850954082387069},&quot;rotate&quot;:0},&quot;opacity&quot;:1,&quot;path&quot;:{&quot;type&quot;:&quot;POLY_LINE&quot;,&quot;points&quot;:[{&quot;x&quot;:0,&quot;y&quot;:-4.637489699248516},{&quot;x&quot;:0,&quot;y&quot;:4.637489699248516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fd609d6b-cd6e-4b8c-ac1e-34d746dfcf88&quot;,&quot;order&quot;:&quot;2&quot;}},&quot;b15a19f4-e6df-4961-aa63-0017939d54fa&quot;:{&quot;type&quot;:&quot;FIGURE_OBJECT&quot;,&quot;id&quot;:&quot;b15a19f4-e6df-4961-aa63-0017939d54fa&quot;,&quot;relativeTransform&quot;:{&quot;translate&quot;:{&quot;x&quot;:-8.433489015874687e-14,&quot;y&quot;:8.729446870699102},&quot;rotate&quot;:0},&quot;opacity&quot;:1,&quot;path&quot;:{&quot;type&quot;:&quot;POLY_LINE&quot;,&quot;points&quot;:[{&quot;x&quot;:1.9502121494621536,&quot;y&quot;:0},{&quot;x&quot;:-1.9502121494621536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fd609d6b-cd6e-4b8c-ac1e-34d746dfcf88&quot;,&quot;order&quot;:&quot;5&quot;}},&quot;a5bc098b-4249-4826-8501-9f3a95fd2f73&quot;:{&quot;type&quot;:&quot;FIGURE_OBJECT&quot;,&quot;id&quot;:&quot;a5bc098b-4249-4826-8501-9f3a95fd2f73&quot;,&quot;relativeTransform&quot;:{&quot;translate&quot;:{&quot;x&quot;:0,&quot;y&quot;:-6.87447746031205},&quot;rotate&quot;:0},&quot;opacity&quot;:1,&quot;path&quot;:{&quot;type&quot;:&quot;POLY_LINE&quot;,&quot;points&quot;:[{&quot;x&quot;:-2.117544989026329,&quot;y&quot;:0},{&quot;x&quot;:2.117544989026329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fd609d6b-cd6e-4b8c-ac1e-34d746dfcf88&quot;,&quot;order&quot;:&quot;7&quot;}},&quot;30c10dab-4e83-4665-9b18-ce6fa7c4325f&quot;:{&quot;type&quot;:&quot;FIGURE_OBJECT&quot;,&quot;id&quot;:&quot;30c10dab-4e83-4665-9b18-ce6fa7c4325f&quot;,&quot;relativeTransform&quot;:{&quot;translate&quot;:{&quot;x&quot;:20.08194385855399,&quot;y&quot;:-36.18380442637696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9&quot;}},&quot;0d650b5a-d848-46d1-97ed-17a6d6b8e56d&quot;:{&quot;type&quot;:&quot;FIGURE_OBJECT&quot;,&quot;id&quot;:&quot;0d650b5a-d848-46d1-97ed-17a6d6b8e56d&quot;,&quot;relativeTransform&quot;:{&quot;translate&quot;:{&quot;x&quot;:0,&quot;y&quot;:4.584617247803863},&quot;rotate&quot;:0},&quot;opacity&quot;:1,&quot;path&quot;:{&quot;type&quot;:&quot;POLY_LINE&quot;,&quot;points&quot;:[{&quot;x&quot;:0,&quot;y&quot;:-4.721860632405064},{&quot;x&quot;:0,&quot;y&quot;:4.721860632405064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30c10dab-4e83-4665-9b18-ce6fa7c4325f&quot;,&quot;order&quot;:&quot;1&quot;}},&quot;59b48fe0-fa17-465b-8ea6-56d899a28843&quot;:{&quot;type&quot;:&quot;FIGURE_OBJECT&quot;,&quot;id&quot;:&quot;59b48fe0-fa17-465b-8ea6-56d899a28843&quot;,&quot;relativeTransform&quot;:{&quot;translate&quot;:{&quot;x&quot;:4.393221669605833e-16,&quot;y&quot;:-4.90760173411453},&quot;rotate&quot;:0},&quot;opacity&quot;:1,&quot;path&quot;:{&quot;type&quot;:&quot;RECT&quot;,&quot;size&quot;:{&quot;x&quot;:3.6874447500191203,&quot;y&quot;:9.327138539445297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30c10dab-4e83-4665-9b18-ce6fa7c4325f&quot;,&quot;order&quot;:&quot;2&quot;}},&quot;775a2faf-86c5-43bd-9b52-2dda014cb29c&quot;:{&quot;type&quot;:&quot;FIGURE_OBJECT&quot;,&quot;id&quot;:&quot;775a2faf-86c5-43bd-9b52-2dda014cb29c&quot;,&quot;relativeTransform&quot;:{&quot;translate&quot;:{&quot;x&quot;:-5.623974786539309e-14,&quot;y&quot;:9.57117100383714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30c10dab-4e83-4665-9b18-ce6fa7c4325f&quot;,&quot;order&quot;:&quot;5&quot;}},&quot;ae461855-71c8-42ad-8744-fc6ba2dbfdc9&quot;:{&quot;type&quot;:&quot;FIGURE_OBJECT&quot;,&quot;id&quot;:&quot;ae461855-71c8-42ad-8744-fc6ba2dbfdc9&quot;,&quot;relativeTransform&quot;:{&quot;translate&quot;:{&quot;x&quot;:-2.8095142293353795e-14,&quot;y&quot;:-7.813343969821536},&quot;rotate&quot;:0},&quot;opacity&quot;:1,&quot;path&quot;:{&quot;type&quot;:&quot;POLY_LINE&quot;,&quot;points&quot;:[{&quot;x&quot;:-2.117544989026301,&quot;y&quot;:0},{&quot;x&quot;:2.117544989026301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30c10dab-4e83-4665-9b18-ce6fa7c4325f&quot;,&quot;order&quot;:&quot;7&quot;}},&quot;9dfcad8b-110d-4cb3-84f0-242f8f4187b5&quot;:{&quot;type&quot;:&quot;FIGURE_OBJECT&quot;,&quot;id&quot;:&quot;9dfcad8b-110d-4cb3-84f0-242f8f4187b5&quot;,&quot;relativeTransform&quot;:{&quot;translate&quot;:{&quot;x&quot;:25.111113207491513,&quot;y&quot;:-34.7909892098449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&quot;}},&quot;46ff63e5-e4d6-444b-9c02-7dfbd2f1d7a5&quot;:{&quot;type&quot;:&quot;FIGURE_OBJECT&quot;,&quot;id&quot;:&quot;46ff63e5-e4d6-444b-9c02-7dfbd2f1d7a5&quot;,&quot;relativeTransform&quot;:{&quot;translate&quot;:{&quot;x&quot;:0,&quot;y&quot;:5.9080828659452695},&quot;rotate&quot;:0},&quot;opacity&quot;:1,&quot;path&quot;:{&quot;type&quot;:&quot;POLY_LINE&quot;,&quot;points&quot;:[{&quot;x&quot;:0,&quot;y&quot;:-4.791210230795605},{&quot;x&quot;:0,&quot;y&quot;:4.791210230795605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9dfcad8b-110d-4cb3-84f0-242f8f4187b5&quot;,&quot;order&quot;:&quot;1&quot;}},&quot;dae6f837-9ae2-42be-97b7-a31a6eb4f009&quot;:{&quot;type&quot;:&quot;FIGURE_OBJECT&quot;,&quot;id&quot;:&quot;dae6f837-9ae2-42be-97b7-a31a6eb4f009&quot;,&quot;relativeTransform&quot;:{&quot;translate&quot;:{&quot;x&quot;:-5.5793915203994075e-14,&quot;y&quot;:-5.003123718159163},&quot;rotate&quot;:0},&quot;opacity&quot;:1,&quot;path&quot;:{&quot;type&quot;:&quot;RECT&quot;,&quot;size&quot;:{&quot;x&quot;:3.6874447500191203,&quot;y&quot;:11.9217250044199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9dfcad8b-110d-4cb3-84f0-242f8f4187b5&quot;,&quot;order&quot;:&quot;2&quot;}},&quot;1e6651b1-4f57-4772-ae8f-9d39b470d637&quot;:{&quot;type&quot;:&quot;FIGURE_OBJECT&quot;,&quot;id&quot;:&quot;1e6651b1-4f57-4772-ae8f-9d39b470d637&quot;,&quot;relativeTransform&quot;:{&quot;translate&quot;:{&quot;x&quot;:-5.623974786539309e-14,&quot;y&quot;:10.9639862203692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9dfcad8b-110d-4cb3-84f0-242f8f4187b5&quot;,&quot;order&quot;:&quot;5&quot;}},&quot;368c0b29-7b46-4da4-abe3-278a2e6d5556&quot;:{&quot;type&quot;:&quot;FIGURE_OBJECT&quot;,&quot;id&quot;:&quot;368c0b29-7b46-4da4-abe3-278a2e6d5556&quot;,&quot;relativeTransform&quot;:{&quot;translate&quot;:{&quot;x&quot;:0,&quot;y&quot;:-5.141531579917698},&quot;rotate&quot;:0},&quot;opacity&quot;:1,&quot;path&quot;:{&quot;type&quot;:&quot;POLY_LINE&quot;,&quot;points&quot;:[{&quot;x&quot;:-2.1175449890262725,&quot;y&quot;:0},{&quot;x&quot;:2.1175449890262725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9dfcad8b-110d-4cb3-84f0-242f8f4187b5&quot;,&quot;order&quot;:&quot;7&quot;}},&quot;fc4a381f-8d45-45cd-8b42-ea9d45d9a644&quot;:{&quot;type&quot;:&quot;FIGURE_OBJECT&quot;,&quot;id&quot;:&quot;fc4a381f-8d45-45cd-8b42-ea9d45d9a644&quot;,&quot;relativeTransform&quot;:{&quot;translate&quot;:{&quot;x&quot;:30.054521984373554,&quot;y&quot;:-32.22942150593213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02&quot;}},&quot;726e62ba-3fdf-4945-ac3a-af5a5db459d7&quot;:{&quot;type&quot;:&quot;FIGURE_OBJECT&quot;,&quot;id&quot;:&quot;726e62ba-3fdf-4945-ac3a-af5a5db459d7&quot;,&quot;relativeTransform&quot;:{&quot;translate&quot;:{&quot;x&quot;:-5.5793915203994075e-14,&quot;y&quot;:-4.986612631517483},&quot;rotate&quot;:0},&quot;opacity&quot;:1,&quot;path&quot;:{&quot;type&quot;:&quot;RECT&quot;,&quot;size&quot;:{&quot;x&quot;:3.6874447500191203,&quot;y&quot;:9.327138539445297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fc4a381f-8d45-45cd-8b42-ea9d45d9a644&quot;,&quot;order&quot;:&quot;1&quot;}},&quot;74ff4a6c-f1f4-498f-ad1e-446920e8990a&quot;:{&quot;type&quot;:&quot;FIGURE_OBJECT&quot;,&quot;id&quot;:&quot;74ff4a6c-f1f4-498f-ad1e-446920e8990a&quot;,&quot;relativeTransform&quot;:{&quot;translate&quot;:{&quot;x&quot;:0,&quot;y&quot;:4.6636281452067605},&quot;rotate&quot;:0},&quot;opacity&quot;:1,&quot;path&quot;:{&quot;type&quot;:&quot;POLY_LINE&quot;,&quot;points&quot;:[{&quot;x&quot;:0,&quot;y&quot;:-4.72186063240512},{&quot;x&quot;:0,&quot;y&quot;:4.72186063240512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fc4a381f-8d45-45cd-8b42-ea9d45d9a644&quot;,&quot;order&quot;:&quot;2&quot;}},&quot;f14f1d8b-f7e1-4f75-8d8b-6f0869c44ee8&quot;:{&quot;type&quot;:&quot;FIGURE_OBJECT&quot;,&quot;id&quot;:&quot;f14f1d8b-f7e1-4f75-8d8b-6f0869c44ee8&quot;,&quot;relativeTransform&quot;:{&quot;translate&quot;:{&quot;x&quot;:-5.623974786539309e-14,&quot;y&quot;:9.650181901240094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fc4a381f-8d45-45cd-8b42-ea9d45d9a644&quot;,&quot;order&quot;:&quot;5&quot;}},&quot;5f2a336e-f897-4cec-8051-69d4f7e46f56&quot;:{&quot;type&quot;:&quot;FIGURE_OBJECT&quot;,&quot;id&quot;:&quot;5f2a336e-f897-4cec-8051-69d4f7e46f56&quot;,&quot;relativeTransform&quot;:{&quot;translate&quot;:{&quot;x&quot;:0,&quot;y&quot;:-7.7030992838304675},&quot;rotate&quot;:0},&quot;opacity&quot;:1,&quot;path&quot;:{&quot;type&quot;:&quot;POLY_LINE&quot;,&quot;points&quot;:[{&quot;x&quot;:-2.1175449890262725,&quot;y&quot;:0},{&quot;x&quot;:2.1175449890262725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fc4a381f-8d45-45cd-8b42-ea9d45d9a644&quot;,&quot;order&quot;:&quot;7&quot;}},&quot;8ebe3e3e-3c96-41d7-a8ed-73a775bc0b79&quot;:{&quot;type&quot;:&quot;FIGURE_OBJECT&quot;,&quot;id&quot;:&quot;8ebe3e3e-3c96-41d7-a8ed-73a775bc0b79&quot;,&quot;relativeTransform&quot;:{&quot;translate&quot;:{&quot;x&quot;:35.017782745527526,&quot;y&quot;:-31.5977313663928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05&quot;}},&quot;baff67a2-24cc-431a-b180-af6c5fa620cf&quot;:{&quot;type&quot;:&quot;FIGURE_OBJECT&quot;,&quot;id&quot;:&quot;baff67a2-24cc-431a-b180-af6c5fa620cf&quot;,&quot;relativeTransform&quot;:{&quot;translate&quot;:{&quot;x&quot;:0,&quot;y&quot;:5.161515910751518},&quot;rotate&quot;:0},&quot;opacity&quot;:1,&quot;path&quot;:{&quot;type&quot;:&quot;POLY_LINE&quot;,&quot;points&quot;:[{&quot;x&quot;:0,&quot;y&quot;:-4.85566300639911},{&quot;x&quot;:0,&quot;y&quot;:4.85566300639911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8ebe3e3e-3c96-41d7-a8ed-73a775bc0b79&quot;,&quot;order&quot;:&quot;1&quot;}},&quot;9e295c8c-adb9-4083-81ca-802b53936c42&quot;:{&quot;type&quot;:&quot;FIGURE_OBJECT&quot;,&quot;id&quot;:&quot;9e295c8c-adb9-4083-81ca-802b53936c42&quot;,&quot;relativeTransform&quot;:{&quot;translate&quot;:{&quot;x&quot;:-5.5793915203994075e-14,&quot;y&quot;:-5.039444934933323},&quot;rotate&quot;:0},&quot;opacity&quot;:1,&quot;path&quot;:{&quot;type&quot;:&quot;RECT&quot;,&quot;size&quot;:{&quot;x&quot;:3.6874447500191203,&quot;y&quot;:10.4848542116915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8ebe3e3e-3c96-41d7-a8ed-73a775bc0b79&quot;,&quot;order&quot;:&quot;2&quot;}},&quot;1208a149-2fe3-4edc-9608-219ceb13ac2c&quot;:{&quot;type&quot;:&quot;FIGURE_OBJECT&quot;,&quot;id&quot;:&quot;1208a149-2fe3-4edc-9608-219ceb13ac2c&quot;,&quot;relativeTransform&quot;:{&quot;translate&quot;:{&quot;x&quot;:-5.623974786539309e-14,&quot;y&quot;:10.281872040778955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8ebe3e3e-3c96-41d7-a8ed-73a775bc0b79&quot;,&quot;order&quot;:&quot;5&quot;}},&quot;68713b9e-4f5f-4421-9c51-d9617964b4fb&quot;:{&quot;type&quot;:&quot;FIGURE_OBJECT&quot;,&quot;id&quot;:&quot;68713b9e-4f5f-4421-9c51-d9617964b4fb&quot;,&quot;relativeTransform&quot;:{&quot;translate&quot;:{&quot;x&quot;:0,&quot;y&quot;:-7.8054031761129},&quot;rotate&quot;:0},&quot;opacity&quot;:1,&quot;path&quot;:{&quot;type&quot;:&quot;POLY_LINE&quot;,&quot;points&quot;:[{&quot;x&quot;:-2.1175449890262725,&quot;y&quot;:0},{&quot;x&quot;:2.1175449890262725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8ebe3e3e-3c96-41d7-a8ed-73a775bc0b79&quot;,&quot;order&quot;:&quot;7&quot;}},&quot;e191b749-d28f-4144-a14e-9c2803c81a2f&quot;:{&quot;type&quot;:&quot;FIGURE_OBJECT&quot;,&quot;id&quot;:&quot;e191b749-d28f-4144-a14e-9c2803c81a2f&quot;,&quot;relativeTransform&quot;:{&quot;translate&quot;:{&quot;x&quot;:40.0869207561328,&quot;y&quot;:-30.40661231006592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1&quot;}},&quot;8433e1d0-c739-4add-9671-82eb7e5a656e&quot;:{&quot;type&quot;:&quot;FIGURE_OBJECT&quot;,&quot;id&quot;:&quot;8433e1d0-c739-4add-9671-82eb7e5a656e&quot;,&quot;relativeTransform&quot;:{&quot;translate&quot;:{&quot;x&quot;:-5.5793915203994075e-14,&quot;y&quot;:-5.085541123509735},&quot;rotate&quot;:0},&quot;opacity&quot;:1,&quot;path&quot;:{&quot;type&quot;:&quot;RECT&quot;,&quot;size&quot;:{&quot;x&quot;:3.6874447500191203,&quot;y&quot;:11.716127452680258},&quot;cornerRounding&quot;:{&quot;type&quot;:&quot;ARC_LENGTH&quot;,&quot;global&quot;:0}},&quot;pathStyles&quot;:[{&quot;type&quot;:&quot;FILL&quot;,&quot;fillStyle&quot;:&quot;rgba(255,245,96,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e191b749-d28f-4144-a14e-9c2803c81a2f&quot;,&quot;order&quot;:&quot;1&quot;}},&quot;633458b8-5179-4318-bee2-6db14f78786c&quot;:{&quot;type&quot;:&quot;FIGURE_OBJECT&quot;,&quot;id&quot;:&quot;633458b8-5179-4318-bee2-6db14f78786c&quot;,&quot;relativeTransform&quot;:{&quot;translate&quot;:{&quot;x&quot;:0,&quot;y&quot;:5.823248719822222},&quot;rotate&quot;:0},&quot;opacity&quot;:1,&quot;path&quot;:{&quot;type&quot;:&quot;POLY_LINE&quot;,&quot;points&quot;:[{&quot;x&quot;:0,&quot;y&quot;:-4.855663006399167},{&quot;x&quot;:0,&quot;y&quot;:4.855663006399167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e191b749-d28f-4144-a14e-9c2803c81a2f&quot;,&quot;order&quot;:&quot;2&quot;}},&quot;2e6e3398-a70a-4bcc-8681-2da3ac73a410&quot;:{&quot;type&quot;:&quot;FIGURE_OBJECT&quot;,&quot;id&quot;:&quot;2e6e3398-a70a-4bcc-8681-2da3ac73a410&quot;,&quot;relativeTransform&quot;:{&quot;translate&quot;:{&quot;x&quot;:-5.623974786539309e-14,&quot;y&quot;:10.943604849849713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e191b749-d28f-4144-a14e-9c2803c81a2f&quot;,&quot;order&quot;:&quot;5&quot;}},&quot;b568974d-f530-41a0-9286-348a0dde6059&quot;:{&quot;type&quot;:&quot;FIGURE_OBJECT&quot;,&quot;id&quot;:&quot;b568974d-f530-41a0-9286-348a0dde6059&quot;,&quot;relativeTransform&quot;:{&quot;translate&quot;:{&quot;x&quot;:0,&quot;y&quot;:-5.491720582478069},&quot;rotate&quot;:0},&quot;opacity&quot;:1,&quot;path&quot;:{&quot;type&quot;:&quot;POLY_LINE&quot;,&quot;points&quot;:[{&quot;x&quot;:-2.1175449890262725,&quot;y&quot;:0},{&quot;x&quot;:2.1175449890262725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e191b749-d28f-4144-a14e-9c2803c81a2f&quot;,&quot;order&quot;:&quot;7&quot;}},&quot;76f8f6f7-4e8b-4287-a5fa-0f54e395ed5b&quot;:{&quot;type&quot;:&quot;FIGURE_OBJECT&quot;,&quot;id&quot;:&quot;76f8f6f7-4e8b-4287-a5fa-0f54e395ed5b&quot;,&quot;relativeTransform&quot;:{&quot;translate&quot;:{&quot;x&quot;:45.08776794084209,&quot;y&quot;:-27.857220489840163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15&quot;}},&quot;2841b59f-e2fc-4c96-b6f2-08c1f54e7189&quot;:{&quot;type&quot;:&quot;FIGURE_OBJECT&quot;,&quot;id&quot;:&quot;2841b59f-e2fc-4c96-b6f2-08c1f54e7189&quot;,&quot;relativeTransform&quot;:{&quot;translate&quot;:{&quot;x&quot;:-5.5793915203994075e-14,&quot;y&quot;:-5.252694831080946},&quot;rotate&quot;:0},&quot;opacity&quot;:1,&quot;path&quot;:{&quot;type&quot;:&quot;RECT&quot;,&quot;size&quot;:{&quot;x&quot;:3.6874447500191203,&quot;y&quot;:11.71612745268025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76f8f6f7-4e8b-4287-a5fa-0f54e395ed5b&quot;,&quot;order&quot;:&quot;1&quot;}},&quot;3d482c92-d873-4282-a4fa-dc80b01efa5c&quot;:{&quot;type&quot;:&quot;FIGURE_OBJECT&quot;,&quot;id&quot;:&quot;3d482c92-d873-4282-a4fa-dc80b01efa5c&quot;,&quot;relativeTransform&quot;:{&quot;translate&quot;:{&quot;x&quot;:0,&quot;y&quot;:5.823248719822334},&quot;rotate&quot;:0},&quot;opacity&quot;:1,&quot;path&quot;:{&quot;type&quot;:&quot;POLY_LINE&quot;,&quot;points&quot;:[{&quot;x&quot;:0,&quot;y&quot;:-5.022816713970378},{&quot;x&quot;:0,&quot;y&quot;:5.022816713970378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76f8f6f7-4e8b-4287-a5fa-0f54e395ed5b&quot;,&quot;order&quot;:&quot;2&quot;}},&quot;cb34fbe8-56c4-4801-a3aa-b8f1d8cb8dc0&quot;:{&quot;type&quot;:&quot;FIGURE_OBJECT&quot;,&quot;id&quot;:&quot;cb34fbe8-56c4-4801-a3aa-b8f1d8cb8dc0&quot;,&quot;relativeTransform&quot;:{&quot;translate&quot;:{&quot;x&quot;:-5.623974786539309e-14,&quot;y&quot;:11.110758557421038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76f8f6f7-4e8b-4287-a5fa-0f54e395ed5b&quot;,&quot;order&quot;:&quot;5&quot;}},&quot;42ba3eea-7af5-4e75-8d71-98e4079e4a5f&quot;:{&quot;type&quot;:&quot;FIGURE_OBJECT&quot;,&quot;id&quot;:&quot;42ba3eea-7af5-4e75-8d71-98e4079e4a5f&quot;,&quot;relativeTransform&quot;:{&quot;translate&quot;:{&quot;x&quot;:0,&quot;y&quot;:-8.041112402703767},&quot;rotate&quot;:0},&quot;opacity&quot;:1,&quot;path&quot;:{&quot;type&quot;:&quot;POLY_LINE&quot;,&quot;points&quot;:[{&quot;x&quot;:-2.1175449890262725,&quot;y&quot;:0},{&quot;x&quot;:2.1175449890262725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76f8f6f7-4e8b-4287-a5fa-0f54e395ed5b&quot;,&quot;order&quot;:&quot;7&quot;}},&quot;491f2eb0-f01f-47d5-a645-f28bbe648e6d&quot;:{&quot;type&quot;:&quot;FIGURE_OBJECT&quot;,&quot;id&quot;:&quot;491f2eb0-f01f-47d5-a645-f28bbe648e6d&quot;,&quot;relativeTransform&quot;:{&quot;translate&quot;:{&quot;x&quot;:49.92291723016015,&quot;y&quot;:-22.56575099687732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2&quot;}},&quot;2ecde023-0439-4ebc-bffe-981c09a3ce3a&quot;:{&quot;type&quot;:&quot;FIGURE_OBJECT&quot;,&quot;id&quot;:&quot;2ecde023-0439-4ebc-bffe-981c09a3ce3a&quot;,&quot;relativeTransform&quot;:{&quot;translate&quot;:{&quot;x&quot;:-5.5793915203994075e-14,&quot;y&quot;:-5.140597293224313},&quot;rotate&quot;:0},&quot;opacity&quot;:1,&quot;path&quot;:{&quot;type&quot;:&quot;RECT&quot;,&quot;size&quot;:{&quot;x&quot;:3.6874447500191203,&quot;y&quot;:9.90855959440356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491f2eb0-f01f-47d5-a645-f28bbe648e6d&quot;,&quot;order&quot;:&quot;1&quot;}},&quot;c779cc39-6181-4744-bd4d-49a449303778&quot;:{&quot;type&quot;:&quot;FIGURE_OBJECT&quot;,&quot;id&quot;:&quot;c779cc39-6181-4744-bd4d-49a449303778&quot;,&quot;relativeTransform&quot;:{&quot;translate&quot;:{&quot;x&quot;:0,&quot;y&quot;:4.98563807159114},&quot;rotate&quot;:0},&quot;opacity&quot;:1,&quot;path&quot;:{&quot;type&quot;:&quot;POLY_LINE&quot;,&quot;points&quot;:[{&quot;x&quot;:0,&quot;y&quot;:-4.976892457020923},{&quot;x&quot;:0,&quot;y&quot;:4.976892457020923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491f2eb0-f01f-47d5-a645-f28bbe648e6d&quot;,&quot;order&quot;:&quot;2&quot;}},&quot;98580ec2-67a8-41f8-a063-727dee125e2b&quot;:{&quot;type&quot;:&quot;FIGURE_OBJECT&quot;,&quot;id&quot;:&quot;98580ec2-67a8-41f8-a063-727dee125e2b&quot;,&quot;relativeTransform&quot;:{&quot;translate&quot;:{&quot;x&quot;:-5.623974786539309e-14,&quot;y&quot;:10.094877090426058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491f2eb0-f01f-47d5-a645-f28bbe648e6d&quot;,&quot;order&quot;:&quot;5&quot;}},&quot;71da3857-fb00-4901-b02d-85c0d2fa1cd2&quot;:{&quot;type&quot;:&quot;FIGURE_OBJECT&quot;,&quot;id&quot;:&quot;71da3857-fb00-4901-b02d-85c0d2fa1cd2&quot;,&quot;relativeTransform&quot;:{&quot;translate&quot;:{&quot;x&quot;:0,&quot;y&quot;:-9.442651750825107},&quot;rotate&quot;:0},&quot;opacity&quot;:1,&quot;path&quot;:{&quot;type&quot;:&quot;POLY_LINE&quot;,&quot;points&quot;:[{&quot;x&quot;:-2.1175449890262725,&quot;y&quot;:0},{&quot;x&quot;:2.1175449890262725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491f2eb0-f01f-47d5-a645-f28bbe648e6d&quot;,&quot;order&quot;:&quot;7&quot;}},&quot;9619c4af-9a04-4da2-bc30-473061cc219c&quot;:{&quot;type&quot;:&quot;FIGURE_OBJECT&quot;,&quot;id&quot;:&quot;9619c4af-9a04-4da2-bc30-473061cc219c&quot;,&quot;relativeTransform&quot;:{&quot;translate&quot;:{&quot;x&quot;:55.111431839521806,&quot;y&quot;:-21.974885156014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22&quot;}},&quot;f242a0ea-c3af-4eba-8baa-34761a96a0ff&quot;:{&quot;type&quot;:&quot;FIGURE_OBJECT&quot;,&quot;id&quot;:&quot;f242a0ea-c3af-4eba-8baa-34761a96a0ff&quot;,&quot;relativeTransform&quot;:{&quot;translate&quot;:{&quot;x&quot;:-5.5793915203994075e-14,&quot;y&quot;:-5.923861886391661},&quot;rotate&quot;:0},&quot;opacity&quot;:1,&quot;path&quot;:{&quot;type&quot;:&quot;RECT&quot;,&quot;size&quot;:{&quot;x&quot;:3.6874447500191203,&quot;y&quot;:7.16029872634315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9619c4af-9a04-4da2-bc30-473061cc219c&quot;,&quot;order&quot;:&quot;1&quot;}},&quot;517c6414-269c-4791-91bd-813addde6ca0&quot;:{&quot;type&quot;:&quot;FIGURE_OBJECT&quot;,&quot;id&quot;:&quot;517c6414-269c-4791-91bd-813addde6ca0&quot;,&quot;relativeTransform&quot;:{&quot;translate&quot;:{&quot;x&quot;:0,&quot;y&quot;:3.652969751759962},&quot;rotate&quot;:0},&quot;opacity&quot;:1,&quot;path&quot;:{&quot;type&quot;:&quot;POLY_LINE&quot;,&quot;points&quot;:[{&quot;x&quot;:0,&quot;y&quot;:-5.823248719822334},{&quot;x&quot;:0,&quot;y&quot;:5.823248719822334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9619c4af-9a04-4da2-bc30-473061cc219c&quot;,&quot;order&quot;:&quot;2&quot;}},&quot;eaedebc5-5778-411f-a9b2-6ce564cebe50&quot;:{&quot;type&quot;:&quot;FIGURE_OBJECT&quot;,&quot;id&quot;:&quot;eaedebc5-5778-411f-a9b2-6ce564cebe50&quot;,&quot;relativeTransform&quot;:{&quot;translate&quot;:{&quot;x&quot;:-5.623974786539309e-14,&quot;y&quot;:9.504011249563314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9619c4af-9a04-4da2-bc30-473061cc219c&quot;,&quot;order&quot;:&quot;5&quot;}},&quot;81510386-5a0f-44b9-9b3c-de05f3b75d13&quot;:{&quot;type&quot;:&quot;FIGURE_OBJECT&quot;,&quot;id&quot;:&quot;81510386-5a0f-44b9-9b3c-de05f3b75d13&quot;,&quot;relativeTransform&quot;:{&quot;translate&quot;:{&quot;x&quot;:0,&quot;y&quot;:-8.272514240188928},&quot;rotate&quot;:0},&quot;opacity&quot;:1,&quot;path&quot;:{&quot;type&quot;:&quot;POLY_LINE&quot;,&quot;points&quot;:[{&quot;x&quot;:-2.1175449890262725,&quot;y&quot;:0},{&quot;x&quot;:2.1175449890262725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9619c4af-9a04-4da2-bc30-473061cc219c&quot;,&quot;order&quot;:&quot;7&quot;}},&quot;b78c3e4c-e47f-4cdc-80af-34f22980d515&quot;:{&quot;type&quot;:&quot;FIGURE_OBJECT&quot;,&quot;id&quot;:&quot;b78c3e4c-e47f-4cdc-80af-34f22980d515&quot;,&quot;relativeTransform&quot;:{&quot;translate&quot;:{&quot;x&quot;:60.08872133622817,&quot;y&quot;:-21.136989076816473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25&quot;}},&quot;c1599556-4afb-4007-8063-d85b8c16a262&quot;:{&quot;type&quot;:&quot;FIGURE_OBJECT&quot;,&quot;id&quot;:&quot;c1599556-4afb-4007-8063-d85b8c16a262&quot;,&quot;relativeTransform&quot;:{&quot;translate&quot;:{&quot;x&quot;:0,&quot;y&quot;:3.4740272038344524},&quot;rotate&quot;:0},&quot;opacity&quot;:1,&quot;path&quot;:{&quot;type&quot;:&quot;POLY_LINE&quot;,&quot;points&quot;:[{&quot;x&quot;:0,&quot;y&quot;:-5.952816003838396},{&quot;x&quot;:0,&quot;y&quot;:5.952816003838396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b78c3e4c-e47f-4cdc-80af-34f22980d515&quot;,&quot;order&quot;:&quot;1&quot;}},&quot;f6d4ee7b-7048-41e2-adf4-1866744dae87&quot;:{&quot;type&quot;:&quot;FIGURE_OBJECT&quot;,&quot;id&quot;:&quot;f6d4ee7b-7048-41e2-adf4-1866744dae87&quot;,&quot;relativeTransform&quot;:{&quot;translate&quot;:{&quot;x&quot;:-5.5793915203994075e-14,&quot;y&quot;:-6.022365179666805},&quot;rotate&quot;:0},&quot;opacity&quot;:1,&quot;path&quot;:{&quot;type&quot;:&quot;RECT&quot;,&quot;size&quot;:{&quot;x&quot;:3.6874447500191203,&quot;y&quot;:6.86454161197397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b78c3e4c-e47f-4cdc-80af-34f22980d515&quot;,&quot;order&quot;:&quot;2&quot;}},&quot;b1151420-7828-4b3d-9f02-cfb21c56d912&quot;:{&quot;type&quot;:&quot;FIGURE_OBJECT&quot;,&quot;id&quot;:&quot;b1151420-7828-4b3d-9f02-cfb21c56d912&quot;,&quot;relativeTransform&quot;:{&quot;translate&quot;:{&quot;x&quot;:-5.623974786539309e-14,&quot;y&quot;:9.454635985653752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b78c3e4c-e47f-4cdc-80af-34f22980d515&quot;,&quot;order&quot;:&quot;5&quot;}},&quot;0acd1228-fdb0-480f-99e3-0a3f5f828149&quot;:{&quot;type&quot;:&quot;FIGURE_OBJECT&quot;,&quot;id&quot;:&quot;0acd1228-fdb0-480f-99e3-0a3f5f828149&quot;,&quot;relativeTransform&quot;:{&quot;translate&quot;:{&quot;x&quot;:0,&quot;y&quot;:-7.967730104683686},&quot;rotate&quot;:0},&quot;opacity&quot;:1,&quot;path&quot;:{&quot;type&quot;:&quot;POLY_LINE&quot;,&quot;points&quot;:[{&quot;x&quot;:-2.1175449890262725,&quot;y&quot;:0},{&quot;x&quot;:2.1175449890262725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b78c3e4c-e47f-4cdc-80af-34f22980d515&quot;,&quot;order&quot;:&quot;7&quot;}},&quot;00578b76-c65b-407c-81f2-df7370655024&quot;:{&quot;type&quot;:&quot;FIGURE_OBJECT&quot;,&quot;id&quot;:&quot;00578b76-c65b-407c-81f2-df7370655024&quot;,&quot;relativeTransform&quot;:{&quot;translate&quot;:{&quot;x&quot;:65.0236599331539,&quot;y&quot;:-19.935219992768992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3&quot;}},&quot;2df39051-f1a8-4ca8-9033-5e2edf75f6df&quot;:{&quot;type&quot;:&quot;FIGURE_OBJECT&quot;,&quot;id&quot;:&quot;2df39051-f1a8-4ca8-9033-5e2edf75f6df&quot;,&quot;relativeTransform&quot;:{&quot;translate&quot;:{&quot;x&quot;:0,&quot;y&quot;:3.932678084307348},&quot;rotate&quot;:0},&quot;opacity&quot;:1,&quot;path&quot;:{&quot;type&quot;:&quot;POLY_LINE&quot;,&quot;points&quot;:[{&quot;x&quot;:0,&quot;y&quot;:-6.0250772265889285},{&quot;x&quot;:0,&quot;y&quot;:6.0250772265889285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00578b76-c65b-407c-81f2-df7370655024&quot;,&quot;order&quot;:&quot;1&quot;}},&quot;0ffaca90-aeb1-4cdc-b555-b73224c948d1&quot;:{&quot;type&quot;:&quot;FIGURE_OBJECT&quot;,&quot;id&quot;:&quot;0ffaca90-aeb1-4cdc-b555-b73224c948d1&quot;,&quot;relativeTransform&quot;:{&quot;translate&quot;:{&quot;x&quot;:-5.5793915203994075e-14,&quot;y&quot;:-6.075373708786892},&quot;rotate&quot;:0},&quot;opacity&quot;:1,&quot;path&quot;:{&quot;type&quot;:&quot;RECT&quot;,&quot;size&quot;:{&quot;x&quot;:3.6874447500191203,&quot;y&quot;:7.820348760180654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00578b76-c65b-407c-81f2-df7370655024&quot;,&quot;order&quot;:&quot;2&quot;}},&quot;1b0fd348-f8a0-4169-8a35-53e044608bd4&quot;:{&quot;type&quot;:&quot;FIGURE_OBJECT&quot;,&quot;id&quot;:&quot;1b0fd348-f8a0-4169-8a35-53e044608bd4&quot;,&quot;relativeTransform&quot;:{&quot;translate&quot;:{&quot;x&quot;:-5.623974786539309e-14,&quot;y&quot;:9.985548088877183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00578b76-c65b-407c-81f2-df7370655024&quot;,&quot;order&quot;:&quot;5&quot;}},&quot;df308976-512c-4939-b2be-6c250e82318f&quot;:{&quot;type&quot;:&quot;FIGURE_OBJECT&quot;,&quot;id&quot;:&quot;df308976-512c-4939-b2be-6c250e82318f&quot;,&quot;relativeTransform&quot;:{&quot;translate&quot;:{&quot;x&quot;:0,&quot;y&quot;:-8.640112941474515},&quot;rotate&quot;:0},&quot;opacity&quot;:1,&quot;path&quot;:{&quot;type&quot;:&quot;POLY_LINE&quot;,&quot;points&quot;:[{&quot;x&quot;:-2.1175449890262725,&quot;y&quot;:0},{&quot;x&quot;:2.1175449890262725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00578b76-c65b-407c-81f2-df7370655024&quot;,&quot;order&quot;:&quot;7&quot;}},&quot;e3bd04bd-32eb-4ca8-b2cb-a4988b34ca3d&quot;:{&quot;type&quot;:&quot;FIGURE_OBJECT&quot;,&quot;id&quot;:&quot;e3bd04bd-32eb-4ca8-b2cb-a4988b34ca3d&quot;,&quot;relativeTransform&quot;:{&quot;translate&quot;:{&quot;x&quot;:70.02530119723396,&quot;y&quot;:-15.6511617868451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4&quot;}},&quot;33eed888-c632-4017-b50a-f2d3bcc36359&quot;:{&quot;type&quot;:&quot;FIGURE_OBJECT&quot;,&quot;id&quot;:&quot;33eed888-c632-4017-b50a-f2d3bcc36359&quot;,&quot;relativeTransform&quot;:{&quot;translate&quot;:{&quot;x&quot;:-5.5793915203994075e-14,&quot;y&quot;:-9.522444153654186},&quot;rotate&quot;:0},&quot;opacity&quot;:1,&quot;path&quot;:{&quot;type&quot;:&quot;RECT&quot;,&quot;size&quot;:{&quot;x&quot;:3.6874447500191203,&quot;y&quot;:9.494324282293714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e3bd04bd-32eb-4ca8-b2cb-a4988b34ca3d&quot;,&quot;order&quot;:&quot;1&quot;}},&quot;2ca9a15c-7e10-43c9-a02d-1a8ed64a875c&quot;:{&quot;type&quot;:&quot;FIGURE_OBJECT&quot;,&quot;id&quot;:&quot;2ca9a15c-7e10-43c9-a02d-1a8ed64a875c&quot;,&quot;relativeTransform&quot;:{&quot;translate&quot;:{&quot;x&quot;:0,&quot;y&quot;:4.873000405996774},&quot;rotate&quot;:0},&quot;opacity&quot;:1,&quot;path&quot;:{&quot;type&quot;:&quot;POLY_LINE&quot;,&quot;points&quot;:[{&quot;x&quot;:0,&quot;y&quot;:-9.396605888804231},{&quot;x&quot;:0,&quot;y&quot;:9.396605888804231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e3bd04bd-32eb-4ca8-b2cb-a4988b34ca3d&quot;,&quot;order&quot;:&quot;2&quot;}},&quot;d70b789a-af45-46ed-8507-5fbc753e096c&quot;:{&quot;type&quot;:&quot;FIGURE_OBJECT&quot;,&quot;id&quot;:&quot;d70b789a-af45-46ed-8507-5fbc753e096c&quot;,&quot;relativeTransform&quot;:{&quot;translate&quot;:{&quot;x&quot;:-5.623974786539309e-14,&quot;y&quot;:14.269606294801005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e3bd04bd-32eb-4ca8-b2cb-a4988b34ca3d&quot;,&quot;order&quot;:&quot;5&quot;}},&quot;1a3aaf57-518c-464e-9676-bf9ecda6e467&quot;:{&quot;type&quot;:&quot;FIGURE_OBJECT&quot;,&quot;id&quot;:&quot;1a3aaf57-518c-464e-9676-bf9ecda6e467&quot;,&quot;relativeTransform&quot;:{&quot;translate&quot;:{&quot;x&quot;:0,&quot;y&quot;:-12.3947849001418},&quot;rotate&quot;:0},&quot;opacity&quot;:1,&quot;path&quot;:{&quot;type&quot;:&quot;POLY_LINE&quot;,&quot;points&quot;:[{&quot;x&quot;:-2.1175449890262725,&quot;y&quot;:0},{&quot;x&quot;:2.1175449890262725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e3bd04bd-32eb-4ca8-b2cb-a4988b34ca3d&quot;,&quot;order&quot;:&quot;7&quot;}},&quot;fbed6302-d2d4-4c81-879c-8cec469ad21b&quot;:{&quot;type&quot;:&quot;FIGURE_OBJECT&quot;,&quot;id&quot;:&quot;fbed6302-d2d4-4c81-879c-8cec469ad21b&quot;,&quot;relativeTransform&quot;:{&quot;translate&quot;:{&quot;x&quot;:74.84906868223608,&quot;y&quot;:3.512620363842930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5&quot;}},&quot;e4b2cfd9-1096-4293-9e49-c454e7944fb6&quot;:{&quot;type&quot;:&quot;FIGURE_OBJECT&quot;,&quot;id&quot;:&quot;e4b2cfd9-1096-4293-9e49-c454e7944fb6&quot;,&quot;relativeTransform&quot;:{&quot;translate&quot;:{&quot;x&quot;:-5.5793915203994075e-14,&quot;y&quot;:-25.668306787234005},&quot;rotate&quot;:0},&quot;opacity&quot;:1,&quot;path&quot;:{&quot;type&quot;:&quot;RECT&quot;,&quot;size&quot;:{&quot;x&quot;:3.6874447500191203,&quot;y&quot;:15.53016331651003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293862472565769,&quot;lineJoin&quot;:&quot;round&quot;}],&quot;isLocked&quot;:false,&quot;parent&quot;:{&quot;type&quot;:&quot;CHILD&quot;,&quot;parentId&quot;:&quot;fbed6302-d2d4-4c81-879c-8cec469ad21b&quot;,&quot;order&quot;:&quot;1&quot;}},&quot;4ee6066d-d183-44b8-bbf1-2ab93cdae0ec&quot;:{&quot;type&quot;:&quot;FIGURE_OBJECT&quot;,&quot;id&quot;:&quot;4ee6066d-d183-44b8-bbf1-2ab93cdae0ec&quot;,&quot;relativeTransform&quot;:{&quot;translate&quot;:{&quot;x&quot;:-5.623974786539309e-14,&quot;y&quot;:33.43338844548899},&quot;rotate&quot;:0},&quot;opacity&quot;:1,&quot;path&quot;:{&quot;type&quot;:&quot;POLY_LINE&quot;,&quot;points&quot;:[{&quot;x&quot;:1.9502121494621254,&quot;y&quot;:0},{&quot;x&quot;:-1.9502121494621254,&quot;y&quot;:0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fbed6302-d2d4-4c81-879c-8cec469ad21b&quot;,&quot;order&quot;:&quot;2&quot;}},&quot;c410d201-796c-4ae1-b513-f1ead3487d4f&quot;:{&quot;type&quot;:&quot;FIGURE_OBJECT&quot;,&quot;id&quot;:&quot;c410d201-796c-4ae1-b513-f1ead3487d4f&quot;,&quot;relativeTransform&quot;:{&quot;translate&quot;:{&quot;x&quot;:0,&quot;y&quot;:-28.686117273215736},&quot;rotate&quot;:0},&quot;opacity&quot;:1,&quot;path&quot;:{&quot;type&quot;:&quot;POLY_LINE&quot;,&quot;points&quot;:[{&quot;x&quot;:-2.1175449890262725,&quot;y&quot;:0},{&quot;x&quot;:2.1175449890262725,&quot;y&quot;:0}],&quot;closed&quot;:false},&quot;pathStyles&quot;:[{&quot;type&quot;:&quot;FILL&quot;,&quot;fillStyle&quot;:&quot;rgba(0,0,0,0)&quot;},{&quot;type&quot;:&quot;STROKE&quot;,&quot;strokeStyle&quot;:&quot;rgba(192,56,48,1)&quot;,&quot;lineWidth&quot;:0.5293862472565769,&quot;lineJoin&quot;:&quot;round&quot;}],&quot;isLocked&quot;:false,&quot;parent&quot;:{&quot;type&quot;:&quot;CHILD&quot;,&quot;parentId&quot;:&quot;fbed6302-d2d4-4c81-879c-8cec469ad21b&quot;,&quot;order&quot;:&quot;5&quot;}},&quot;16c0eec6-241f-41b8-b4ae-26e3233826f0&quot;:{&quot;type&quot;:&quot;FIGURE_OBJECT&quot;,&quot;id&quot;:&quot;16c0eec6-241f-41b8-b4ae-26e3233826f0&quot;,&quot;relativeTransform&quot;:{&quot;translate&quot;:{&quot;x&quot;:0,&quot;y&quot;:7.761547430884777},&quot;rotate&quot;:0},&quot;opacity&quot;:1,&quot;path&quot;:{&quot;type&quot;:&quot;POLY_LINE&quot;,&quot;points&quot;:[{&quot;x&quot;:0,&quot;y&quot;:-25.46008651570171},{&quot;x&quot;:0,&quot;y&quot;:25.46008651570171}],&quot;closed&quot;:false},&quot;pathStyles&quot;:[{&quot;type&quot;:&quot;FILL&quot;,&quot;fillStyle&quot;:&quot;rgba(0,0,0,0)&quot;},{&quot;type&quot;:&quot;STROKE&quot;,&quot;strokeStyle&quot;:&quot;#232323&quot;,&quot;lineWidth&quot;:0.5293862472565769,&quot;lineJoin&quot;:&quot;round&quot;}],&quot;isLocked&quot;:false,&quot;parent&quot;:{&quot;type&quot;:&quot;CHILD&quot;,&quot;parentId&quot;:&quot;fbed6302-d2d4-4c81-879c-8cec469ad21b&quot;,&quot;order&quot;:&quot;7&quot;}},&quot;ea08fb89-35f7-430d-b1ee-8fb28feaf06d&quot;:{&quot;type&quot;:&quot;FIGURE_OBJECT&quot;,&quot;id&quot;:&quot;ea08fb89-35f7-430d-b1ee-8fb28feaf06d&quot;,&quot;relativeTransform&quot;:{&quot;translate&quot;:{&quot;x&quot;:7.5513713859910965,&quot;y&quot;:-28.57533293424351},&quot;rotate&quot;:0},&quot;opacity&quot;:1,&quot;path&quot;:{&quot;type&quot;:&quot;POLY_LINE&quot;,&quot;points&quot;:[{&quot;x&quot;:-68.55551901972677,&quot;y&quot;:3.2130600250438963},{&quot;x&quot;:-55.31673374977365,&quot;y&quot;:3.2130600250438963},{&quot;x&quot;:-51.350465983887986,&quot;y&quot;:-5.558555596194064},{&quot;x&quot;:-31.498481711766377,&quot;y&quot;:-5.558555596194064},{&quot;x&quot;:-26.734005486457182,&quot;y&quot;:-10.5877249451317},{&quot;x&quot;:-21.969529261147983,&quot;y&quot;:-10.5877249451317},{&quot;x&quot;:-16.675666788582305,&quot;y&quot;:-13.499349305042728},{&quot;x&quot;:-2.9116243599112517,&quot;y&quot;:-11.381804316016453},{&quot;x&quot;:-2.9116243599112517,&quot;y&quot;:-11.381804316016453},{&quot;x&quot;:1.0587724945130803,&quot;y&quot;:-13.234656181414515},{&quot;x&quot;:4.499783101680759,&quot;y&quot;:-11.381804316016453},{&quot;x&quot;:31.279315805401957,&quot;y&quot;:-5.363476764080058},{&quot;x&quot;:42.131733874161874,&quot;y&quot;:3.3713963156534703},{&quot;x&quot;:62.77779751716839,&quot;y&quot;:8.929951911847533},{&quot;x&quot;:68.55551901972672,&quot;y&quot;:13.499349305042728}],&quot;closed&quot;:false,&quot;cornerRounding&quot;:{&quot;type&quot;:&quot;ARC_LENGTH&quot;,&quot;global&quot;:4.157789863231828}},&quot;pathStyles&quot;:[{&quot;type&quot;:&quot;FILL&quot;,&quot;fillStyle&quot;:&quot;rgba(0,0,0,0)&quot;},{&quot;type&quot;:&quot;STROKE&quot;,&quot;strokeStyle&quot;:&quot;rgba(0,77,185,1)&quot;,&quot;lineWidth&quot;:0.5293862472565769,&quot;lineJoin&quot;:&quot;round&quot;}],&quot;isLocked&quot;:false,&quot;parent&quot;:{&quot;type&quot;:&quot;CHILD&quot;,&quot;parentId&quot;:&quot;fdc29204-3cce-4359-a7ee-428a3d4efb1a&quot;,&quot;order&quot;:&quot;652&quot;}},&quot;ea679c61-e1b1-41c7-b437-35ef085bf558&quot;:{&quot;type&quot;:&quot;FIGURE_OBJECT&quot;,&quot;id&quot;:&quot;ea679c61-e1b1-41c7-b437-35ef085bf558&quot;,&quot;relativeTransform&quot;:{&quot;translate&quot;:{&quot;x&quot;:-57.4773764545124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655&quot;}},&quot;4230273f-b644-4dbe-8ff4-34533132c4d4&quot;:{&quot;type&quot;:&quot;FIGURE_OBJECT&quot;,&quot;id&quot;:&quot;4230273f-b644-4dbe-8ff4-34533132c4d4&quot;,&quot;relativeTransform&quot;:{&quot;translate&quot;:{&quot;x&quot;:-27.161808312240954,&quot;y&quot;:46.07080609704812},&quot;rotate&quot;:0},&quot;opacity&quot;:1,&quot;path&quot;:{&quot;type&quot;:&quot;POLY_LINE&quot;,&quot;points&quot;:[{&quot;x&quot;:0,&quot;y&quot;:-1.129886160127661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66&quot;}},&quot;b5ce64c8-8e45-4e9d-a814-8f5e7cc6156f&quot;:{&quot;type&quot;:&quot;FIGURE_OBJECT&quot;,&quot;id&quot;:&quot;b5ce64c8-8e45-4e9d-a814-8f5e7cc6156f&quot;,&quot;relativeTransform&quot;:{&quot;translate&quot;:{&quot;x&quot;:2.8160114042809092,&quot;y&quot;:46.07075838189715},&quot;rotate&quot;:0},&quot;opacity&quot;:1,&quot;path&quot;:{&quot;type&quot;:&quot;POLY_LINE&quot;,&quot;points&quot;:[{&quot;x&quot;:0,&quot;y&quot;:-1.1298861601277745},{&quot;x&quot;:0,&quot;y&quot;:1.1298861601276617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665&quot;}},&quot;d02794ae-c291-4a85-b69d-69bf292318df&quot;:{&quot;type&quot;:&quot;FIGURE_OBJECT&quot;,&quot;id&quot;:&quot;d02794ae-c291-4a85-b69d-69bf292318df&quot;,&quot;relativeTransform&quot;:{&quot;translate&quot;:{&quot;x&quot;:-63.51672154710837,&quot;y&quot;:-25.560478256117495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67&quot;}},&quot;0e8d1ac5-9ede-4fe0-9fe0-f248c41a150e&quot;:{&quot;type&quot;:&quot;FIGURE_OBJECT&quot;,&quot;id&quot;:&quot;0e8d1ac5-9ede-4fe0-9fe0-f248c41a150e&quot;,&quot;relativeTransform&quot;:{&quot;translate&quot;:{&quot;x&quot;:32.79409581392627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672&quot;}},&quot;f2580d10-bb50-4b70-b510-afe9f23aba3f&quot;:{&quot;type&quot;:&quot;FIGURE_OBJECT&quot;,&quot;id&quot;:&quot;f2580d10-bb50-4b70-b510-afe9f23aba3f&quot;,&quot;relativeTransform&quot;:{&quot;translate&quot;:{&quot;x&quot;:-63.516926645746246,&quot;y&quot;:4.417606153527976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675&quot;}},&quot;3425011c-f958-4953-8316-663d7a829945&quot;:{&quot;type&quot;:&quot;FIGURE_OBJECT&quot;,&quot;id&quot;:&quot;3425011c-f958-4953-8316-663d7a829945&quot;,&quot;relativeTransform&quot;:{&quot;translate&quot;:{&quot;x&quot;:62.77218022357175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68&quot;}},&quot;18568ec0-ea41-4454-8eeb-454831d237e7&quot;:{&quot;type&quot;:&quot;FIGURE_OBJECT&quot;,&quot;id&quot;:&quot;18568ec0-ea41-4454-8eeb-454831d237e7&quot;,&quot;relativeTransform&quot;:{&quot;translate&quot;:{&quot;x&quot;:-63.516926645746246,&quot;y&quot;:34.395690563173446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69&quot;}},&quot;accdf391-edde-4a1a-85af-a6bafb776d16&quot;:{&quot;type&quot;:&quot;FIGURE_OBJECT&quot;,&quot;id&quot;:&quot;accdf391-edde-4a1a-85af-a6bafb776d16&quot;,&quot;relativeTransform&quot;:{&quot;translate&quot;:{&quot;x&quot;:-52.1435453202788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&quot;}},&quot;1bac3f3a-201e-4098-9fd6-93e508b978e5&quot;:{&quot;type&quot;:&quot;FIGURE_OBJECT&quot;,&quot;id&quot;:&quot;1bac3f3a-201e-4098-9fd6-93e508b978e5&quot;,&quot;relativeTransform&quot;:{&quot;translate&quot;:{&quot;x&quot;:-22.165460910633374,&quot;y&quot;:46.095536306095866},&quot;rotate&quot;:0},&quot;opacity&quot;:1,&quot;path&quot;:{&quot;type&quot;:&quot;POLY_LINE&quot;,&quot;points&quot;:[{&quot;x&quot;:0,&quot;y&quot;:-1.1298861601277745},{&quot;x&quot;:0,&quot;y&quot;:1.1298861601276617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02&quot;}},&quot;41efb604-c9db-4281-b6c3-d24ad514e8cc&quot;:{&quot;type&quot;:&quot;FIGURE_OBJECT&quot;,&quot;id&quot;:&quot;41efb604-c9db-4281-b6c3-d24ad514e8cc&quot;,&quot;relativeTransform&quot;:{&quot;translate&quot;:{&quot;x&quot;:7.812358805888433,&quot;y&quot;:46.07075838189715},&quot;rotate&quot;:0},&quot;opacity&quot;:1,&quot;path&quot;:{&quot;type&quot;:&quot;POLY_LINE&quot;,&quot;points&quot;:[{&quot;x&quot;:0,&quot;y&quot;:-1.1298861601277745},{&quot;x&quot;:0,&quot;y&quot;:1.1298861601276617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05&quot;}},&quot;566e6dda-4b6c-4c6b-a7cd-bfc390d544f1&quot;:{&quot;type&quot;:&quot;FIGURE_OBJECT&quot;,&quot;id&quot;:&quot;566e6dda-4b6c-4c6b-a7cd-bfc390d544f1&quot;,&quot;relativeTransform&quot;:{&quot;translate&quot;:{&quot;x&quot;:-63.51672154710837,&quot;y&quot;:-20.564130854509866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1&quot;}},&quot;bed33cd0-10a0-492e-9e7b-9cfa4cec918b&quot;:{&quot;type&quot;:&quot;FIGURE_OBJECT&quot;,&quot;id&quot;:&quot;bed33cd0-10a0-492e-9e7b-9cfa4cec918b&quot;,&quot;relativeTransform&quot;:{&quot;translate&quot;:{&quot;x&quot;:37.98261042328792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12&quot;}},&quot;4f3694f2-6e96-41f0-a526-152a35572abf&quot;:{&quot;type&quot;:&quot;FIGURE_OBJECT&quot;,&quot;id&quot;:&quot;4f3694f2-6e96-41f0-a526-152a35572abf&quot;,&quot;relativeTransform&quot;:{&quot;translate&quot;:{&quot;x&quot;:-63.516926645746246,&quot;y&quot;:9.606120762889738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15&quot;}},&quot;dee22219-2607-4bb7-8e9f-1a98c70864b5&quot;:{&quot;type&quot;:&quot;FIGURE_OBJECT&quot;,&quot;id&quot;:&quot;dee22219-2607-4bb7-8e9f-1a98c70864b5&quot;,&quot;relativeTransform&quot;:{&quot;translate&quot;:{&quot;x&quot;:67.9606948329334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2&quot;}},&quot;34fc4471-901a-4f1c-881a-67ed23b1e366&quot;:{&quot;type&quot;:&quot;FIGURE_OBJECT&quot;,&quot;id&quot;:&quot;34fc4471-901a-4f1c-881a-67ed23b1e366&quot;,&quot;relativeTransform&quot;:{&quot;translate&quot;:{&quot;x&quot;:-63.516926645746246,&quot;y&quot;:39.5842051725351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22&quot;}},&quot;fd3d3ca7-ea39-403c-9c0d-9accb3f650f4&quot;:{&quot;type&quot;:&quot;FIGURE_OBJECT&quot;,&quot;id&quot;:&quot;fd3d3ca7-ea39-403c-9c0d-9accb3f650f4&quot;,&quot;relativeTransform&quot;:{&quot;translate&quot;:{&quot;x&quot;:-47.14719791867127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25&quot;}},&quot;d30f5b6e-be03-4cd9-b6ae-c6d00fbc1ed3&quot;:{&quot;type&quot;:&quot;FIGURE_OBJECT&quot;,&quot;id&quot;:&quot;d30f5b6e-be03-4cd9-b6ae-c6d00fbc1ed3&quot;,&quot;relativeTransform&quot;:{&quot;translate&quot;:{&quot;x&quot;:-16.977210994395282,&quot;y&quot;:46.07075838189715},&quot;rotate&quot;:0},&quot;opacity&quot;:1,&quot;path&quot;:{&quot;type&quot;:&quot;POLY_LINE&quot;,&quot;points&quot;:[{&quot;x&quot;:0,&quot;y&quot;:-1.1298861601277745},{&quot;x&quot;:0,&quot;y&quot;:1.1298861601276617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3&quot;}},&quot;b22f39d8-9061-4867-a197-9d8a29ef71d3&quot;:{&quot;type&quot;:&quot;FIGURE_OBJECT&quot;,&quot;id&quot;:&quot;b22f39d8-9061-4867-a197-9d8a29ef71d3&quot;,&quot;relativeTransform&quot;:{&quot;translate&quot;:{&quot;x&quot;:-63.51672154710837,&quot;y&quot;:-45.35370065479357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4&quot;}},&quot;e2a9d0d5-b9d1-4a0c-b9e2-55df758cdb14&quot;:{&quot;type&quot;:&quot;FIGURE_OBJECT&quot;,&quot;id&quot;:&quot;e2a9d0d5-b9d1-4a0c-b9e2-55df758cdb14&quot;,&quot;relativeTransform&quot;:{&quot;translate&quot;:{&quot;x&quot;:12.967522081673089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5&quot;}},&quot;73886b82-16d8-409f-ae9d-a8261b45194f&quot;:{&quot;type&quot;:&quot;FIGURE_OBJECT&quot;,&quot;id&quot;:&quot;73886b82-16d8-409f-ae9d-a8261b45194f&quot;,&quot;relativeTransform&quot;:{&quot;translate&quot;:{&quot;x&quot;:-63.516926645746246,&quot;y&quot;:-15.408967578725322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52&quot;}},&quot;d0f3acd4-feb6-4175-8bb5-cea9416957c8&quot;:{&quot;type&quot;:&quot;FIGURE_OBJECT&quot;,&quot;id&quot;:&quot;d0f3acd4-feb6-4175-8bb5-cea9416957c8&quot;,&quot;relativeTransform&quot;:{&quot;translate&quot;:{&quot;x&quot;:42.78679061714143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55&quot;}},&quot;ac6fa5a7-1d2d-4883-9c78-de8df8fc349b&quot;:{&quot;type&quot;:&quot;FIGURE_OBJECT&quot;,&quot;id&quot;:&quot;ac6fa5a7-1d2d-4883-9c78-de8df8fc349b&quot;,&quot;relativeTransform&quot;:{&quot;translate&quot;:{&quot;x&quot;:-63.516926645746246,&quot;y&quot;:14.410300956743132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6&quot;}},&quot;d53cec53-1c4d-4063-9dce-bc798e1e5ee8&quot;:{&quot;type&quot;:&quot;FIGURE_OBJECT&quot;,&quot;id&quot;:&quot;d53cec53-1c4d-4063-9dce-bc798e1e5ee8&quot;,&quot;relativeTransform&quot;:{&quot;translate&quot;:{&quot;x&quot;:73.03830302349488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65&quot;}},&quot;b5060b87-7a83-433e-85b7-c558341b3390&quot;:{&quot;type&quot;:&quot;FIGURE_OBJECT&quot;,&quot;id&quot;:&quot;b5060b87-7a83-433e-85b7-c558341b3390&quot;,&quot;relativeTransform&quot;:{&quot;translate&quot;:{&quot;x&quot;:-63.5169266457463,&quot;y&quot;:44.616713013249715},&quot;rotate&quot;:0},&quot;opacity&quot;:1,&quot;path&quot;:{&quot;type&quot;:&quot;POLY_LINE&quot;,&quot;points&quot;:[{&quot;x&quot;:1.328069764412866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7&quot;}},&quot;cf57135a-d526-4971-8651-e1c6d7f910fb&quot;:{&quot;type&quot;:&quot;FIGURE_OBJECT&quot;,&quot;id&quot;:&quot;cf57135a-d526-4971-8651-e1c6d7f910fb&quot;,&quot;relativeTransform&quot;:{&quot;translate&quot;:{&quot;x&quot;:-42.150850517063695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72&quot;}},&quot;44a08d7b-66c5-47a9-87b4-830885e5e33d&quot;:{&quot;type&quot;:&quot;FIGURE_OBJECT&quot;,&quot;id&quot;:&quot;44a08d7b-66c5-47a9-87b4-830885e5e33d&quot;,&quot;relativeTransform&quot;:{&quot;translate&quot;:{&quot;x&quot;:-12.17276610741822,&quot;y&quot;:46.07075838189715},&quot;rotate&quot;:0},&quot;opacity&quot;:1,&quot;path&quot;:{&quot;type&quot;:&quot;POLY_LINE&quot;,&quot;points&quot;:[{&quot;x&quot;:0,&quot;y&quot;:-1.1298861601277745},{&quot;x&quot;:0,&quot;y&quot;:1.1298861601276617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75&quot;}},&quot;9d8c7d61-fe8c-42c5-b935-0ca1cc4fcc8f&quot;:{&quot;type&quot;:&quot;FIGURE_OBJECT&quot;,&quot;id&quot;:&quot;9d8c7d61-fe8c-42c5-b935-0ca1cc4fcc8f&quot;,&quot;relativeTransform&quot;:{&quot;translate&quot;:{&quot;x&quot;:-63.51672154710837,&quot;y&quot;:-40.54925576781651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8&quot;}},&quot;502abdc7-f6b3-4a88-8e86-46e2dbdb33aa&quot;:{&quot;type&quot;:&quot;FIGURE_OBJECT&quot;,&quot;id&quot;:&quot;502abdc7-f6b3-4a88-8e86-46e2dbdb33aa&quot;,&quot;relativeTransform&quot;:{&quot;translate&quot;:{&quot;x&quot;:17.80505360910354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79&quot;}},&quot;1403ecca-976a-4f20-bfd6-6fa59878e54d&quot;:{&quot;type&quot;:&quot;FIGURE_OBJECT&quot;,&quot;id&quot;:&quot;1403ecca-976a-4f20-bfd6-6fa59878e54d&quot;,&quot;relativeTransform&quot;:{&quot;translate&quot;:{&quot;x&quot;:-63.516926645746246,&quot;y&quot;:-10.571436051294818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8&quot;}},&quot;a7b5dcad-b5ae-4943-9e07-58df362d8a03&quot;:{&quot;type&quot;:&quot;FIGURE_OBJECT&quot;,&quot;id&quot;:&quot;a7b5dcad-b5ae-4943-9e07-58df362d8a03&quot;,&quot;relativeTransform&quot;:{&quot;translate&quot;:{&quot;x&quot;:47.783138018749064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805&quot;}},&quot;d3619a19-dfce-46f3-9cc8-db89b2da402f&quot;:{&quot;type&quot;:&quot;FIGURE_OBJECT&quot;,&quot;id&quot;:&quot;d3619a19-dfce-46f3-9cc8-db89b2da402f&quot;,&quot;relativeTransform&quot;:{&quot;translate&quot;:{&quot;x&quot;:-63.516926645746246,&quot;y&quot;:19.406648358350655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81&quot;}},&quot;92cdb656-101e-4d25-b76c-66ec040ceb7b&quot;:{&quot;type&quot;:&quot;FIGURE_OBJECT&quot;,&quot;id&quot;:&quot;92cdb656-101e-4d25-b76c-66ec040ceb7b&quot;,&quot;relativeTransform&quot;:{&quot;translate&quot;:{&quot;x&quot;:-37.15450311545606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82&quot;}},&quot;30395dce-be1f-42d7-ab9f-d641620be74f&quot;:{&quot;type&quot;:&quot;FIGURE_OBJECT&quot;,&quot;id&quot;:&quot;30395dce-be1f-42d7-ab9f-d641620be74f&quot;,&quot;relativeTransform&quot;:{&quot;translate&quot;:{&quot;x&quot;:-7.176683398934305,&quot;y&quot;:46.07075838189715},&quot;rotate&quot;:0},&quot;opacity&quot;:1,&quot;path&quot;:{&quot;type&quot;:&quot;POLY_LINE&quot;,&quot;points&quot;:[{&quot;x&quot;:0,&quot;y&quot;:-1.1298861601277745},{&quot;x&quot;:0,&quot;y&quot;:1.1298861601276617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83&quot;}},&quot;a8721a0b-3098-485d-8934-619e4be82bed&quot;:{&quot;type&quot;:&quot;FIGURE_OBJECT&quot;,&quot;id&quot;:&quot;a8721a0b-3098-485d-8934-619e4be82bed&quot;,&quot;relativeTransform&quot;:{&quot;translate&quot;:{&quot;x&quot;:-63.51672154710837,&quot;y&quot;:-35.55317305933266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85&quot;}},&quot;394a683e-a541-46d4-af24-4c1d5397da9b&quot;:{&quot;type&quot;:&quot;FIGURE_OBJECT&quot;,&quot;id&quot;:&quot;394a683e-a541-46d4-af24-4c1d5397da9b&quot;,&quot;relativeTransform&quot;:{&quot;translate&quot;:{&quot;x&quot;:22.801401010711224,&quot;y&quot;:46.095536306095866},&quot;rotate&quot;:0},&quot;opacity&quot;:1,&quot;path&quot;:{&quot;type&quot;:&quot;POLY_LINE&quot;,&quot;points&quot;:[{&quot;x&quot;:0,&quot;y&quot;:-1.1298861601277745},{&quot;x&quot;:0,&quot;y&quot;:1.1298861601276617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855&quot;}},&quot;38101407-5f86-41f8-bc74-84bdb73001f6&quot;:{&quot;type&quot;:&quot;FIGURE_OBJECT&quot;,&quot;id&quot;:&quot;38101407-5f86-41f8-bc74-84bdb73001f6&quot;,&quot;relativeTransform&quot;:{&quot;translate&quot;:{&quot;x&quot;:-63.545845553680444,&quot;y&quot;:-5.575088649687182},&quot;rotate&quot;:0},&quot;opacity&quot;:1,&quot;path&quot;:{&quot;type&quot;:&quot;POLY_LINE&quot;,&quot;points&quot;:[{&quot;x&quot;:1.328069764412866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86&quot;}},&quot;3421a659-ea72-4fee-9614-373fc5613bb3&quot;:{&quot;type&quot;:&quot;FIGURE_OBJECT&quot;,&quot;id&quot;:&quot;3421a659-ea72-4fee-9614-373fc5613bb3&quot;,&quot;relativeTransform&quot;:{&quot;translate&quot;:{&quot;x&quot;:52.77948542035659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87&quot;}},&quot;882f5aaf-86b6-4cc8-ac3c-e7793ce637fd&quot;:{&quot;type&quot;:&quot;FIGURE_OBJECT&quot;,&quot;id&quot;:&quot;882f5aaf-86b6-4cc8-ac3c-e7793ce637fd&quot;,&quot;relativeTransform&quot;:{&quot;translate&quot;:{&quot;x&quot;:-63.516926645746246,&quot;y&quot;:24.402995759958287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88&quot;}},&quot;38729d3f-068e-45c8-b119-2250a0374da6&quot;:{&quot;type&quot;:&quot;FIGURE_OBJECT&quot;,&quot;id&quot;:&quot;38729d3f-068e-45c8-b119-2250a0374da6&quot;,&quot;relativeTransform&quot;:{&quot;translate&quot;:{&quot;x&quot;:-31.96625319921802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9&quot;}},&quot;1e7c7db4-44be-4c46-9595-5d4d8f68f939&quot;:{&quot;type&quot;:&quot;FIGURE_OBJECT&quot;,&quot;id&quot;:&quot;1e7c7db4-44be-4c46-9595-5d4d8f68f939&quot;,&quot;relativeTransform&quot;:{&quot;translate&quot;:{&quot;x&quot;:-1.9881687895725426,&quot;y&quot;:46.07075838189715},&quot;rotate&quot;:0},&quot;opacity&quot;:1,&quot;path&quot;:{&quot;type&quot;:&quot;POLY_LINE&quot;,&quot;points&quot;:[{&quot;x&quot;:0,&quot;y&quot;:-1.1298861601277745},{&quot;x&quot;:0,&quot;y&quot;:1.1298861601276617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905&quot;}},&quot;c81ffc01-8ee6-403a-a140-8760f909ee16&quot;:{&quot;type&quot;:&quot;FIGURE_OBJECT&quot;,&quot;id&quot;:&quot;c81ffc01-8ee6-403a-a140-8760f909ee16&quot;,&quot;relativeTransform&quot;:{&quot;translate&quot;:{&quot;x&quot;:-63.51672154710837,&quot;y&quot;:-30.36465844997089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91&quot;}},&quot;e7711af4-6e18-4aad-a27a-8bab733afc57&quot;:{&quot;type&quot;:&quot;FIGURE_OBJECT&quot;,&quot;id&quot;:&quot;e7711af4-6e18-4aad-a27a-8bab733afc57&quot;,&quot;relativeTransform&quot;:{&quot;translate&quot;:{&quot;x&quot;:27.989915620072875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92&quot;}},&quot;25f69512-5529-48be-94a5-300871e9d91e&quot;:{&quot;type&quot;:&quot;FIGURE_OBJECT&quot;,&quot;id&quot;:&quot;25f69512-5529-48be-94a5-300871e9d91e&quot;,&quot;relativeTransform&quot;:{&quot;translate&quot;:{&quot;x&quot;:-63.516926645746246,&quot;y&quot;:-0.3865740403254201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93&quot;}},&quot;2ca55294-6491-4a08-8bbc-fc267d5c14a0&quot;:{&quot;type&quot;:&quot;FIGURE_OBJECT&quot;,&quot;id&quot;:&quot;2ca55294-6491-4a08-8bbc-fc267d5c14a0&quot;,&quot;relativeTransform&quot;:{&quot;translate&quot;:{&quot;x&quot;:57.96800002971823,&quot;y&quot;:46.07093287432102},&quot;rotate&quot;:0},&quot;opacity&quot;:1,&quot;path&quot;:{&quot;type&quot;:&quot;POLY_LINE&quot;,&quot;points&quot;:[{&quot;x&quot;:0,&quot;y&quot;:-1.1298861601278867},{&quot;x&quot;:0,&quot;y&quot;:1.1298861601277745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95&quot;}},&quot;8e83b6fb-7664-4458-a7d0-730a0a17cfb5&quot;:{&quot;type&quot;:&quot;FIGURE_OBJECT&quot;,&quot;id&quot;:&quot;8e83b6fb-7664-4458-a7d0-730a0a17cfb5&quot;,&quot;relativeTransform&quot;:{&quot;translate&quot;:{&quot;x&quot;:-63.516926645746246,&quot;y&quot;:29.591510369319938},&quot;rotate&quot;:0},&quot;opacity&quot;:1,&quot;path&quot;:{&quot;type&quot;:&quot;POLY_LINE&quot;,&quot;points&quot;:[{&quot;x&quot;:1.3280697644128103,&quot;y&quot;:0},{&quot;x&quot;:-1.3280697644128103,&quot;y&quot;:0}],&quot;closed&quot;:false},&quot;pathStyles&quot;:[{&quot;type&quot;:&quot;FILL&quot;,&quot;fillStyle&quot;:&quot;rgba(0,0,0,0)&quot;},{&quot;type&quot;:&quot;STROKE&quot;,&quot;strokeStyle&quot;:&quot;#232323&quot;,&quot;lineWidth&quot;:0.26469312362828845,&quot;lineJoin&quot;:&quot;round&quot;}],&quot;isLocked&quot;:false,&quot;parent&quot;:{&quot;type&quot;:&quot;CHILD&quot;,&quot;parentId&quot;:&quot;fdc29204-3cce-4359-a7ee-428a3d4efb1a&quot;,&quot;order&quot;:&quot;955&quot;}},&quot;bb838418-0f0f-438f-9044-76d96a996035&quot;:{&quot;type&quot;:&quot;FIGURE_OBJECT&quot;,&quot;id&quot;:&quot;bb838418-0f0f-438f-9044-76d96a996035&quot;,&quot;relativeTransform&quot;:{&quot;translate&quot;:{&quot;x&quot;:4.852086165385362,&quot;y&quot;:55.33823956851311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352634967078921,&quot;color&quot;:&quot;#232323&quot;,&quot;fontWeight&quot;:&quot;normal&quot;,&quot;fontStyle&quot;:&quot;normal&quot;,&quot;decoration&quot;:&quot;none&quot;,&quot;script&quot;:&quot;none&quot;},&quot;range&quot;:[0,20]}],&quot;text&quot;:&quot;Position in read (bp)&quot;,&quot;baseStyle&quot;:{&quot;fontFamily&quot;:&quot;Roboto&quot;,&quot;fontSize&quot;:6.352634967078921,&quot;color&quot;:&quot;#232323&quot;,&quot;fontWeight&quot;:&quot;normal&quot;,&quot;fontStyle&quot;:&quot;normal&quot;,&quot;decoration&quot;:&quot;none&quot;,&quot;script&quot;:&quot;none&quot;}}],&quot;verticalAlign&quot;:&quot;TOP&quot;},&quot;size&quot;:{&quot;x&quot;:73.90137185283487,&quot;y&quot;:9.679885658825514},&quot;targetSize&quot;:{&quot;x&quot;:73.90137185283487,&quot;y&quot;:9.679885658825514},&quot;format&quot;:&quot;BETTER_TEXT&quot;,&quot;verticalAlign&quot;:&quot;TOP&quot;},&quot;isLocked&quot;:false,&quot;parent&quot;:{&quot;type&quot;:&quot;CHILD&quot;,&quot;parentId&quot;:&quot;fdc29204-3cce-4359-a7ee-428a3d4efb1a&quot;,&quot;order&quot;:&quot;96&quot;}},&quot;bc6a8f53-e04f-434b-87de-c507f568f3be&quot;:{&quot;type&quot;:&quot;FIGURE_OBJECT&quot;,&quot;id&quot;:&quot;bc6a8f53-e04f-434b-87de-c507f568f3be&quot;,&quot;relativeTransform&quot;:{&quot;translate&quot;:{&quot;x&quot;:-71.19175973893071,&quot;y&quot;:-0.732111141870229},&quot;rotate&quot;:-1.5707963267948966,&quot;skewX&quot;:8.565581351213115e-33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352634967078921,&quot;color&quot;:&quot;#232323&quot;,&quot;fontWeight&quot;:&quot;normal&quot;,&quot;fontStyle&quot;:&quot;normal&quot;,&quot;decoration&quot;:&quot;none&quot;,&quot;script&quot;:&quot;none&quot;},&quot;range&quot;:[0,6]}],&quot;text&quot;:&quot;Quality&quot;,&quot;baseStyle&quot;:{&quot;fontFamily&quot;:&quot;Roboto&quot;,&quot;fontSize&quot;:6.352634967078921,&quot;color&quot;:&quot;#232323&quot;,&quot;fontWeight&quot;:&quot;normal&quot;,&quot;fontStyle&quot;:&quot;normal&quot;,&quot;decoration&quot;:&quot;none&quot;,&quot;script&quot;:&quot;none&quot;}}],&quot;verticalAlign&quot;:&quot;TOP&quot;},&quot;size&quot;:{&quot;x&quot;:23.47564229135634,&quot;y&quot;:13.414441179502726},&quot;targetSize&quot;:{&quot;x&quot;:23.47564229135634,&quot;y&quot;:13.414441179502726},&quot;format&quot;:&quot;BETTER_TEXT&quot;,&quot;verticalAlign&quot;:&quot;TOP&quot;},&quot;isLocked&quot;:false,&quot;parent&quot;:{&quot;type&quot;:&quot;CHILD&quot;,&quot;parentId&quot;:&quot;fdc29204-3cce-4359-a7ee-428a3d4efb1a&quot;,&quot;order&quot;:&quot;97&quot;}},&quot;1ef9403c-89e9-4ae4-8711-958573e8af32&quot;:{&quot;type&quot;:&quot;FIGURE_OBJECT&quot;,&quot;id&quot;:&quot;1ef9403c-89e9-4ae4-8711-958573e8af32&quot;,&quot;relativeTransform&quot;:{&quot;translate&quot;:{&quot;x&quot;:7.671960258755023,&quot;y&quot;:-52.531555257949975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7.058483296754356,&quot;color&quot;:&quot;#232323&quot;,&quot;fontWeight&quot;:&quot;bold&quot;,&quot;fontStyle&quot;:&quot;normal&quot;,&quot;decoration&quot;:&quot;none&quot;,&quot;script&quot;:&quot;none&quot;},&quot;range&quot;:[0,24]}],&quot;text&quot;:&quot;Per base sequence quality&quot;,&quot;baseStyle&quot;:{&quot;fontFamily&quot;:&quot;Roboto&quot;,&quot;fontSize&quot;:7.058483296754356,&quot;color&quot;:&quot;#232323&quot;,&quot;fontWeight&quot;:&quot;bold&quot;,&quot;fontStyle&quot;:&quot;normal&quot;,&quot;decoration&quot;:&quot;none&quot;,&quot;script&quot;:&quot;none&quot;}}],&quot;verticalAlign&quot;:&quot;TOP&quot;},&quot;size&quot;:{&quot;x&quot;:95.4465298383982,&quot;y&quot;:16.282519853661665},&quot;targetSize&quot;:{&quot;x&quot;:95.4465298383982,&quot;y&quot;:16.282519853661665},&quot;format&quot;:&quot;BETTER_TEXT&quot;,&quot;verticalAlign&quot;:&quot;TOP&quot;},&quot;isLocked&quot;:false,&quot;parent&quot;:{&quot;type&quot;:&quot;CHILD&quot;,&quot;parentId&quot;:&quot;fdc29204-3cce-4359-a7ee-428a3d4efb1a&quot;,&quot;order&quot;:&quot;98&quot;}},&quot;d1da8fb8-7a38-4bd6-a1d3-cf1d5afe2da3&quot;:{&quot;relativeTransform&quot;:{&quot;translate&quot;:{&quot;x&quot;:-177.28698604193727,&quot;y&quot;:-331.75062682077186},&quot;rotate&quot;:0},&quot;type&quot;:&quot;FIGURE_OBJECT&quot;,&quot;id&quot;:&quot;d1da8fb8-7a38-4bd6-a1d3-cf1d5afe2da3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9194a753-5bb0-4484-ba17-b4e9aa56f6b2&quot;,&quot;order&quot;:&quot;2&quot;},&quot;name&quot;:&quot;Sequenced genome (simple)&quot;,&quot;displayName&quot;:&quot;Sequenced genome (simple)&quot;,&quot;isPremium&quot;:true},&quot;70023db5-403a-41ca-ad04-ea9db7a4ca6d&quot;:{&quot;type&quot;:&quot;FIGURE_OBJECT&quot;,&quot;id&quot;:&quot;70023db5-403a-41ca-ad04-ea9db7a4ca6d&quot;,&quot;relativeTransform&quot;:{&quot;translate&quot;:{&quot;x&quot;:16.938392059726716,&quot;y&quot;:-14.049460698640692},&quot;rotate&quot;:0},&quot;opacity&quot;:1,&quot;path&quot;:{&quot;type&quot;:&quot;POLY_LINE&quot;,&quot;points&quot;:[{&quot;x&quot;:-32.64213231445881,&quot;y&quot;:0},{&quot;x&quot;:32.64213231445881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d1da8fb8-7a38-4bd6-a1d3-cf1d5afe2da3&quot;,&quot;order&quot;:&quot;1&quot;}},&quot;675c3ad8-26fa-40b1-a61e-be7d69301eed&quot;:{&quot;type&quot;:&quot;FIGURE_OBJECT&quot;,&quot;id&quot;:&quot;675c3ad8-26fa-40b1-a61e-be7d69301eed&quot;,&quot;relativeTransform&quot;:{&quot;translate&quot;:{&quot;x&quot;:20.289962421808795,&quot;y&quot;:-7.4696755448354555},&quot;rotate&quot;:0},&quot;opacity&quot;:1,&quot;path&quot;:{&quot;type&quot;:&quot;POLY_LINE&quot;,&quot;points&quot;:[{&quot;x&quot;:-18.80095023878102,&quot;y&quot;:0},{&quot;x&quot;:18.80095023878102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d1da8fb8-7a38-4bd6-a1d3-cf1d5afe2da3&quot;,&quot;order&quot;:&quot;2&quot;}},&quot;94086c54-e769-434b-98f2-9c006ab9c176&quot;:{&quot;type&quot;:&quot;FIGURE_OBJECT&quot;,&quot;id&quot;:&quot;94086c54-e769-434b-98f2-9c006ab9c176&quot;,&quot;relativeTransform&quot;:{&quot;translate&quot;:{&quot;x&quot;:32.06761406651962,&quot;y&quot;:-0.40055801791027157},&quot;rotate&quot;:0},&quot;opacity&quot;:1,&quot;path&quot;:{&quot;type&quot;:&quot;POLY_LINE&quot;,&quot;points&quot;:[{&quot;x&quot;:-14.203164543968759,&quot;y&quot;:0},{&quot;x&quot;:14.203164543968759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d1da8fb8-7a38-4bd6-a1d3-cf1d5afe2da3&quot;,&quot;order&quot;:&quot;3&quot;}},&quot;60533de8-c372-489b-80ee-3c071ba21bc1&quot;:{&quot;type&quot;:&quot;FIGURE_OBJECT&quot;,&quot;id&quot;:&quot;60533de8-c372-489b-80ee-3c071ba21bc1&quot;,&quot;relativeTransform&quot;:{&quot;translate&quot;:{&quot;x&quot;:-14.854981722643554,&quot;y&quot;:-0.40055801791027157},&quot;rotate&quot;:0},&quot;opacity&quot;:1,&quot;path&quot;:{&quot;type&quot;:&quot;POLY_LINE&quot;,&quot;points&quot;:[{&quot;x&quot;:-24.324092665322855,&quot;y&quot;:0},{&quot;x&quot;:24.324092665322855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d1da8fb8-7a38-4bd6-a1d3-cf1d5afe2da3&quot;,&quot;order&quot;:&quot;5&quot;}},&quot;7db88f16-1262-410a-aaba-82b49821d063&quot;:{&quot;type&quot;:&quot;FIGURE_OBJECT&quot;,&quot;id&quot;:&quot;7db88f16-1262-410a-aaba-82b49821d063&quot;,&quot;relativeTransform&quot;:{&quot;translate&quot;:{&quot;x&quot;:-14.854642069289893,&quot;y&quot;:7.375208160452312},&quot;rotate&quot;:0},&quot;opacity&quot;:1,&quot;path&quot;:{&quot;type&quot;:&quot;POLY_LINE&quot;,&quot;points&quot;:[{&quot;x&quot;:-34.7258823048955,&quot;y&quot;:0},{&quot;x&quot;:34.7258823048955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d1da8fb8-7a38-4bd6-a1d3-cf1d5afe2da3&quot;,&quot;order&quot;:&quot;6&quot;}},&quot;7d4db596-c485-40c1-a4e8-a04c4d82a444&quot;:{&quot;type&quot;:&quot;FIGURE_OBJECT&quot;,&quot;id&quot;:&quot;7d4db596-c485-40c1-a4e8-a04c4d82a444&quot;,&quot;relativeTransform&quot;:{&quot;translate&quot;:{&quot;x&quot;:19.271989401476024,&quot;y&quot;:14.04946069864042},&quot;rotate&quot;:0},&quot;opacity&quot;:1,&quot;path&quot;:{&quot;type&quot;:&quot;POLY_LINE&quot;,&quot;points&quot;:[{&quot;x&quot;:-18.171999491055473,&quot;y&quot;:0},{&quot;x&quot;:18.171999491055473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d1da8fb8-7a38-4bd6-a1d3-cf1d5afe2da3&quot;,&quot;order&quot;:&quot;7&quot;}},&quot;1bfb28f7-0db6-4710-a301-f348620a597a&quot;:{&quot;id&quot;:&quot;1bfb28f7-0db6-4710-a301-f348620a597a&quot;,&quot;name&quot;:&quot;Sequencer (Illumina MiSeq)&quot;,&quot;displayName&quot;:&quot;&quot;,&quot;type&quot;:&quot;FIGURE_OBJECT&quot;,&quot;relativeTransform&quot;:{&quot;translate&quot;:{&quot;x&quot;:-9.690193774903214,&quot;y&quot;:-278.29651883263574},&quot;rotate&quot;:0,&quot;skewX&quot;:0,&quot;scale&quot;:{&quot;x&quot;:0.49991267742513845,&quot;y&quot;:0.49991267742513845}},&quot;image&quot;:{&quot;url&quot;:&quot;https://icons.cdn.biorender.com/biorender/5d1230f784fc6c04006a9875/20191112162512/image/5d1230f784fc6c04006a9875.png&quot;,&quot;isPremium&quot;:false,&quot;isOrgIcon&quot;:false,&quot;size&quot;:{&quot;x&quot;:250,&quot;y&quot;:175.1453488372093}},&quot;source&quot;:{&quot;id&quot;:&quot;5d1230f784fc6c04006a9875&quot;,&quot;version&quot;:&quot;20191112162512&quot;,&quot;type&quot;:&quot;ASSETS&quot;},&quot;isPremium&quot;:false,&quot;parent&quot;:{&quot;type&quot;:&quot;CHILD&quot;,&quot;parentId&quot;:&quot;bcf64abc-e6da-4817-9938-47e2869ac724&quot;,&quot;order&quot;:&quot;06&quot;}},&quot;36b991dc-56e7-4dc2-93bc-fbcb30400e46&quot;:{&quot;id&quot;:&quot;36b991dc-56e7-4dc2-93bc-fbcb30400e46&quot;,&quot;type&quot;:&quot;FIGURE_OBJECT&quot;,&quot;relativeTransform&quot;:{&quot;translate&quot;:{&quot;x&quot;:151.2255361590247,&quot;y&quot;:-278.2965721543975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5.381928536158105,&quot;color&quot;:&quot;black&quot;,&quot;fontWeight&quot;:&quot;normal&quot;,&quot;fontStyle&quot;:&quot;normal&quot;,&quot;decoration&quot;:&quot;none&quot;},&quot;range&quot;:[0,9]}],&quot;text&quot;:&quot;Sequencing&quot;,&quot;baseStyle&quot;:{&quot;fontFamily&quot;:&quot;Roboto&quot;,&quot;fontSize&quot;:15.381928536158105,&quot;color&quot;:&quot;black&quot;,&quot;fontWeight&quot;:&quot;normal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100.24628656125441,&quot;y&quot;:18.266040136687764},&quot;targetSize&quot;:{&quot;x&quot;:100.24628656125441,&quot;y&quot;:18.266040136687764}},&quot;parent&quot;:{&quot;type&quot;:&quot;CHILD&quot;,&quot;parentId&quot;:&quot;bcf64abc-e6da-4817-9938-47e2869ac724&quot;,&quot;order&quot;:&quot;07&quot;}},&quot;01c6a6a2-4917-43d8-a1bc-61572f5be1f8&quot;:{&quot;relativeTransform&quot;:{&quot;translate&quot;:{&quot;x&quot;:-177.28698604193727,&quot;y&quot;:-281.56589807684844},&quot;rotate&quot;:0},&quot;type&quot;:&quot;FIGURE_OBJECT&quot;,&quot;id&quot;:&quot;01c6a6a2-4917-43d8-a1bc-61572f5be1f8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9194a753-5bb0-4484-ba17-b4e9aa56f6b2&quot;,&quot;order&quot;:&quot;5&quot;},&quot;name&quot;:&quot;Sequenced genome (simple)&quot;,&quot;displayName&quot;:&quot;Sequenced genome (simple)&quot;,&quot;isPremium&quot;:true},&quot;e293eed0-8474-4002-a28f-50ec1d3604a6&quot;:{&quot;type&quot;:&quot;FIGURE_OBJECT&quot;,&quot;id&quot;:&quot;e293eed0-8474-4002-a28f-50ec1d3604a6&quot;,&quot;relativeTransform&quot;:{&quot;translate&quot;:{&quot;x&quot;:16.938392059726716,&quot;y&quot;:-14.049460698640692},&quot;rotate&quot;:0},&quot;opacity&quot;:1,&quot;path&quot;:{&quot;type&quot;:&quot;POLY_LINE&quot;,&quot;points&quot;:[{&quot;x&quot;:-32.64213231445881,&quot;y&quot;:0},{&quot;x&quot;:32.64213231445881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01c6a6a2-4917-43d8-a1bc-61572f5be1f8&quot;,&quot;order&quot;:&quot;1&quot;}},&quot;78ced676-dae2-487b-a4e5-4339aa66a622&quot;:{&quot;type&quot;:&quot;FIGURE_OBJECT&quot;,&quot;id&quot;:&quot;78ced676-dae2-487b-a4e5-4339aa66a622&quot;,&quot;relativeTransform&quot;:{&quot;translate&quot;:{&quot;x&quot;:20.289962421808795,&quot;y&quot;:-7.4696755448354555},&quot;rotate&quot;:0},&quot;opacity&quot;:1,&quot;path&quot;:{&quot;type&quot;:&quot;POLY_LINE&quot;,&quot;points&quot;:[{&quot;x&quot;:-18.80095023878102,&quot;y&quot;:0},{&quot;x&quot;:18.80095023878102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01c6a6a2-4917-43d8-a1bc-61572f5be1f8&quot;,&quot;order&quot;:&quot;2&quot;}},&quot;26d1c4b6-e293-4885-b0a4-247b3bd8da1a&quot;:{&quot;type&quot;:&quot;FIGURE_OBJECT&quot;,&quot;id&quot;:&quot;26d1c4b6-e293-4885-b0a4-247b3bd8da1a&quot;,&quot;relativeTransform&quot;:{&quot;translate&quot;:{&quot;x&quot;:32.06761406651962,&quot;y&quot;:-0.40055801791027157},&quot;rotate&quot;:0},&quot;opacity&quot;:1,&quot;path&quot;:{&quot;type&quot;:&quot;POLY_LINE&quot;,&quot;points&quot;:[{&quot;x&quot;:-14.203164543968759,&quot;y&quot;:0},{&quot;x&quot;:14.203164543968759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01c6a6a2-4917-43d8-a1bc-61572f5be1f8&quot;,&quot;order&quot;:&quot;3&quot;}},&quot;df60a02c-ff3c-4942-90e5-bea9fb33b63b&quot;:{&quot;type&quot;:&quot;FIGURE_OBJECT&quot;,&quot;id&quot;:&quot;df60a02c-ff3c-4942-90e5-bea9fb33b63b&quot;,&quot;relativeTransform&quot;:{&quot;translate&quot;:{&quot;x&quot;:-14.854981722643554,&quot;y&quot;:-0.40055801791027157},&quot;rotate&quot;:0},&quot;opacity&quot;:1,&quot;path&quot;:{&quot;type&quot;:&quot;POLY_LINE&quot;,&quot;points&quot;:[{&quot;x&quot;:-24.324092665322855,&quot;y&quot;:0},{&quot;x&quot;:24.324092665322855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01c6a6a2-4917-43d8-a1bc-61572f5be1f8&quot;,&quot;order&quot;:&quot;5&quot;}},&quot;bfb78e60-a24c-4eea-9fba-751b47a7fddf&quot;:{&quot;type&quot;:&quot;FIGURE_OBJECT&quot;,&quot;id&quot;:&quot;bfb78e60-a24c-4eea-9fba-751b47a7fddf&quot;,&quot;relativeTransform&quot;:{&quot;translate&quot;:{&quot;x&quot;:-14.854642069289893,&quot;y&quot;:7.375208160452312},&quot;rotate&quot;:0},&quot;opacity&quot;:1,&quot;path&quot;:{&quot;type&quot;:&quot;POLY_LINE&quot;,&quot;points&quot;:[{&quot;x&quot;:-34.7258823048955,&quot;y&quot;:0},{&quot;x&quot;:34.7258823048955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01c6a6a2-4917-43d8-a1bc-61572f5be1f8&quot;,&quot;order&quot;:&quot;6&quot;}},&quot;3b0145cf-0e94-4937-858f-a66e8b4a5f31&quot;:{&quot;type&quot;:&quot;FIGURE_OBJECT&quot;,&quot;id&quot;:&quot;3b0145cf-0e94-4937-858f-a66e8b4a5f31&quot;,&quot;relativeTransform&quot;:{&quot;translate&quot;:{&quot;x&quot;:19.271989401476024,&quot;y&quot;:14.04946069864042},&quot;rotate&quot;:0},&quot;opacity&quot;:1,&quot;path&quot;:{&quot;type&quot;:&quot;POLY_LINE&quot;,&quot;points&quot;:[{&quot;x&quot;:-18.171999491055473,&quot;y&quot;:0},{&quot;x&quot;:18.171999491055473,&quot;y&quot;:0}],&quot;closed&quot;:false},&quot;pathStyles&quot;:[{&quot;type&quot;:&quot;FILL&quot;,&quot;fillStyle&quot;:&quot;rgba(0,0,0,0)&quot;},{&quot;type&quot;:&quot;STROKE&quot;,&quot;strokeStyle&quot;:&quot;rgba(0, 36, 121, 1)&quot;,&quot;lineWidth&quot;:2.3202274082227543,&quot;lineJoin&quot;:&quot;round&quot;}],&quot;isLocked&quot;:false,&quot;parent&quot;:{&quot;type&quot;:&quot;CHILD&quot;,&quot;parentId&quot;:&quot;01c6a6a2-4917-43d8-a1bc-61572f5be1f8&quot;,&quot;order&quot;:&quot;7&quot;}},&quot;900c9b8e-2b72-4bc4-b5bc-1bacdf78e329&quot;:{&quot;id&quot;:&quot;900c9b8e-2b72-4bc4-b5bc-1bacdf78e329&quot;,&quot;type&quot;:&quot;FIGURE_OBJECT&quot;,&quot;relativeTransform&quot;:{&quot;translate&quot;:{&quot;x&quot;:178.8623269778616,&quot;y&quot;:-115.29087120631718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5.994495436492066,&quot;color&quot;:&quot;black&quot;,&quot;fontWeight&quot;:&quot;normal&quot;,&quot;fontStyle&quot;:&quot;normal&quot;,&quot;decoration&quot;:&quot;none&quot;},&quot;range&quot;:[0,13]}],&quot;text&quot;:&quot;Read fragments&quot;}],&quot;_lastCaretLocation&quot;:{&quot;lineIndex&quot;:0,&quot;runIndex&quot;:-1,&quot;charIndex&quot;:-1,&quot;endOfLine&quot;:true}},&quot;format&quot;:&quot;BETTER_TEXT&quot;,&quot;size&quot;:{&quot;x&quot;:159.90256895201395,&quot;y&quot;:22.792155997001196},&quot;targetSize&quot;:{&quot;x&quot;:159.90256895201395,&quot;y&quot;:22.792155997001196}},&quot;parent&quot;:{&quot;type&quot;:&quot;CHILD&quot;,&quot;parentId&quot;:&quot;bcf64abc-e6da-4817-9938-47e2869ac724&quot;,&quot;order&quot;:&quot;1&quot;}},&quot;9194a753-5bb0-4484-ba17-b4e9aa56f6b2&quot;:{&quot;type&quot;:&quot;FIGURE_OBJECT&quot;,&quot;id&quot;:&quot;9194a753-5bb0-4484-ba17-b4e9aa56f6b2&quot;,&quot;parent&quot;:{&quot;type&quot;:&quot;CHILD&quot;,&quot;parentId&quot;:&quot;bcf64abc-e6da-4817-9938-47e2869ac724&quot;,&quot;order&quot;:&quot;08&quot;},&quot;relativeTransform&quot;:{&quot;translate&quot;:{&quot;x&quot;:177.60245681971568,&quot;y&quot;:191.36684028401257},&quot;rotate&quot;:0,&quot;skewX&quot;:0,&quot;scale&quot;:{&quot;x&quot;:1,&quot;y&quot;:1}}},&quot;1431ead3-2700-494c-8d56-6d80a194475f&quot;:{&quot;id&quot;:&quot;1431ead3-2700-494c-8d56-6d80a194475f&quot;,&quot;type&quot;:&quot;FIGURE_OBJECT&quot;,&quot;relativeTransform&quot;:{&quot;translate&quot;:{&quot;x&quot;:157.4499531860461,&quot;y&quot;:60.25849903636792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5.994495436492066,&quot;color&quot;:&quot;black&quot;,&quot;fontWeight&quot;:&quot;normal&quot;,&quot;fontStyle&quot;:&quot;normal&quot;,&quot;decoration&quot;:&quot;none&quot;},&quot;range&quot;:[0,14]}],&quot;text&quot;:&quot;Quality control&quot;}],&quot;_lastCaretLocation&quot;:{&quot;lineIndex&quot;:0,&quot;runIndex&quot;:-1,&quot;charIndex&quot;:-1,&quot;endOfLine&quot;:true}},&quot;format&quot;:&quot;BETTER_TEXT&quot;,&quot;size&quot;:{&quot;x&quot;:125.92609193450681,&quot;y&quot;:22.792155997001196},&quot;targetSize&quot;:{&quot;x&quot;:125.92609193450681,&quot;y&quot;:22.792155997001196}},&quot;parent&quot;:{&quot;type&quot;:&quot;CHILD&quot;,&quot;parentId&quot;:&quot;bcf64abc-e6da-4817-9938-47e2869ac724&quot;,&quot;order&quot;:&quot;11&quot;}},&quot;073b1079-07bd-43d8-ba07-92a56f578bc4&quot;:{&quot;id&quot;:&quot;073b1079-07bd-43d8-ba07-92a56f578bc4&quot;,&quot;name&quot;:&quot;DNA (circular, large)&quot;,&quot;displayName&quot;:&quot;&quot;,&quot;type&quot;:&quot;FIGURE_OBJECT&quot;,&quot;relativeTransform&quot;:{&quot;translate&quot;:{&quot;x&quot;:122.68492822519028,&quot;y&quot;:267.480673699617},&quot;rotate&quot;:0,&quot;skewX&quot;:0,&quot;scale&quot;:{&quot;x&quot;:0.6122488019688279,&quot;y&quot;:0.6122488019688279}},&quot;image&quot;:{&quot;url&quot;:&quot;https://icons.cdn.biorender.com/biorender/5d56c61af72e6800049eae8c/20190816150532/image/5d56c61af72e6800049eae8c.png&quot;,&quot;isPremium&quot;:false,&quot;isOrgIcon&quot;:false,&quot;size&quot;:{&quot;x&quot;:200,&quot;y&quot;:198.70410367170626}},&quot;source&quot;:{&quot;id&quot;:&quot;5d56c61af72e6800049eae8c&quot;,&quot;version&quot;:&quot;20190816150532&quot;,&quot;type&quot;:&quot;ASSETS&quot;},&quot;isPremium&quot;:false,&quot;parent&quot;:{&quot;type&quot;:&quot;CHILD&quot;,&quot;parentId&quot;:&quot;bcf64abc-e6da-4817-9938-47e2869ac724&quot;,&quot;order&quot;:&quot;99995&quot;}},&quot;1cfb032d-ae5f-4fcb-80de-8caed9894ae3&quot;:{&quot;relativeTransform&quot;:{&quot;translate&quot;:{&quot;x&quot;:-136.20189583285264,&quot;y&quot;:263.2543809342744},&quot;rotate&quot;:0},&quot;type&quot;:&quot;FIGURE_OBJECT&quot;,&quot;id&quot;:&quot;1cfb032d-ae5f-4fcb-80de-8caed9894ae3&quot;,&quot;parent&quot;:{&quot;type&quot;:&quot;CHILD&quot;,&quot;parentId&quot;:&quot;8fc0d560-be10-41ee-946a-f4a987227207&quot;,&quot;order&quot;:&quot;2&quot;},&quot;name&quot;:&quot;Pre-sliced introns and exons (editable)&quot;,&quot;displayName&quot;:&quot;Pre-sliced introns and exons&quot;,&quot;source&quot;:{&quot;id&quot;:&quot;603298ba59681400a6b4b680&quot;,&quot;type&quot;:&quot;ASSETS&quot;},&quot;isPremium&quot;:true},&quot;2a652b6a-e03b-4022-9f6e-a179ba852cec&quot;:{&quot;type&quot;:&quot;FIGURE_OBJECT&quot;,&quot;id&quot;:&quot;2a652b6a-e03b-4022-9f6e-a179ba852cec&quot;,&quot;relativeTransform&quot;:{&quot;translate&quot;:{&quot;x&quot;:22.98008659757386,&quot;y&quot;:-100.13785261463089},&quot;rotate&quot;:0},&quot;opacity&quot;:1,&quot;path&quot;:{&quot;type&quot;:&quot;POLY_LINE&quot;,&quot;points&quot;:[{&quot;x&quot;:-114.00006426463858,&quot;y&quot;:0},{&quot;x&quot;:109.05528215676144,&quot;y&quot;:0}],&quot;closed&quot;:false},&quot;pathStyles&quot;:[{&quot;type&quot;:&quot;FILL&quot;,&quot;fillStyle&quot;:&quot;rgba(0,0,0,0)&quot;},{&quot;type&quot;:&quot;STROKE&quot;,&quot;strokeStyle&quot;:&quot;rgba(69,69,70,1)&quot;,&quot;lineWidth&quot;:1.8560919803920888,&quot;lineJoin&quot;:&quot;round&quot;,&quot;dashArray&quot;:[0,0]}],&quot;isLocked&quot;:false,&quot;parent&quot;:{&quot;type&quot;:&quot;CHILD&quot;,&quot;parentId&quot;:&quot;1cfb032d-ae5f-4fcb-80de-8caed9894ae3&quot;,&quot;order&quot;:&quot;05&quot;}},&quot;9d1370c1-39a0-42d8-b2d6-6031ad1b7e18&quot;:{&quot;type&quot;:&quot;FIGURE_OBJECT&quot;,&quot;id&quot;:&quot;9d1370c1-39a0-42d8-b2d6-6031ad1b7e18&quot;,&quot;relativeTransform&quot;:{&quot;translate&quot;:{&quot;x&quot;:-35.30127248650836,&quot;y&quot;:-100.1379042765333},&quot;rotate&quot;:0},&quot;layout&quot;:{&quot;sizeRatio&quot;:{&quot;x&quot;:0.88,&quot;y&quot;:0.88},&quot;keepAspectRatio&quot;:false},&quot;opacity&quot;:1,&quot;path&quot;:{&quot;type&quot;:&quot;RECT&quot;,&quot;size&quot;:{&quot;x&quot;:57.69309574717726,&quot;y&quot;:20.11337295258821},&quot;cornerRounding&quot;:{&quot;type&quot;:&quot;ARC_LENGTH&quot;,&quot;global&quot;:0}},&quot;pathStyles&quot;:[{&quot;type&quot;:&quot;FILL&quot;,&quot;fillStyle&quot;:&quot;rgb(255, 134, 163)&quot;},{&quot;type&quot;:&quot;STROKE&quot;,&quot;strokeStyle&quot;:&quot;rgb(136, 8, 76)&quot;,&quot;lineWidth&quot;:0.8726590367798879,&quot;lineJoin&quot;:&quot;round&quot;}],&quot;isLocked&quot;:false,&quot;parent&quot;:{&quot;type&quot;:&quot;CHILD&quot;,&quot;parentId&quot;:&quot;1cfb032d-ae5f-4fcb-80de-8caed9894ae3&quot;,&quot;order&quot;:&quot;1&quot;}},&quot;6fa58269-b8ff-4e52-aeaa-a415b8003cba&quot;:{&quot;type&quot;:&quot;FIGURE_OBJECT&quot;,&quot;id&quot;:&quot;6fa58269-b8ff-4e52-aeaa-a415b8003cba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4.84873584313671,&quot;color&quot;:&quot;rgba(23,23,23,1)&quot;,&quot;fontWeight&quot;:&quot;bold&quot;,&quot;fontStyle&quot;:&quot;normal&quot;,&quot;decoration&quot;:&quot;none&quot;,&quot;script&quot;:&quot;none&quot;},&quot;range&quot;:[0,5]}],&quot;text&quot;:&quot;Gene 1&quot;}],&quot;verticalAlign&quot;:&quot;TOP&quot;,&quot;_lastCaretLocation&quot;:{&quot;lineIndex&quot;:0,&quot;runIndex&quot;:-1,&quot;charIndex&quot;:-1,&quot;endOfLine&quot;:true}},&quot;size&quot;:{&quot;x&quot;:50.769924257515996,&quot;y&quot;:16.95519665725912},&quot;targetSize&quot;:{&quot;x&quot;:50.769924257515996,&quot;y&quot;:2},&quot;format&quot;:&quot;BETTER_TEXT&quot;,&quot;verticalAlign&quot;:&quot;TOP&quot;},&quot;parent&quot;:{&quot;type&quot;:&quot;CHILD&quot;,&quot;parentId&quot;:&quot;9d1370c1-39a0-42d8-b2d6-6031ad1b7e18&quot;,&quot;order&quot;:&quot;5&quot;}},&quot;410097b0-8d8f-4f22-89cd-4427ccabba99&quot;:{&quot;type&quot;:&quot;FIGURE_OBJECT&quot;,&quot;id&quot;:&quot;410097b0-8d8f-4f22-89cd-4427ccabba99&quot;,&quot;relativeTransform&quot;:{&quot;translate&quot;:{&quot;x&quot;:79.19779348510403,&quot;y&quot;:-100.1379042765333},&quot;rotate&quot;:0},&quot;layout&quot;:{&quot;sizeRatio&quot;:{&quot;x&quot;:0.88,&quot;y&quot;:0.88},&quot;keepAspectRatio&quot;:false},&quot;opacity&quot;:1,&quot;path&quot;:{&quot;type&quot;:&quot;RECT&quot;,&quot;size&quot;:{&quot;x&quot;:61.81922997768414,&quot;y&quot;:20.11337295258821},&quot;cornerRounding&quot;:{&quot;type&quot;:&quot;ARC_LENGTH&quot;,&quot;global&quot;:0}},&quot;pathStyles&quot;:[{&quot;type&quot;:&quot;FILL&quot;,&quot;fillStyle&quot;:&quot;rgb(255, 134, 163)&quot;},{&quot;type&quot;:&quot;STROKE&quot;,&quot;strokeStyle&quot;:&quot;rgb(136, 8, 76)&quot;,&quot;lineWidth&quot;:0.8726590367798879,&quot;lineJoin&quot;:&quot;round&quot;}],&quot;isLocked&quot;:false,&quot;parent&quot;:{&quot;type&quot;:&quot;CHILD&quot;,&quot;parentId&quot;:&quot;1cfb032d-ae5f-4fcb-80de-8caed9894ae3&quot;,&quot;order&quot;:&quot;8&quot;}},&quot;563adbc9-3948-4088-99dc-94abad0927f5&quot;:{&quot;type&quot;:&quot;FIGURE_OBJECT&quot;,&quot;id&quot;:&quot;563adbc9-3948-4088-99dc-94abad0927f5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4.84873584313671,&quot;color&quot;:&quot;rgba(23,23,23,1)&quot;,&quot;fontWeight&quot;:&quot;bold&quot;,&quot;fontStyle&quot;:&quot;normal&quot;,&quot;decoration&quot;:&quot;none&quot;,&quot;script&quot;:&quot;none&quot;},&quot;range&quot;:[0,5]}],&quot;text&quot;:&quot;Gene 2&quot;}],&quot;verticalAlign&quot;:&quot;TOP&quot;,&quot;_lastCaretLocation&quot;:{&quot;lineIndex&quot;:0,&quot;runIndex&quot;:-1,&quot;charIndex&quot;:-1,&quot;endOfLine&quot;:true}},&quot;size&quot;:{&quot;x&quot;:54.40092238036204,&quot;y&quot;:16.95519665725912},&quot;targetSize&quot;:{&quot;x&quot;:54.40092238036204,&quot;y&quot;:2},&quot;format&quot;:&quot;BETTER_TEXT&quot;,&quot;verticalAlign&quot;:&quot;TOP&quot;},&quot;parent&quot;:{&quot;type&quot;:&quot;CHILD&quot;,&quot;parentId&quot;:&quot;410097b0-8d8f-4f22-89cd-4427ccabba99&quot;,&quot;order&quot;:&quot;5&quot;}},&quot;447479de-43d5-421f-b038-e048d9be1c31&quot;:{&quot;type&quot;:&quot;FIGURE_OBJECT&quot;,&quot;id&quot;:&quot;447479de-43d5-421f-b038-e048d9be1c31&quot;,&quot;parent&quot;:{&quot;type&quot;:&quot;CHILD&quot;,&quot;parentId&quot;:&quot;e0e32835-4c32-4d9b-b210-2384594539a0&quot;,&quot;order&quot;:&quot;2&quot;},&quot;relativeTransform&quot;:{&quot;translate&quot;:{&quot;x&quot;:-384.566428964417,&quot;y&quot;:-52.54737933248535},&quot;rotate&quot;:0}},&quot;57f8e3a4-b575-48db-b036-7f56e1ce4826&quot;:{&quot;type&quot;:&quot;FIGURE_OBJECT&quot;,&quot;id&quot;:&quot;57f8e3a4-b575-48db-b036-7f56e1ce4826&quot;,&quot;relativeTransform&quot;:{&quot;translate&quot;:{&quot;x&quot;:203.00593182920184,&quot;y&quot;:138.68010413731045},&quot;rotate&quot;:0},&quot;opacity&quot;:1,&quot;path&quot;:{&quot;type&quot;:&quot;POLY_LINE&quot;,&quot;points&quot;:[{&quot;x&quot;:-18.11730677296658,&quot;y&quot;:0},{&quot;x&quot;:18.11730677296658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447479de-43d5-421f-b038-e048d9be1c31&quot;,&quot;order&quot;:&quot;05&quot;},&quot;connectorInfo&quot;:{&quot;connectedObjects&quot;:[],&quot;type&quot;:&quot;LINE&quot;,&quot;offset&quot;:{&quot;x&quot;:0,&quot;y&quot;:0},&quot;bending&quot;:0.1,&quot;firstElementIsHead&quot;:true,&quot;customized&quot;:false}},&quot;1719e5a0-2d59-4590-be84-f2396e241f80&quot;:{&quot;type&quot;:&quot;FIGURE_OBJECT&quot;,&quot;id&quot;:&quot;1719e5a0-2d59-4590-be84-f2396e241f80&quot;,&quot;relativeTransform&quot;:{&quot;translate&quot;:{&quot;x&quot;:221.95308894688904,&quot;y&quot;:147.57252911202713},&quot;rotate&quot;:0},&quot;opacity&quot;:1,&quot;path&quot;:{&quot;type&quot;:&quot;POLY_LINE&quot;,&quot;points&quot;:[{&quot;x&quot;:-13.178923115138925,&quot;y&quot;:0},{&quot;x&quot;:13.17892311513892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447479de-43d5-421f-b038-e048d9be1c31&quot;,&quot;order&quot;:&quot;1&quot;},&quot;connectorInfo&quot;:{&quot;connectedObjects&quot;:[],&quot;type&quot;:&quot;LINE&quot;,&quot;offset&quot;:{&quot;x&quot;:0,&quot;y&quot;:0},&quot;bending&quot;:0.1,&quot;firstElementIsHead&quot;:true,&quot;customized&quot;:false}},&quot;1bb66e1e-be5a-464e-92e1-5c59d7cc29be&quot;:{&quot;type&quot;:&quot;FIGURE_OBJECT&quot;,&quot;id&quot;:&quot;1bb66e1e-be5a-464e-92e1-5c59d7cc29be&quot;,&quot;relativeTransform&quot;:{&quot;translate&quot;:{&quot;x&quot;:217.59821266401903,&quot;y&quot;:156.46495408674383},&quot;rotate&quot;:0},&quot;opacity&quot;:1,&quot;path&quot;:{&quot;type&quot;:&quot;POLY_LINE&quot;,&quot;points&quot;:[{&quot;x&quot;:-13.178923115138925,&quot;y&quot;:0},{&quot;x&quot;:13.17892311513892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447479de-43d5-421f-b038-e048d9be1c31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d2bde4f2-ca57-452b-b466-046654ab8e41&quot;:{&quot;type&quot;:&quot;FIGURE_OBJECT&quot;,&quot;id&quot;:&quot;d2bde4f2-ca57-452b-b466-046654ab8e41&quot;,&quot;relativeTransform&quot;:{&quot;translate&quot;:{&quot;x&quot;:208.01748484170506,&quot;y&quot;:165.3573790614605},&quot;rotate&quot;:0},&quot;opacity&quot;:1,&quot;path&quot;:{&quot;type&quot;:&quot;POLY_LINE&quot;,&quot;points&quot;:[{&quot;x&quot;:-13.178923115138925,&quot;y&quot;:0},{&quot;x&quot;:13.17892311513892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447479de-43d5-421f-b038-e048d9be1c31&quot;,&quot;order&quot;:&quot;25&quot;},&quot;connectorInfo&quot;:{&quot;connectedObjects&quot;:[],&quot;type&quot;:&quot;LINE&quot;,&quot;offset&quot;:{&quot;x&quot;:0,&quot;y&quot;:0},&quot;bending&quot;:0.1,&quot;firstElementIsHead&quot;:true,&quot;customized&quot;:false}},&quot;b84e66de-9012-4364-8925-60b917b033e2&quot;:{&quot;type&quot;:&quot;FIGURE_OBJECT&quot;,&quot;id&quot;:&quot;b84e66de-9012-4364-8925-60b917b033e2&quot;,&quot;relativeTransform&quot;:{&quot;translate&quot;:{&quot;x&quot;:221.95299264754635,&quot;y&quot;:174.24980403617718},&quot;rotate&quot;:0},&quot;opacity&quot;:1,&quot;path&quot;:{&quot;type&quot;:&quot;POLY_LINE&quot;,&quot;points&quot;:[{&quot;x&quot;:-13.178923115138925,&quot;y&quot;:0},{&quot;x&quot;:13.17892311513892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447479de-43d5-421f-b038-e048d9be1c31&quot;,&quot;order&quot;:&quot;3&quot;},&quot;connectorInfo&quot;:{&quot;connectedObjects&quot;:[],&quot;type&quot;:&quot;LINE&quot;,&quot;offset&quot;:{&quot;x&quot;:0,&quot;y&quot;:0},&quot;bending&quot;:0.1,&quot;firstElementIsHead&quot;:true,&quot;customized&quot;:false}},&quot;17ff0b29-c4e5-4d67-ab78-67cb8510ed9a&quot;:{&quot;type&quot;:&quot;FIGURE_OBJECT&quot;,&quot;id&quot;:&quot;17ff0b29-c4e5-4d67-ab78-67cb8510ed9a&quot;,&quot;relativeTransform&quot;:{&quot;translate&quot;:{&quot;x&quot;:213.2432400818064,&quot;y&quot;:192.0346539856106},&quot;rotate&quot;:0},&quot;opacity&quot;:1,&quot;path&quot;:{&quot;type&quot;:&quot;POLY_LINE&quot;,&quot;points&quot;:[{&quot;x&quot;:-13.178923115138925,&quot;y&quot;:0},{&quot;x&quot;:13.17892311513892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447479de-43d5-421f-b038-e048d9be1c31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f5d7d143-8ad4-4675-bd17-62f678b4c0b7&quot;:{&quot;type&quot;:&quot;FIGURE_OBJECT&quot;,&quot;id&quot;:&quot;f5d7d143-8ad4-4675-bd17-62f678b4c0b7&quot;,&quot;relativeTransform&quot;:{&quot;translate&quot;:{&quot;x&quot;:196.451601781382,&quot;y&quot;:183.14222901089389},&quot;rotate&quot;:0},&quot;opacity&quot;:1,&quot;path&quot;:{&quot;type&quot;:&quot;POLY_LINE&quot;,&quot;points&quot;:[{&quot;x&quot;:-11.654716453484042,&quot;y&quot;:0},{&quot;x&quot;:11.654716453484042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447479de-43d5-421f-b038-e048d9be1c31&quot;,&quot;order&quot;:&quot;55&quot;},&quot;connectorInfo&quot;:{&quot;connectedObjects&quot;:[],&quot;type&quot;:&quot;LINE&quot;,&quot;offset&quot;:{&quot;x&quot;:0,&quot;y&quot;:0},&quot;bending&quot;:0.1,&quot;firstElementIsHead&quot;:true,&quot;customized&quot;:false}},&quot;46bf8b5a-d8b6-4282-951b-5ce86a9a4ca5&quot;:{&quot;type&quot;:&quot;FIGURE_OBJECT&quot;,&quot;id&quot;:&quot;46bf8b5a-d8b6-4282-951b-5ce86a9a4ca5&quot;,&quot;relativeTransform&quot;:{&quot;translate&quot;:{&quot;x&quot;:221.95382563300765,&quot;y&quot;:200.92707896032724},&quot;rotate&quot;:0},&quot;opacity&quot;:1,&quot;path&quot;:{&quot;type&quot;:&quot;POLY_LINE&quot;,&quot;points&quot;:[{&quot;x&quot;:-13.178923115138925,&quot;y&quot;:0},{&quot;x&quot;:13.17892311513892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447479de-43d5-421f-b038-e048d9be1c31&quot;,&quot;order&quot;:&quot;6&quot;},&quot;connectorInfo&quot;:{&quot;connectedObjects&quot;:[],&quot;type&quot;:&quot;LINE&quot;,&quot;offset&quot;:{&quot;x&quot;:0,&quot;y&quot;:0},&quot;bending&quot;:0.1,&quot;firstElementIsHead&quot;:true,&quot;customized&quot;:false}},&quot;f733e308-0827-43a3-b93c-da60c2bfd703&quot;:{&quot;type&quot;:&quot;FIGURE_OBJECT&quot;,&quot;id&quot;:&quot;f733e308-0827-43a3-b93c-da60c2bfd703&quot;,&quot;relativeTransform&quot;:{&quot;translate&quot;:{&quot;x&quot;:230.81339148124738,&quot;y&quot;:129.78767916259378},&quot;rotate&quot;:0},&quot;opacity&quot;:1,&quot;path&quot;:{&quot;type&quot;:&quot;POLY_LINE&quot;,&quot;points&quot;:[{&quot;x&quot;:-9.912765983021366,&quot;y&quot;:0},{&quot;x&quot;:9.912765983021366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447479de-43d5-421f-b038-e048d9be1c31&quot;,&quot;order&quot;:&quot;7&quot;},&quot;connectorInfo&quot;:{&quot;connectedObjects&quot;:[],&quot;type&quot;:&quot;LINE&quot;,&quot;offset&quot;:{&quot;x&quot;:0,&quot;y&quot;:0},&quot;bending&quot;:0.1,&quot;firstElementIsHead&quot;:true,&quot;customized&quot;:false}},&quot;a1a76f77-7858-422f-937b-5ff26b65471d&quot;:{&quot;type&quot;:&quot;FIGURE_OBJECT&quot;,&quot;id&quot;:&quot;a1a76f77-7858-422f-937b-5ff26b65471d&quot;,&quot;relativeTransform&quot;:{&quot;translate&quot;:{&quot;x&quot;:235.16869213748203,&quot;y&quot;:120.8952541878771},&quot;rotate&quot;:0},&quot;opacity&quot;:1,&quot;path&quot;:{&quot;type&quot;:&quot;POLY_LINE&quot;,&quot;points&quot;:[{&quot;x&quot;:-5.55788980686462,&quot;y&quot;:0},{&quot;x&quot;:5.55788980686462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447479de-43d5-421f-b038-e048d9be1c31&quot;,&quot;order&quot;:&quot;75&quot;},&quot;connectorInfo&quot;:{&quot;connectedObjects&quot;:[],&quot;type&quot;:&quot;LINE&quot;,&quot;offset&quot;:{&quot;x&quot;:0,&quot;y&quot;:0},&quot;bending&quot;:0.1,&quot;firstElementIsHead&quot;:true,&quot;customized&quot;:false}},&quot;60a3d9bb-4794-4256-87ea-26c95dbefbaa&quot;:{&quot;type&quot;:&quot;FIGURE_OBJECT&quot;,&quot;id&quot;:&quot;60a3d9bb-4794-4256-87ea-26c95dbefbaa&quot;,&quot;relativeTransform&quot;:{&quot;translate&quot;:{&quot;x&quot;:217.59883940290484,&quot;y&quot;:112.0028292131604},&quot;rotate&quot;:0},&quot;opacity&quot;:1,&quot;path&quot;:{&quot;type&quot;:&quot;POLY_LINE&quot;,&quot;points&quot;:[{&quot;x&quot;:-13.178923115138925,&quot;y&quot;:0},{&quot;x&quot;:13.17892311513892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447479de-43d5-421f-b038-e048d9be1c31&quot;,&quot;order&quot;:&quot;8&quot;},&quot;connectorInfo&quot;:{&quot;connectedObjects&quot;:[],&quot;type&quot;:&quot;LINE&quot;,&quot;offset&quot;:{&quot;x&quot;:0,&quot;y&quot;:0},&quot;bending&quot;:0.1,&quot;firstElementIsHead&quot;:true,&quot;customized&quot;:false}},&quot;cfb03c64-2a4f-416b-9509-873560333492&quot;:{&quot;type&quot;:&quot;FIGURE_OBJECT&quot;,&quot;id&quot;:&quot;cfb03c64-2a4f-416b-9509-873560333492&quot;,&quot;parent&quot;:{&quot;type&quot;:&quot;CHILD&quot;,&quot;parentId&quot;:&quot;8fc0d560-be10-41ee-946a-f4a987227207&quot;,&quot;order&quot;:&quot;5&quot;},&quot;relativeTransform&quot;:{&quot;translate&quot;:{&quot;x&quot;:-438.6915725491767,&quot;y&quot;:-52.54753031063095},&quot;rotate&quot;:0}},&quot;e84c4e60-b0a0-466c-b121-f568cc84c678&quot;:{&quot;type&quot;:&quot;FIGURE_OBJECT&quot;,&quot;id&quot;:&quot;e84c4e60-b0a0-466c-b121-f568cc84c678&quot;,&quot;relativeTransform&quot;:{&quot;translate&quot;:{&quot;x&quot;:343.57747519761136,&quot;y&quot;:138.68063754951714},&quot;rotate&quot;:-1.6986101013487643e-16},&quot;opacity&quot;:1,&quot;path&quot;:{&quot;type&quot;:&quot;POLY_LINE&quot;,&quot;points&quot;:[{&quot;x&quot;:14.19019779633184,&quot;y&quot;:0},{&quot;x&quot;:-14.19019779633184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cfb03c64-2a4f-416b-9509-873560333492&quot;,&quot;order&quot;:&quot;05&quot;},&quot;connectorInfo&quot;:{&quot;connectedObjects&quot;:[],&quot;type&quot;:&quot;LINE&quot;,&quot;offset&quot;:{&quot;x&quot;:0,&quot;y&quot;:0},&quot;bending&quot;:0.1,&quot;firstElementIsHead&quot;:true,&quot;customized&quot;:false}},&quot;b071a03a-55d4-46b3-a3b9-2fdf000dcec2&quot;:{&quot;type&quot;:&quot;FIGURE_OBJECT&quot;,&quot;id&quot;:&quot;b071a03a-55d4-46b3-a3b9-2fdf000dcec2&quot;,&quot;relativeTransform&quot;:{&quot;translate&quot;:{&quot;x&quot;:318.4640767965577,&quot;y&quot;:147.57301650764524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cfb03c64-2a4f-416b-9509-873560333492&quot;,&quot;order&quot;:&quot;1&quot;},&quot;connectorInfo&quot;:{&quot;connectedObjects&quot;:[],&quot;type&quot;:&quot;LINE&quot;,&quot;offset&quot;:{&quot;x&quot;:0,&quot;y&quot;:0},&quot;bending&quot;:0.1,&quot;firstElementIsHead&quot;:true,&quot;customized&quot;:false}},&quot;f41d5eb6-a686-468b-8d00-ce3fb4d4ef43&quot;:{&quot;type&quot;:&quot;FIGURE_OBJECT&quot;,&quot;id&quot;:&quot;f41d5eb6-a686-468b-8d00-ce3fb4d4ef43&quot;,&quot;relativeTransform&quot;:{&quot;translate&quot;:{&quot;x&quot;:313.06101242266175,&quot;y&quot;:156.46539546577333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cfb03c64-2a4f-416b-9509-873560333492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6f44c94a-ec18-4a15-8964-d40ec0c3fb2a&quot;:{&quot;type&quot;:&quot;FIGURE_OBJECT&quot;,&quot;id&quot;:&quot;6f44c94a-ec18-4a15-8964-d40ec0c3fb2a&quot;,&quot;relativeTransform&quot;:{&quot;translate&quot;:{&quot;x&quot;:334.50259105440796,&quot;y&quot;:165.35777442390145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cfb03c64-2a4f-416b-9509-873560333492&quot;,&quot;order&quot;:&quot;25&quot;},&quot;connectorInfo&quot;:{&quot;connectedObjects&quot;:[],&quot;type&quot;:&quot;LINE&quot;,&quot;offset&quot;:{&quot;x&quot;:0,&quot;y&quot;:0},&quot;bending&quot;:0.1,&quot;firstElementIsHead&quot;:true,&quot;customized&quot;:false}},&quot;38871863-84c5-40ff-b114-a298fda23d02&quot;:{&quot;type&quot;:&quot;FIGURE_OBJECT&quot;,&quot;id&quot;:&quot;38871863-84c5-40ff-b114-a298fda23d02&quot;,&quot;relativeTransform&quot;:{&quot;translate&quot;:{&quot;x&quot;:313.060646232898,&quot;y&quot;:174.25015338202957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cfb03c64-2a4f-416b-9509-873560333492&quot;,&quot;order&quot;:&quot;3&quot;},&quot;connectorInfo&quot;:{&quot;connectedObjects&quot;:[],&quot;type&quot;:&quot;LINE&quot;,&quot;offset&quot;:{&quot;x&quot;:0,&quot;y&quot;:0},&quot;bending&quot;:0.1,&quot;firstElementIsHead&quot;:true,&quot;customized&quot;:false}},&quot;2296fdf5-2631-4cca-b39b-74ae25f25041&quot;:{&quot;type&quot;:&quot;FIGURE_OBJECT&quot;,&quot;id&quot;:&quot;2296fdf5-2631-4cca-b39b-74ae25f25041&quot;,&quot;relativeTransform&quot;:{&quot;translate&quot;:{&quot;x&quot;:323.8670996104439,&quot;y&quot;:192.03491129828578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cfb03c64-2a4f-416b-9509-873560333492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a4bf12d5-e302-4c48-9cde-c8144d6e810a&quot;:{&quot;type&quot;:&quot;FIGURE_OBJECT&quot;,&quot;id&quot;:&quot;a4bf12d5-e302-4c48-9cde-c8144d6e810a&quot;,&quot;relativeTransform&quot;:{&quot;translate&quot;:{&quot;x&quot;:343.8477564173834,&quot;y&quot;:183.1425323401577},&quot;rotate&quot;:-1.6986101013487643e-16},&quot;opacity&quot;:1,&quot;path&quot;:{&quot;type&quot;:&quot;POLY_LINE&quot;,&quot;points&quot;:[{&quot;x&quot;:14.46035912415046,&quot;y&quot;:0},{&quot;x&quot;:-14.46035912415046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cfb03c64-2a4f-416b-9509-873560333492&quot;,&quot;order&quot;:&quot;55&quot;},&quot;connectorInfo&quot;:{&quot;connectedObjects&quot;:[],&quot;type&quot;:&quot;LINE&quot;,&quot;offset&quot;:{&quot;x&quot;:0,&quot;y&quot;:0},&quot;bending&quot;:0.1,&quot;firstElementIsHead&quot;:true,&quot;customized&quot;:false}},&quot;59910633-76f0-4c21-b93a-b120c88be45f&quot;:{&quot;type&quot;:&quot;FIGURE_OBJECT&quot;,&quot;id&quot;:&quot;59910633-76f0-4c21-b93a-b120c88be45f&quot;,&quot;relativeTransform&quot;:{&quot;translate&quot;:{&quot;x&quot;:313.059612722648,&quot;y&quot;:200.92729025641387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cfb03c64-2a4f-416b-9509-873560333492&quot;,&quot;order&quot;:&quot;6&quot;},&quot;connectorInfo&quot;:{&quot;connectedObjects&quot;:[],&quot;type&quot;:&quot;LINE&quot;,&quot;offset&quot;:{&quot;x&quot;:0,&quot;y&quot;:0},&quot;bending&quot;:0.1,&quot;firstElementIsHead&quot;:true,&quot;customized&quot;:false}},&quot;5be49083-2059-46b9-838a-88b3039c8f4f&quot;:{&quot;type&quot;:&quot;FIGURE_OBJECT&quot;,&quot;id&quot;:&quot;5be49083-2059-46b9-838a-88b3039c8f4f&quot;,&quot;relativeTransform&quot;:{&quot;translate&quot;:{&quot;x&quot;:305.24068617387155,&quot;y&quot;:129.78825859138905},&quot;rotate&quot;:-1.6986101013487643e-16},&quot;opacity&quot;:1,&quot;path&quot;:{&quot;type&quot;:&quot;POLY_LINE&quot;,&quot;points&quot;:[{&quot;x&quot;:8.532361674239713,&quot;y&quot;:0},{&quot;x&quot;:-8.532361674239713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cfb03c64-2a4f-416b-9509-873560333492&quot;,&quot;order&quot;:&quot;7&quot;},&quot;connectorInfo&quot;:{&quot;connectedObjects&quot;:[],&quot;type&quot;:&quot;LINE&quot;,&quot;offset&quot;:{&quot;x&quot;:0,&quot;y&quot;:0},&quot;bending&quot;:0.1,&quot;firstElementIsHead&quot;:true,&quot;customized&quot;:false}},&quot;285122fb-6fa3-40e4-8ec0-4d1cbfa2fbb3&quot;:{&quot;type&quot;:&quot;FIGURE_OBJECT&quot;,&quot;id&quot;:&quot;285122fb-6fa3-40e4-8ec0-4d1cbfa2fbb3&quot;,&quot;relativeTransform&quot;:{&quot;translate&quot;:{&quot;x&quot;:308.92125422095313,&quot;y&quot;:120.89587963326095},&quot;rotate&quot;:-1.6986101013487643e-16},&quot;opacity&quot;:1,&quot;path&quot;:{&quot;type&quot;:&quot;POLY_LINE&quot;,&quot;points&quot;:[{&quot;x&quot;:12.213545701508274,&quot;y&quot;:0},{&quot;x&quot;:-12.213545701508274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cfb03c64-2a4f-416b-9509-873560333492&quot;,&quot;order&quot;:&quot;75&quot;},&quot;connectorInfo&quot;:{&quot;connectedObjects&quot;:[],&quot;type&quot;:&quot;LINE&quot;,&quot;offset&quot;:{&quot;x&quot;:0,&quot;y&quot;:0},&quot;bending&quot;:0.1,&quot;firstElementIsHead&quot;:true,&quot;customized&quot;:false}},&quot;4fbf7290-35cf-4540-8ebe-20f842feb4c9&quot;:{&quot;type&quot;:&quot;FIGURE_OBJECT&quot;,&quot;id&quot;:&quot;4fbf7290-35cf-4540-8ebe-20f842feb4c9&quot;,&quot;relativeTransform&quot;:{&quot;translate&quot;:{&quot;x&quot;:318.4640873826742,&quot;y&quot;:112.00350067513283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cfb03c64-2a4f-416b-9509-873560333492&quot;,&quot;order&quot;:&quot;8&quot;},&quot;connectorInfo&quot;:{&quot;connectedObjects&quot;:[],&quot;type&quot;:&quot;LINE&quot;,&quot;offset&quot;:{&quot;x&quot;:0,&quot;y&quot;:0},&quot;bending&quot;:0.1,&quot;firstElementIsHead&quot;:true,&quot;customized&quot;:false}},&quot;31efd679-a2a2-4e96-8a3c-dd97c7ab240e&quot;:{&quot;type&quot;:&quot;FIGURE_OBJECT&quot;,&quot;id&quot;:&quot;31efd679-a2a2-4e96-8a3c-dd97c7ab240e&quot;,&quot;parent&quot;:{&quot;type&quot;:&quot;CHILD&quot;,&quot;parentId&quot;:&quot;8fc0d560-be10-41ee-946a-f4a987227207&quot;,&quot;order&quot;:&quot;7&quot;},&quot;relativeTransform&quot;:{&quot;translate&quot;:{&quot;x&quot;:-378.9149530102485,&quot;y&quot;:-52.547280997725856},&quot;rotate&quot;:0}},&quot;c24d4384-8a40-4e84-8d23-77f53cdfa595&quot;:{&quot;type&quot;:&quot;FIGURE_OBJECT&quot;,&quot;id&quot;:&quot;c24d4384-8a40-4e84-8d23-77f53cdfa595&quot;,&quot;relativeTransform&quot;:{&quot;translate&quot;:{&quot;x&quot;:343.57747519761136,&quot;y&quot;:138.68063754951714},&quot;rotate&quot;:-1.6986101013487643e-16},&quot;opacity&quot;:1,&quot;path&quot;:{&quot;type&quot;:&quot;POLY_LINE&quot;,&quot;points&quot;:[{&quot;x&quot;:14.19019779633184,&quot;y&quot;:0},{&quot;x&quot;:-14.19019779633184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31efd679-a2a2-4e96-8a3c-dd97c7ab240e&quot;,&quot;order&quot;:&quot;05&quot;},&quot;connectorInfo&quot;:{&quot;connectedObjects&quot;:[],&quot;type&quot;:&quot;LINE&quot;,&quot;offset&quot;:{&quot;x&quot;:0,&quot;y&quot;:0},&quot;bending&quot;:0.1,&quot;firstElementIsHead&quot;:true,&quot;customized&quot;:false}},&quot;106e4c01-94f0-45ec-a1cb-44646ed14893&quot;:{&quot;type&quot;:&quot;FIGURE_OBJECT&quot;,&quot;id&quot;:&quot;106e4c01-94f0-45ec-a1cb-44646ed14893&quot;,&quot;relativeTransform&quot;:{&quot;translate&quot;:{&quot;x&quot;:318.4640767965577,&quot;y&quot;:147.57301650764524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31efd679-a2a2-4e96-8a3c-dd97c7ab240e&quot;,&quot;order&quot;:&quot;1&quot;},&quot;connectorInfo&quot;:{&quot;connectedObjects&quot;:[],&quot;type&quot;:&quot;LINE&quot;,&quot;offset&quot;:{&quot;x&quot;:0,&quot;y&quot;:0},&quot;bending&quot;:0.1,&quot;firstElementIsHead&quot;:true,&quot;customized&quot;:false}},&quot;8a69f327-0d77-4d9f-902f-5768ab1113a6&quot;:{&quot;type&quot;:&quot;FIGURE_OBJECT&quot;,&quot;id&quot;:&quot;8a69f327-0d77-4d9f-902f-5768ab1113a6&quot;,&quot;relativeTransform&quot;:{&quot;translate&quot;:{&quot;x&quot;:313.06101242266175,&quot;y&quot;:156.46539546577333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31efd679-a2a2-4e96-8a3c-dd97c7ab240e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a072c0e9-0501-4b30-b9f9-3645953f6291&quot;:{&quot;type&quot;:&quot;FIGURE_OBJECT&quot;,&quot;id&quot;:&quot;a072c0e9-0501-4b30-b9f9-3645953f6291&quot;,&quot;relativeTransform&quot;:{&quot;translate&quot;:{&quot;x&quot;:334.50259105440796,&quot;y&quot;:165.35777442390145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31efd679-a2a2-4e96-8a3c-dd97c7ab240e&quot;,&quot;order&quot;:&quot;25&quot;},&quot;connectorInfo&quot;:{&quot;connectedObjects&quot;:[],&quot;type&quot;:&quot;LINE&quot;,&quot;offset&quot;:{&quot;x&quot;:0,&quot;y&quot;:0},&quot;bending&quot;:0.1,&quot;firstElementIsHead&quot;:true,&quot;customized&quot;:false}},&quot;e8f75d50-2a4a-41fa-9640-9a9814a1b559&quot;:{&quot;type&quot;:&quot;FIGURE_OBJECT&quot;,&quot;id&quot;:&quot;e8f75d50-2a4a-41fa-9640-9a9814a1b559&quot;,&quot;relativeTransform&quot;:{&quot;translate&quot;:{&quot;x&quot;:313.060646232898,&quot;y&quot;:174.25015338202957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31efd679-a2a2-4e96-8a3c-dd97c7ab240e&quot;,&quot;order&quot;:&quot;3&quot;},&quot;connectorInfo&quot;:{&quot;connectedObjects&quot;:[],&quot;type&quot;:&quot;LINE&quot;,&quot;offset&quot;:{&quot;x&quot;:0,&quot;y&quot;:0},&quot;bending&quot;:0.1,&quot;firstElementIsHead&quot;:true,&quot;customized&quot;:false}},&quot;84618a22-4a05-4400-bfec-69c80edb726c&quot;:{&quot;type&quot;:&quot;FIGURE_OBJECT&quot;,&quot;id&quot;:&quot;84618a22-4a05-4400-bfec-69c80edb726c&quot;,&quot;relativeTransform&quot;:{&quot;translate&quot;:{&quot;x&quot;:323.8670996104439,&quot;y&quot;:192.03491129828578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31efd679-a2a2-4e96-8a3c-dd97c7ab240e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56838800-8a22-44e9-935d-0372d12f1659&quot;:{&quot;type&quot;:&quot;FIGURE_OBJECT&quot;,&quot;id&quot;:&quot;56838800-8a22-44e9-935d-0372d12f1659&quot;,&quot;relativeTransform&quot;:{&quot;translate&quot;:{&quot;x&quot;:343.8477564173834,&quot;y&quot;:183.1425323401577},&quot;rotate&quot;:-1.6986101013487643e-16},&quot;opacity&quot;:1,&quot;path&quot;:{&quot;type&quot;:&quot;POLY_LINE&quot;,&quot;points&quot;:[{&quot;x&quot;:14.46035912415046,&quot;y&quot;:0},{&quot;x&quot;:-14.46035912415046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31efd679-a2a2-4e96-8a3c-dd97c7ab240e&quot;,&quot;order&quot;:&quot;55&quot;},&quot;connectorInfo&quot;:{&quot;connectedObjects&quot;:[],&quot;type&quot;:&quot;LINE&quot;,&quot;offset&quot;:{&quot;x&quot;:0,&quot;y&quot;:0},&quot;bending&quot;:0.1,&quot;firstElementIsHead&quot;:true,&quot;customized&quot;:false}},&quot;e791480a-b549-414d-b81d-2ab6ca4fd9ec&quot;:{&quot;type&quot;:&quot;FIGURE_OBJECT&quot;,&quot;id&quot;:&quot;e791480a-b549-414d-b81d-2ab6ca4fd9ec&quot;,&quot;relativeTransform&quot;:{&quot;translate&quot;:{&quot;x&quot;:313.059612722648,&quot;y&quot;:200.92729025641387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31efd679-a2a2-4e96-8a3c-dd97c7ab240e&quot;,&quot;order&quot;:&quot;6&quot;},&quot;connectorInfo&quot;:{&quot;connectedObjects&quot;:[],&quot;type&quot;:&quot;LINE&quot;,&quot;offset&quot;:{&quot;x&quot;:0,&quot;y&quot;:0},&quot;bending&quot;:0.1,&quot;firstElementIsHead&quot;:true,&quot;customized&quot;:false}},&quot;c371e971-5ccb-40f2-9ed4-742ff33e05ce&quot;:{&quot;type&quot;:&quot;FIGURE_OBJECT&quot;,&quot;id&quot;:&quot;c371e971-5ccb-40f2-9ed4-742ff33e05ce&quot;,&quot;relativeTransform&quot;:{&quot;translate&quot;:{&quot;x&quot;:305.24068617387155,&quot;y&quot;:129.78825859138905},&quot;rotate&quot;:-1.6986101013487643e-16},&quot;opacity&quot;:1,&quot;path&quot;:{&quot;type&quot;:&quot;POLY_LINE&quot;,&quot;points&quot;:[{&quot;x&quot;:8.532361674239713,&quot;y&quot;:0},{&quot;x&quot;:-8.532361674239713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31efd679-a2a2-4e96-8a3c-dd97c7ab240e&quot;,&quot;order&quot;:&quot;7&quot;},&quot;connectorInfo&quot;:{&quot;connectedObjects&quot;:[],&quot;type&quot;:&quot;LINE&quot;,&quot;offset&quot;:{&quot;x&quot;:0,&quot;y&quot;:0},&quot;bending&quot;:0.1,&quot;firstElementIsHead&quot;:true,&quot;customized&quot;:false}},&quot;d831540a-94e6-4480-8b2d-ebca0e85300c&quot;:{&quot;type&quot;:&quot;FIGURE_OBJECT&quot;,&quot;id&quot;:&quot;d831540a-94e6-4480-8b2d-ebca0e85300c&quot;,&quot;relativeTransform&quot;:{&quot;translate&quot;:{&quot;x&quot;:308.92125422095313,&quot;y&quot;:120.89587963326095},&quot;rotate&quot;:-1.6986101013487643e-16},&quot;opacity&quot;:1,&quot;path&quot;:{&quot;type&quot;:&quot;POLY_LINE&quot;,&quot;points&quot;:[{&quot;x&quot;:12.213545701508274,&quot;y&quot;:0},{&quot;x&quot;:-12.213545701508274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31efd679-a2a2-4e96-8a3c-dd97c7ab240e&quot;,&quot;order&quot;:&quot;75&quot;},&quot;connectorInfo&quot;:{&quot;connectedObjects&quot;:[],&quot;type&quot;:&quot;LINE&quot;,&quot;offset&quot;:{&quot;x&quot;:0,&quot;y&quot;:0},&quot;bending&quot;:0.1,&quot;firstElementIsHead&quot;:true,&quot;customized&quot;:false}},&quot;f47c767a-6352-4f0d-90d4-42648fed6beb&quot;:{&quot;type&quot;:&quot;FIGURE_OBJECT&quot;,&quot;id&quot;:&quot;f47c767a-6352-4f0d-90d4-42648fed6beb&quot;,&quot;relativeTransform&quot;:{&quot;translate&quot;:{&quot;x&quot;:318.4640873826742,&quot;y&quot;:112.00350067513283},&quot;rotate&quot;:-1.6986101013487643e-16},&quot;opacity&quot;:1,&quot;path&quot;:{&quot;type&quot;:&quot;POLY_LINE&quot;,&quot;points&quot;:[{&quot;x&quot;:16.351488418880177,&quot;y&quot;:0},{&quot;x&quot;:-16.35148841888017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1.8560919803920888,&quot;lineJoin&quot;:&quot;round&quot;}],&quot;isLocked&quot;:false,&quot;parent&quot;:{&quot;type&quot;:&quot;CHILD&quot;,&quot;parentId&quot;:&quot;31efd679-a2a2-4e96-8a3c-dd97c7ab240e&quot;,&quot;order&quot;:&quot;8&quot;},&quot;connectorInfo&quot;:{&quot;connectedObjects&quot;:[],&quot;type&quot;:&quot;LINE&quot;,&quot;offset&quot;:{&quot;x&quot;:0,&quot;y&quot;:0},&quot;bending&quot;:0.1,&quot;firstElementIsHead&quot;:true,&quot;customized&quot;:false}},&quot;27e001ec-b63a-43a0-9778-7d80ed336bf8&quot;:{&quot;id&quot;:&quot;27e001ec-b63a-43a0-9778-7d80ed336bf8&quot;,&quot;type&quot;:&quot;FIGURE_OBJECT&quot;,&quot;relativeTransform&quot;:{&quot;translate&quot;:{&quot;x&quot;:-322.0803549751163,&quot;y&quot;:268.8777652694093},&quot;rotate&quot;:0,&quot;skewX&quot;:0,&quot;scale&quot;:{&quot;x&quot;:1,&quot;y&quot;:1}},&quot;text&quot;:{&quot;textData&quot;:{&quot;lineSpacing&quot;:&quot;normal&quot;,&quot;alignment&quot;:&quot;right&quot;,&quot;verticalAlign&quot;:&quot;TOP&quot;,&quot;lines&quot;:[{&quot;runs&quot;:[{&quot;style&quot;:{&quot;fontFamily&quot;:&quot;Roboto&quot;,&quot;fontSize&quot;:15.994495436492066,&quot;color&quot;:&quot;black&quot;,&quot;fontWeight&quot;:&quot;normal&quot;,&quot;fontStyle&quot;:&quot;normal&quot;,&quot;decoration&quot;:&quot;none&quot;},&quot;range&quot;:[0,11]}],&quot;text&quot;:&quot;Read Mapping&quot;}],&quot;_lastCaretLocation&quot;:{&quot;lineIndex&quot;:0,&quot;runIndex&quot;:-1,&quot;charIndex&quot;:-1,&quot;endOfLine&quot;:true}},&quot;format&quot;:&quot;BETTER_TEXT&quot;,&quot;size&quot;:{&quot;x&quot;:138.38979705448986,&quot;y&quot;:22.792155997001196},&quot;targetSize&quot;:{&quot;x&quot;:138.38979705448986,&quot;y&quot;:22.792155997001196}},&quot;parent&quot;:{&quot;type&quot;:&quot;CHILD&quot;,&quot;parentId&quot;:&quot;bcf64abc-e6da-4817-9938-47e2869ac724&quot;,&quot;order&quot;:&quot;99997&quot;}},&quot;c66981e5-bb1a-468b-9cf5-6098f000d5f6&quot;:{&quot;type&quot;:&quot;FIGURE_OBJECT&quot;,&quot;id&quot;:&quot;c66981e5-bb1a-468b-9cf5-6098f000d5f6&quot;,&quot;relativeTransform&quot;:{&quot;translate&quot;:{&quot;x&quot;:0.31594327840277003,&quot;y&quot;:-18.88475800734588},&quot;rotate&quot;:0,&quot;skewX&quot;:0,&quot;scale&quot;:{&quot;x&quot;:1,&quot;y&quot;:1}},&quot;opacity&quot;:1,&quot;path&quot;:{&quot;type&quot;:&quot;POLY_LINE&quot;,&quot;points&quot;:[{&quot;x&quot;:0.00003423223214877057,&quot;y&quot;:-207.3995796137311},{&quot;x&quot;:0.00003423223214877057,&quot;y&quot;:-155.10854677335254}],&quot;closed&quot;:false},&quot;pathStyles&quot;:[{&quot;type&quot;:&quot;FILL&quot;,&quot;fillStyle&quot;:&quot;rgba(0,0,0,0)&quot;},{&quot;type&quot;:&quot;STROKE&quot;,&quot;strokeStyle&quot;:&quot;#232323&quot;,&quot;lineWidth&quot;:1.199587157736905,&quot;lineJoin&quot;:&quot;round&quot;}],&quot;pathMarkers&quot;:{&quot;markerEnd&quot;:{&quot;type&quot;:&quot;PATH&quot;,&quot;units&quot;:{&quot;type&quot;:&quot;STROKE_WIDTH&quot;,&quot;scale&quot;:1.400000000000000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bcf64abc-e6da-4817-9938-47e2869ac724&quot;,&quot;order&quot;:&quot;999995&quot;},&quot;connectorInfo&quot;:{&quot;connectedObjects&quot;:[],&quot;type&quot;:&quot;LINE&quot;,&quot;offset&quot;:{&quot;x&quot;:0,&quot;y&quot;:0},&quot;bending&quot;:0.1,&quot;firstElementIsHead&quot;:true,&quot;customized&quot;:false}},&quot;d2484474-f721-4117-81d2-28d4a4316d38&quot;:{&quot;id&quot;:&quot;d2484474-f721-4117-81d2-28d4a4316d38&quot;,&quot;type&quot;:&quot;FIGURE_OBJECT&quot;,&quot;relativeTransform&quot;:{&quot;translate&quot;:{&quot;x&quot;:285.39743558055665,&quot;y&quot;:264.4687086332016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5.994495436492066,&quot;color&quot;:&quot;black&quot;,&quot;fontWeight&quot;:&quot;normal&quot;,&quot;fontStyle&quot;:&quot;normal&quot;,&quot;decoration&quot;:&quot;none&quot;},&quot;range&quot;:[0,14]}],&quot;text&quot;:&quot;Genome Assembly&quot;}],&quot;_lastCaretLocation&quot;:{&quot;lineIndex&quot;:0,&quot;runIndex&quot;:-1,&quot;charIndex&quot;:-1,&quot;endOfLine&quot;:true}},&quot;format&quot;:&quot;BETTER_TEXT&quot;,&quot;size&quot;:{&quot;x&quot;:168.09791062726134,&quot;y&quot;:22.792155997001196},&quot;targetSize&quot;:{&quot;x&quot;:168.09791062726134,&quot;y&quot;:22.792155997001196}},&quot;parent&quot;:{&quot;type&quot;:&quot;CHILD&quot;,&quot;parentId&quot;:&quot;bcf64abc-e6da-4817-9938-47e2869ac724&quot;,&quot;order&quot;:&quot;99998&quot;}},&quot;592d97ad-5938-41e5-bded-4f558b5f4831&quot;:{&quot;type&quot;:&quot;FIGURE_OBJECT&quot;,&quot;id&quot;:&quot;592d97ad-5938-41e5-bded-4f558b5f4831&quot;,&quot;relativeTransform&quot;:{&quot;translate&quot;:{&quot;x&quot;:0.316189178456014,&quot;y&quot;:112.22978716274298},&quot;rotate&quot;:0,&quot;skewX&quot;:0,&quot;scale&quot;:{&quot;x&quot;:1,&quot;y&quot;:1}},&quot;opacity&quot;:1,&quot;path&quot;:{&quot;type&quot;:&quot;POLY_LINE&quot;,&quot;points&quot;:[{&quot;x&quot;:0.00003423223214876758,&quot;y&quot;:-177.78040706862728},{&quot;x&quot;:0.00003423223214876758,&quot;y&quot;:-120.06675319882417}],&quot;closed&quot;:false},&quot;pathStyles&quot;:[{&quot;type&quot;:&quot;FILL&quot;,&quot;fillStyle&quot;:&quot;rgba(0,0,0,0)&quot;},{&quot;type&quot;:&quot;STROKE&quot;,&quot;strokeStyle&quot;:&quot;#232323&quot;,&quot;lineWidth&quot;:1.199587157736905,&quot;lineJoin&quot;:&quot;round&quot;}],&quot;pathMarkers&quot;:{&quot;markerEnd&quot;:{&quot;type&quot;:&quot;PATH&quot;,&quot;units&quot;:{&quot;type&quot;:&quot;STROKE_WIDTH&quot;,&quot;scale&quot;:1.400000000000000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bcf64abc-e6da-4817-9938-47e2869ac724&quot;,&quot;order&quot;:&quot;999997&quot;},&quot;connectorInfo&quot;:{&quot;connectedObjects&quot;:[],&quot;type&quot;:&quot;LINE&quot;,&quot;offset&quot;:{&quot;x&quot;:0,&quot;y&quot;:0},&quot;bending&quot;:0.1,&quot;firstElementIsHead&quot;:true,&quot;customized&quot;:false}},&quot;8fc0d560-be10-41ee-946a-f4a987227207&quot;:{&quot;type&quot;:&quot;FIGURE_OBJECT&quot;,&quot;id&quot;:&quot;8fc0d560-be10-41ee-946a-f4a987227207&quot;,&quot;parent&quot;:{&quot;type&quot;:&quot;CHILD&quot;,&quot;parentId&quot;:&quot;e0e32835-4c32-4d9b-b210-2384594539a0&quot;,&quot;order&quot;:&quot;5&quot;},&quot;relativeTransform&quot;:{&quot;translate&quot;:{&quot;x&quot;:0,&quot;y&quot;:0},&quot;rotate&quot;:0}},&quot;e0e32835-4c32-4d9b-b210-2384594539a0&quot;:{&quot;type&quot;:&quot;FIGURE_OBJECT&quot;,&quot;id&quot;:&quot;e0e32835-4c32-4d9b-b210-2384594539a0&quot;,&quot;parent&quot;:{&quot;type&quot;:&quot;CHILD&quot;,&quot;parentId&quot;:&quot;bcf64abc-e6da-4817-9938-47e2869ac724&quot;,&quot;order&quot;:&quot;999965&quot;},&quot;relativeTransform&quot;:{&quot;translate&quot;:{&quot;x&quot;:-24.7350977423322,&quot;y&quot;:162.39045345895573},&quot;rotate&quot;:0,&quot;skewX&quot;:0,&quot;scale&quot;:{&quot;x&quot;:1,&quot;y&quot;:1}}},&quot;d095bbf4-7fcb-46c9-bbee-ccb699c427d1&quot;:{&quot;type&quot;:&quot;FIGURE_OBJECT&quot;,&quot;id&quot;:&quot;d095bbf4-7fcb-46c9-bbee-ccb699c427d1&quot;,&quot;relativeTransform&quot;:{&quot;translate&quot;:{&quot;x&quot;:13.422964971582871,&quot;y&quot;:80.77873873657492},&quot;rotate&quot;:0,&quot;skewX&quot;:0,&quot;scale&quot;:{&quot;x&quot;:1,&quot;y&quot;:1}},&quot;opacity&quot;:1,&quot;path&quot;:{&quot;type&quot;:&quot;POLY_LINE&quot;,&quot;points&quot;:[{&quot;x&quot;:-11.954944502479547,&quot;y&quot;:47.192669576880306},{&quot;x&quot;:-64.22087831343899,&quot;y&quot;:133.7025638062634}],&quot;closed&quot;:false},&quot;pathStyles&quot;:[{&quot;type&quot;:&quot;FILL&quot;,&quot;fillStyle&quot;:&quot;rgba(0,0,0,0)&quot;},{&quot;type&quot;:&quot;STROKE&quot;,&quot;strokeStyle&quot;:&quot;#232323&quot;,&quot;lineWidth&quot;:1.199587157736905,&quot;lineJoin&quot;:&quot;round&quot;}],&quot;pathMarkers&quot;:{&quot;markerEnd&quot;:{&quot;type&quot;:&quot;PATH&quot;,&quot;units&quot;:{&quot;type&quot;:&quot;STROKE_WIDTH&quot;,&quot;scale&quot;:1.400000000000000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bcf64abc-e6da-4817-9938-47e2869ac724&quot;,&quot;order&quot;:&quot;999998&quot;},&quot;connectorInfo&quot;:{&quot;connectedObjects&quot;:[],&quot;type&quot;:&quot;LINE&quot;,&quot;offset&quot;:{&quot;x&quot;:0,&quot;y&quot;:0},&quot;bending&quot;:0.1,&quot;firstElementIsHead&quot;:true,&quot;customized&quot;:false}},&quot;b7ebc4aa-f812-4526-8bf6-aad48b1a1ddd&quot;:{&quot;type&quot;:&quot;FIGURE_OBJECT&quot;,&quot;id&quot;:&quot;b7ebc4aa-f812-4526-8bf6-aad48b1a1ddd&quot;,&quot;relativeTransform&quot;:{&quot;translate&quot;:{&quot;x&quot;:25.30634646301843,&quot;y&quot;:92.9743646167751},&quot;rotate&quot;:0,&quot;skewX&quot;:0,&quot;scale&quot;:{&quot;x&quot;:1,&quot;y&quot;:1}},&quot;opacity&quot;:1,&quot;path&quot;:{&quot;type&quot;:&quot;POLY_LINE&quot;,&quot;points&quot;:[{&quot;x&quot;:-23.511817886105387,&quot;y&quot;:35.70599414675475},{&quot;x&quot;:27.45458514709395,&quot;y&quot;:123.17033741414254}],&quot;closed&quot;:false},&quot;pathStyles&quot;:[{&quot;type&quot;:&quot;FILL&quot;,&quot;fillStyle&quot;:&quot;rgba(0,0,0,0)&quot;},{&quot;type&quot;:&quot;STROKE&quot;,&quot;strokeStyle&quot;:&quot;#232323&quot;,&quot;lineWidth&quot;:1.1943327264392094,&quot;lineJoin&quot;:&quot;round&quot;}],&quot;pathMarkers&quot;:{&quot;markerEnd&quot;:{&quot;type&quot;:&quot;PATH&quot;,&quot;units&quot;:{&quot;type&quot;:&quot;STROKE_WIDTH&quot;,&quot;scale&quot;:1.400000000000000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bcf64abc-e6da-4817-9938-47e2869ac724&quot;,&quot;order&quot;:&quot;999999&quot;},&quot;connectorInfo&quot;:{&quot;connectedObjects&quot;:[],&quot;type&quot;:&quot;LINE&quot;,&quot;offset&quot;:{&quot;x&quot;:0,&quot;y&quot;:0},&quot;bending&quot;:0.1,&quot;firstElementIsHead&quot;:true,&quot;customized&quot;:false}},&quot;e36ef723-efb8-40f9-a7b9-b9f538251001&quot;:{&quot;id&quot;:&quot;e36ef723-efb8-40f9-a7b9-b9f538251001&quot;,&quot;type&quot;:&quot;FIGURE_OBJECT&quot;,&quot;document&quot;:{&quot;type&quot;:&quot;DOCUMENT_GROUP&quot;,&quot;canvasType&quot;:&quot;FIGURE&quot;,&quot;units&quot;:&quot;in&quot;}}}}"/>
  <p:tag name="TRANSPARENTBACKGROUND" val="false"/>
  <p:tag name="VERSION" val="1742581900798"/>
  <p:tag name="FIGURESLIDEID" val="bcf64abc-e6da-4817-9938-47e2869ac724"/>
  <p:tag name="TITLE" val="Untitled"/>
  <p:tag name="CREATORNAME" val="Sanjana Kulkarni"/>
  <p:tag name="DATEINSERTED" val="174258193921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ddace8f0d52836a53ede87"/>
  <p:tag name="BIOJSON" val="{&quot;id&quot;:&quot;e36ef723-efb8-40f9-a7b9-b9f538251001&quot;,&quot;objects&quot;:{&quot;bcf64abc-e6da-4817-9938-47e2869ac724&quot;:{&quot;id&quot;:&quot;bcf64abc-e6da-4817-9938-47e2869ac724&quot;,&quot;type&quot;:&quot;FIGURE_OBJECT&quot;,&quot;document&quot;:{&quot;type&quot;:&quot;FIGURE&quot;,&quot;canvasType&quot;:&quot;FIGURE&quot;,&quot;units&quot;:&quot;in&quot;},&quot;parent&quot;:{&quot;parentId&quot;:&quot;e36ef723-efb8-40f9-a7b9-b9f538251001&quot;,&quot;type&quot;:&quot;DOCUMENT&quot;,&quot;order&quot;:&quot;5&quot;}},&quot;cd298eee-d784-400c-92e9-11de989d917a&quot;:{&quot;id&quot;:&quot;cd298eee-d784-400c-92e9-11de989d917a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type&quot;:&quot;FRAME&quot;,&quot;parentId&quot;:&quot;bcf64abc-e6da-4817-9938-47e2869ac724&quot;,&quot;order&quot;:&quot;5&quot;}},&quot;fdc29204-3cce-4359-a7ee-428a3d4efb1a&quot;:{&quot;relativeTransform&quot;:{&quot;translate&quot;:{&quot;x&quot;:-271.9759879589124,&quot;y&quot;:-131.34688729314377},&quot;rotate&quot;:0,&quot;skewX&quot;:0,&quot;scale&quot;:{&quot;x&quot;:1,&quot;y&quot;:1}},&quot;type&quot;:&quot;FIGURE_OBJECT&quot;,&quot;id&quot;:&quot;fdc29204-3cce-4359-a7ee-428a3d4efb1a&quot;,&quot;name&quot;:&quot;Simple QC graph (generic)&quot;,&quot;displayName&quot;:&quot;Simple QC graph (generic)&quot;,&quot;opacity&quot;:1,&quot;source&quot;:{&quot;id&quot;:&quot;5f9879b6023b8300a229fbd0&quot;,&quot;type&quot;:&quot;ASSETS&quot;},&quot;pathStyles&quot;:[{&quot;type&quot;:&quot;FILL&quot;,&quot;fillStyle&quot;:&quot;rgb(0,0,0)&quot;}],&quot;isLocked&quot;:false,&quot;parent&quot;:{&quot;type&quot;:&quot;CHILD&quot;,&quot;parentId&quot;:&quot;bcf64abc-e6da-4817-9938-47e2869ac724&quot;,&quot;order&quot;:&quot;105&quot;},&quot;isPremium&quot;:true},&quot;a6f551bb-2838-4c6c-beb5-29cb9fea0a8a&quot;:{&quot;type&quot;:&quot;FIGURE_OBJECT&quot;,&quot;id&quot;:&quot;a6f551bb-2838-4c6c-beb5-29cb9fea0a8a&quot;,&quot;relativeTransform&quot;:{&quot;translate&quot;:{&quot;x&quot;:-31.992203152437202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02&quot;}},&quot;3ba6cef5-e723-4ca6-9d80-41fbb8754e14&quot;:{&quot;type&quot;:&quot;FIGURE_OBJECT&quot;,&quot;id&quot;:&quot;3ba6cef5-e723-4ca6-9d80-41fbb8754e14&quot;,&quot;relativeTransform&quot;:{&quot;translate&quot;:{&quot;x&quot;:-31.92860215181127,&quot;y&quot;:-2.9175985362938754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05&quot;}},&quot;d3111c8b-ccc0-46c4-95f8-72278189240c&quot;:{&quot;type&quot;:&quot;FIGURE_OBJECT&quot;,&quot;id&quot;:&quot;d3111c8b-ccc0-46c4-95f8-72278189240c&quot;,&quot;relativeTransform&quot;:{&quot;translate&quot;:{&quot;x&quot;:-31.92860215181127,&quot;y&quot;:-16.180165924320875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1&quot;}},&quot;132c4ce7-75e4-491e-b232-461658a0517b&quot;:{&quot;type&quot;:&quot;FIGURE_OBJECT&quot;,&quot;id&quot;:&quot;132c4ce7-75e4-491e-b232-461658a0517b&quot;,&quot;relativeTransform&quot;:{&quot;translate&quot;:{&quot;x&quot;:-23.97418698961784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12&quot;}},&quot;d5e62bc3-c697-475c-9ab6-21958c124cc4&quot;:{&quot;type&quot;:&quot;FIGURE_OBJECT&quot;,&quot;id&quot;:&quot;d5e62bc3-c697-475c-9ab6-21958c124cc4&quot;,&quot;relativeTransform&quot;:{&quot;translate&quot;:{&quot;x&quot;:-23.974160457404547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15&quot;}},&quot;d12cf95d-fec1-4245-be02-7d95eb0e5269&quot;:{&quot;type&quot;:&quot;FIGURE_OBJECT&quot;,&quot;id&quot;:&quot;d12cf95d-fec1-4245-be02-7d95eb0e5269&quot;,&quot;relativeTransform&quot;:{&quot;translate&quot;:{&quot;x&quot;:-23.974160457404547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2&quot;}},&quot;f6d36338-87db-4441-aa14-e4b92ad039c4&quot;:{&quot;type&quot;:&quot;FIGURE_OBJECT&quot;,&quot;id&quot;:&quot;f6d36338-87db-4441-aa14-e4b92ad039c4&quot;,&quot;relativeTransform&quot;:{&quot;translate&quot;:{&quot;x&quot;:-15.956170826798504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22&quot;}},&quot;d18025cb-8749-48a1-be81-4d7dc8e4c962&quot;:{&quot;type&quot;:&quot;FIGURE_OBJECT&quot;,&quot;id&quot;:&quot;d18025cb-8749-48a1-be81-4d7dc8e4c962&quot;,&quot;relativeTransform&quot;:{&quot;translate&quot;:{&quot;x&quot;:-15.956144294585187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25&quot;}},&quot;c7882c5e-5c79-4ee3-ba7d-d038164edef9&quot;:{&quot;type&quot;:&quot;FIGURE_OBJECT&quot;,&quot;id&quot;:&quot;c7882c5e-5c79-4ee3-ba7d-d038164edef9&quot;,&quot;relativeTransform&quot;:{&quot;translate&quot;:{&quot;x&quot;:-15.956144294585217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3&quot;}},&quot;e23bf288-a33b-4913-9805-26ad0d8889c9&quot;:{&quot;type&quot;:&quot;FIGURE_OBJECT&quot;,&quot;id&quot;:&quot;e23bf288-a33b-4913-9805-26ad0d8889c9&quot;,&quot;relativeTransform&quot;:{&quot;translate&quot;:{&quot;x&quot;:-7.938154663979138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4&quot;}},&quot;c21b3e68-23a2-49a8-b01d-1eed33d062d9&quot;:{&quot;type&quot;:&quot;FIGURE_OBJECT&quot;,&quot;id&quot;:&quot;c21b3e68-23a2-49a8-b01d-1eed33d062d9&quot;,&quot;relativeTransform&quot;:{&quot;translate&quot;:{&quot;x&quot;:-7.93812813176585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5&quot;}},&quot;ad1088ec-2abb-4d46-b084-af24b4644d6b&quot;:{&quot;type&quot;:&quot;FIGURE_OBJECT&quot;,&quot;id&quot;:&quot;ad1088ec-2abb-4d46-b084-af24b4644d6b&quot;,&quot;relativeTransform&quot;:{&quot;translate&quot;:{&quot;x&quot;:-7.93812813176585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52&quot;}},&quot;0b471106-54fe-4138-94c5-af19d23ca1ea&quot;:{&quot;type&quot;:&quot;FIGURE_OBJECT&quot;,&quot;id&quot;:&quot;0b471106-54fe-4138-94c5-af19d23ca1ea&quot;,&quot;relativeTransform&quot;:{&quot;translate&quot;:{&quot;x&quot;:0.07986149884019561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55&quot;}},&quot;fc39467f-8ec3-40ca-bff5-3928e2ea19fb&quot;:{&quot;type&quot;:&quot;FIGURE_OBJECT&quot;,&quot;id&quot;:&quot;fc39467f-8ec3-40ca-bff5-3928e2ea19fb&quot;,&quot;relativeTransform&quot;:{&quot;translate&quot;:{&quot;x&quot;:0.07988803105351391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6&quot;}},&quot;583e34b7-1d85-4028-af86-e6cd9767a12e&quot;:{&quot;type&quot;:&quot;FIGURE_OBJECT&quot;,&quot;id&quot;:&quot;583e34b7-1d85-4028-af86-e6cd9767a12e&quot;,&quot;relativeTransform&quot;:{&quot;translate&quot;:{&quot;x&quot;:0.07988803105348384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65&quot;}},&quot;0fdb7630-87f5-4d94-8025-144c5284e9b0&quot;:{&quot;type&quot;:&quot;FIGURE_OBJECT&quot;,&quot;id&quot;:&quot;0fdb7630-87f5-4d94-8025-144c5284e9b0&quot;,&quot;relativeTransform&quot;:{&quot;translate&quot;:{&quot;x&quot;:8.097877661659561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7&quot;}},&quot;353fcf06-4efc-490a-91f8-e9379734a87d&quot;:{&quot;type&quot;:&quot;FIGURE_OBJECT&quot;,&quot;id&quot;:&quot;353fcf06-4efc-490a-91f8-e9379734a87d&quot;,&quot;relativeTransform&quot;:{&quot;translate&quot;:{&quot;x&quot;:8.09790419387285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72&quot;}},&quot;4b26cb52-6594-42ea-b100-1828f43f70cd&quot;:{&quot;type&quot;:&quot;FIGURE_OBJECT&quot;,&quot;id&quot;:&quot;4b26cb52-6594-42ea-b100-1828f43f70cd&quot;,&quot;relativeTransform&quot;:{&quot;translate&quot;:{&quot;x&quot;:8.09790419387285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75&quot;}},&quot;5cb5ce86-9d94-4220-a564-2033ef7d05e8&quot;:{&quot;type&quot;:&quot;FIGURE_OBJECT&quot;,&quot;id&quot;:&quot;5cb5ce86-9d94-4220-a564-2033ef7d05e8&quot;,&quot;relativeTransform&quot;:{&quot;translate&quot;:{&quot;x&quot;:16.115893824478896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8&quot;}},&quot;55223c3b-4a4c-4804-a3ac-9cff376cb1e5&quot;:{&quot;type&quot;:&quot;FIGURE_OBJECT&quot;,&quot;id&quot;:&quot;55223c3b-4a4c-4804-a3ac-9cff376cb1e5&quot;,&quot;relativeTransform&quot;:{&quot;translate&quot;:{&quot;x&quot;:16.115920356692186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09&quot;}},&quot;3e57b1e3-1fe8-4e10-93ae-d2d7b9bfb65e&quot;:{&quot;type&quot;:&quot;FIGURE_OBJECT&quot;,&quot;id&quot;:&quot;3e57b1e3-1fe8-4e10-93ae-d2d7b9bfb65e&quot;,&quot;relativeTransform&quot;:{&quot;translate&quot;:{&quot;x&quot;:16.115920356692186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&quot;}},&quot;2a58ea2c-47ee-47fd-9895-2ea2d5af99b9&quot;:{&quot;type&quot;:&quot;FIGURE_OBJECT&quot;,&quot;id&quot;:&quot;2a58ea2c-47ee-47fd-9895-2ea2d5af99b9&quot;,&quot;relativeTransform&quot;:{&quot;translate&quot;:{&quot;x&quot;:24.13390998729823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02&quot;}},&quot;8e3c4672-d0a7-4468-87d7-d1c77f58fad7&quot;:{&quot;type&quot;:&quot;FIGURE_OBJECT&quot;,&quot;id&quot;:&quot;8e3c4672-d0a7-4468-87d7-d1c77f58fad7&quot;,&quot;relativeTransform&quot;:{&quot;translate&quot;:{&quot;x&quot;:24.13393651951152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05&quot;}},&quot;1140b284-f440-431b-bcf1-63ebe004df3e&quot;:{&quot;type&quot;:&quot;FIGURE_OBJECT&quot;,&quot;id&quot;:&quot;1140b284-f440-431b-bcf1-63ebe004df3e&quot;,&quot;relativeTransform&quot;:{&quot;translate&quot;:{&quot;x&quot;:24.13393651951152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1&quot;}},&quot;3670bb23-693a-4555-874f-f4c1538b9585&quot;:{&quot;type&quot;:&quot;FIGURE_OBJECT&quot;,&quot;id&quot;:&quot;3670bb23-693a-4555-874f-f4c1538b9585&quot;,&quot;relativeTransform&quot;:{&quot;translate&quot;:{&quot;x&quot;:32.151926150117625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15&quot;}},&quot;92a3a606-d65a-490b-965b-2f2759b641b7&quot;:{&quot;type&quot;:&quot;FIGURE_OBJECT&quot;,&quot;id&quot;:&quot;92a3a606-d65a-490b-965b-2f2759b641b7&quot;,&quot;relativeTransform&quot;:{&quot;translate&quot;:{&quot;x&quot;:32.15195268233086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2&quot;}},&quot;5d11d507-9314-4338-9fa7-b4d4f7b949e2&quot;:{&quot;type&quot;:&quot;FIGURE_OBJECT&quot;,&quot;id&quot;:&quot;5d11d507-9314-4338-9fa7-b4d4f7b949e2&quot;,&quot;relativeTransform&quot;:{&quot;translate&quot;:{&quot;x&quot;:32.15195268233086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22&quot;}},&quot;bf80577b-9427-410a-9319-63e5c85c58d3&quot;:{&quot;type&quot;:&quot;FIGURE_OBJECT&quot;,&quot;id&quot;:&quot;bf80577b-9427-410a-9319-63e5c85c58d3&quot;,&quot;relativeTransform&quot;:{&quot;translate&quot;:{&quot;x&quot;:-29.319531098164084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25&quot;}},&quot;f509fc83-ff21-448d-91dc-e4630e658046&quot;:{&quot;type&quot;:&quot;FIGURE_OBJECT&quot;,&quot;id&quot;:&quot;f509fc83-ff21-448d-91dc-e4630e658046&quot;,&quot;relativeTransform&quot;:{&quot;translate&quot;:{&quot;x&quot;:-29.37995976555696,&quot;y&quot;:-2.9175985362939354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3&quot;}},&quot;69af36c9-d950-4666-885c-6ae6de34a107&quot;:{&quot;type&quot;:&quot;FIGURE_OBJECT&quot;,&quot;id&quot;:&quot;69af36c9-d950-4666-885c-6ae6de34a107&quot;,&quot;relativeTransform&quot;:{&quot;translate&quot;:{&quot;x&quot;:-29.31950456595081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4&quot;}},&quot;4495461e-b850-4f4b-b21f-984d15771090&quot;:{&quot;type&quot;:&quot;FIGURE_OBJECT&quot;,&quot;id&quot;:&quot;4495461e-b850-4f4b-b21f-984d15771090&quot;,&quot;relativeTransform&quot;:{&quot;translate&quot;:{&quot;x&quot;:-21.3015149353447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5&quot;}},&quot;23540957-4e37-4e92-bd0c-bd2b1a9df646&quot;:{&quot;type&quot;:&quot;FIGURE_OBJECT&quot;,&quot;id&quot;:&quot;23540957-4e37-4e92-bd0c-bd2b1a9df646&quot;,&quot;relativeTransform&quot;:{&quot;translate&quot;:{&quot;x&quot;:-21.30148840313144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52&quot;}},&quot;fbdcde2d-efbb-4337-87b5-741051120365&quot;:{&quot;type&quot;:&quot;FIGURE_OBJECT&quot;,&quot;id&quot;:&quot;fbdcde2d-efbb-4337-87b5-741051120365&quot;,&quot;relativeTransform&quot;:{&quot;translate&quot;:{&quot;x&quot;:-21.30148840313144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55&quot;}},&quot;60adea13-5d60-4d13-9778-e2143a9d15dc&quot;:{&quot;type&quot;:&quot;FIGURE_OBJECT&quot;,&quot;id&quot;:&quot;60adea13-5d60-4d13-9778-e2143a9d15dc&quot;,&quot;relativeTransform&quot;:{&quot;translate&quot;:{&quot;x&quot;:-13.283498772525364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6&quot;}},&quot;4ff89dd0-4317-4c59-b18b-687216b70d7a&quot;:{&quot;type&quot;:&quot;FIGURE_OBJECT&quot;,&quot;id&quot;:&quot;4ff89dd0-4317-4c59-b18b-687216b70d7a&quot;,&quot;relativeTransform&quot;:{&quot;translate&quot;:{&quot;x&quot;:-13.283472240312076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65&quot;}},&quot;df7e9760-2479-41c0-a558-3e3a49f4b3f1&quot;:{&quot;type&quot;:&quot;FIGURE_OBJECT&quot;,&quot;id&quot;:&quot;df7e9760-2479-41c0-a558-3e3a49f4b3f1&quot;,&quot;relativeTransform&quot;:{&quot;translate&quot;:{&quot;x&quot;:-13.283472240312108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7&quot;}},&quot;23253d5d-ed76-4c03-971b-b3d5252cbf41&quot;:{&quot;type&quot;:&quot;FIGURE_OBJECT&quot;,&quot;id&quot;:&quot;23253d5d-ed76-4c03-971b-b3d5252cbf41&quot;,&quot;relativeTransform&quot;:{&quot;translate&quot;:{&quot;x&quot;:-5.265482609705997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72&quot;}},&quot;e8701c5a-d6db-42e5-835b-415f040b5ee0&quot;:{&quot;type&quot;:&quot;FIGURE_OBJECT&quot;,&quot;id&quot;:&quot;e8701c5a-d6db-42e5-835b-415f040b5ee0&quot;,&quot;relativeTransform&quot;:{&quot;translate&quot;:{&quot;x&quot;:-5.2654560774927095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75&quot;}},&quot;e2a2b0b4-0794-4fc5-a1eb-692abbfe45ec&quot;:{&quot;type&quot;:&quot;FIGURE_OBJECT&quot;,&quot;id&quot;:&quot;e2a2b0b4-0794-4fc5-a1eb-692abbfe45ec&quot;,&quot;relativeTransform&quot;:{&quot;translate&quot;:{&quot;x&quot;:-5.2654560774927095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8&quot;}},&quot;7ef66b15-2cfd-4d07-a4bb-78b4ba7cdaf1&quot;:{&quot;type&quot;:&quot;FIGURE_OBJECT&quot;,&quot;id&quot;:&quot;7ef66b15-2cfd-4d07-a4bb-78b4ba7cdaf1&quot;,&quot;relativeTransform&quot;:{&quot;translate&quot;:{&quot;x&quot;:2.7525335531133375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19&quot;}},&quot;3e7eb3ae-c84d-434e-b9a1-415de790f81d&quot;:{&quot;type&quot;:&quot;FIGURE_OBJECT&quot;,&quot;id&quot;:&quot;3e7eb3ae-c84d-434e-b9a1-415de790f81d&quot;,&quot;relativeTransform&quot;:{&quot;translate&quot;:{&quot;x&quot;:2.752560085326656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&quot;}},&quot;6094fa04-23e5-43d9-aec1-2d3e61cc6453&quot;:{&quot;type&quot;:&quot;FIGURE_OBJECT&quot;,&quot;id&quot;:&quot;6094fa04-23e5-43d9-aec1-2d3e61cc6453&quot;,&quot;relativeTransform&quot;:{&quot;translate&quot;:{&quot;x&quot;:2.7612525499835296,&quot;y&quot;:-16.18936935516012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02&quot;}},&quot;d1d33874-eccb-4ff3-9820-7855056373c9&quot;:{&quot;type&quot;:&quot;FIGURE_OBJECT&quot;,&quot;id&quot;:&quot;d1d33874-eccb-4ff3-9820-7855056373c9&quot;,&quot;relativeTransform&quot;:{&quot;translate&quot;:{&quot;x&quot;:10.7705497159327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05&quot;}},&quot;9599afa8-f054-4cdc-a28a-61f525f8bdd3&quot;:{&quot;type&quot;:&quot;FIGURE_OBJECT&quot;,&quot;id&quot;:&quot;9599afa8-f054-4cdc-a28a-61f525f8bdd3&quot;,&quot;relativeTransform&quot;:{&quot;translate&quot;:{&quot;x&quot;:10.77057624814599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1&quot;}},&quot;bedcce6b-c615-4cb9-a348-4c2e7c3201ef&quot;:{&quot;type&quot;:&quot;FIGURE_OBJECT&quot;,&quot;id&quot;:&quot;bedcce6b-c615-4cb9-a348-4c2e7c3201ef&quot;,&quot;relativeTransform&quot;:{&quot;translate&quot;:{&quot;x&quot;:10.77057624814599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12&quot;}},&quot;02dbb1f6-92af-4a7e-a69a-ab5d179da3c9&quot;:{&quot;type&quot;:&quot;FIGURE_OBJECT&quot;,&quot;id&quot;:&quot;02dbb1f6-92af-4a7e-a69a-ab5d179da3c9&quot;,&quot;relativeTransform&quot;:{&quot;translate&quot;:{&quot;x&quot;:18.78856587875207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15&quot;}},&quot;3f7d66bf-0906-43bf-a631-2fc9299e0a54&quot;:{&quot;type&quot;:&quot;FIGURE_OBJECT&quot;,&quot;id&quot;:&quot;3f7d66bf-0906-43bf-a631-2fc9299e0a54&quot;,&quot;relativeTransform&quot;:{&quot;translate&quot;:{&quot;x&quot;:18.788592410965297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2&quot;}},&quot;9c2287d9-2206-4bc2-8411-5c32a24e83cf&quot;:{&quot;type&quot;:&quot;FIGURE_OBJECT&quot;,&quot;id&quot;:&quot;9c2287d9-2206-4bc2-8411-5c32a24e83cf&quot;,&quot;relativeTransform&quot;:{&quot;translate&quot;:{&quot;x&quot;:18.76021353845129,&quot;y&quot;:-16.180165924320875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22&quot;}},&quot;fc22023c-001a-46b9-b07d-11a5a3bfa07a&quot;:{&quot;type&quot;:&quot;FIGURE_OBJECT&quot;,&quot;id&quot;:&quot;fc22023c-001a-46b9-b07d-11a5a3bfa07a&quot;,&quot;relativeTransform&quot;:{&quot;translate&quot;:{&quot;x&quot;:26.80658204157134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25&quot;}},&quot;2459ae1e-b440-46a1-9219-80828577ccd6&quot;:{&quot;type&quot;:&quot;FIGURE_OBJECT&quot;,&quot;id&quot;:&quot;2459ae1e-b440-46a1-9219-80828577ccd6&quot;,&quot;relativeTransform&quot;:{&quot;translate&quot;:{&quot;x&quot;:26.806608573784686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3&quot;}},&quot;1823cba7-e00d-4e1d-bcb2-7a70616ff84c&quot;:{&quot;type&quot;:&quot;FIGURE_OBJECT&quot;,&quot;id&quot;:&quot;1823cba7-e00d-4e1d-bcb2-7a70616ff84c&quot;,&quot;relativeTransform&quot;:{&quot;translate&quot;:{&quot;x&quot;:26.806608573784686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4&quot;}},&quot;748602a8-a594-45a4-8953-5c1a4ae06f0e&quot;:{&quot;type&quot;:&quot;FIGURE_OBJECT&quot;,&quot;id&quot;:&quot;748602a8-a594-45a4-8953-5c1a4ae06f0e&quot;,&quot;relativeTransform&quot;:{&quot;translate&quot;:{&quot;x&quot;:34.82459820439074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5&quot;}},&quot;36c3246e-b3a4-4246-a59d-da04554921b0&quot;:{&quot;type&quot;:&quot;FIGURE_OBJECT&quot;,&quot;id&quot;:&quot;36c3246e-b3a4-4246-a59d-da04554921b0&quot;,&quot;relativeTransform&quot;:{&quot;translate&quot;:{&quot;x&quot;:34.82462473660403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52&quot;}},&quot;6caa19ea-6122-462b-ae0e-e4b434edc18a&quot;:{&quot;type&quot;:&quot;FIGURE_OBJECT&quot;,&quot;id&quot;:&quot;6caa19ea-6122-462b-ae0e-e4b434edc18a&quot;,&quot;relativeTransform&quot;:{&quot;translate&quot;:{&quot;x&quot;:34.82462473660403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55&quot;}},&quot;d4cc838d-6300-4cbc-9595-c7f03270795b&quot;:{&quot;type&quot;:&quot;FIGURE_OBJECT&quot;,&quot;id&quot;:&quot;d4cc838d-6300-4cbc-9595-c7f03270795b&quot;,&quot;relativeTransform&quot;:{&quot;translate&quot;:{&quot;x&quot;:-26.64685904389098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6&quot;}},&quot;75ff5144-2191-441c-be70-354199bd91d4&quot;:{&quot;type&quot;:&quot;FIGURE_OBJECT&quot;,&quot;id&quot;:&quot;75ff5144-2191-441c-be70-354199bd91d4&quot;,&quot;relativeTransform&quot;:{&quot;translate&quot;:{&quot;x&quot;:-26.646832511677665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65&quot;}},&quot;cf259d16-a130-44ca-bbad-942fd91cb0e0&quot;:{&quot;type&quot;:&quot;FIGURE_OBJECT&quot;,&quot;id&quot;:&quot;cf259d16-a130-44ca-bbad-942fd91cb0e0&quot;,&quot;relativeTransform&quot;:{&quot;translate&quot;:{&quot;x&quot;:-26.646832511677665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7&quot;}},&quot;3a1525ff-54e1-4f2e-bedb-545ac4d321fb&quot;:{&quot;type&quot;:&quot;FIGURE_OBJECT&quot;,&quot;id&quot;:&quot;3a1525ff-54e1-4f2e-bedb-545ac4d321fb&quot;,&quot;relativeTransform&quot;:{&quot;translate&quot;:{&quot;x&quot;:-18.628842881071645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72&quot;}},&quot;f093dff5-4b4d-4459-aa5a-7ec533f4f5e5&quot;:{&quot;type&quot;:&quot;FIGURE_OBJECT&quot;,&quot;id&quot;:&quot;f093dff5-4b4d-4459-aa5a-7ec533f4f5e5&quot;,&quot;relativeTransform&quot;:{&quot;translate&quot;:{&quot;x&quot;:-18.628816348858326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75&quot;}},&quot;1fff0421-dc38-4d5e-9cc0-4be2f315515e&quot;:{&quot;type&quot;:&quot;FIGURE_OBJECT&quot;,&quot;id&quot;:&quot;1fff0421-dc38-4d5e-9cc0-4be2f315515e&quot;,&quot;relativeTransform&quot;:{&quot;translate&quot;:{&quot;x&quot;:-18.628816348858326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8&quot;}},&quot;b03123f7-53c2-4229-937b-140a556ca126&quot;:{&quot;type&quot;:&quot;FIGURE_OBJECT&quot;,&quot;id&quot;:&quot;b03123f7-53c2-4229-937b-140a556ca126&quot;,&quot;relativeTransform&quot;:{&quot;translate&quot;:{&quot;x&quot;:-10.61082671825222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29&quot;}},&quot;d9ab0255-ea05-4480-a2a1-20351ec1729a&quot;:{&quot;type&quot;:&quot;FIGURE_OBJECT&quot;,&quot;id&quot;:&quot;d9ab0255-ea05-4480-a2a1-20351ec1729a&quot;,&quot;relativeTransform&quot;:{&quot;translate&quot;:{&quot;x&quot;:-10.610800186038993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&quot;}},&quot;478447e3-6745-4795-88ff-6b538b652511&quot;:{&quot;type&quot;:&quot;FIGURE_OBJECT&quot;,&quot;id&quot;:&quot;478447e3-6745-4795-88ff-6b538b652511&quot;,&quot;relativeTransform&quot;:{&quot;translate&quot;:{&quot;x&quot;:-10.610800186038993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05&quot;}},&quot;e7bf36e0-bffa-46ab-a932-58bf4e44f743&quot;:{&quot;type&quot;:&quot;FIGURE_OBJECT&quot;,&quot;id&quot;:&quot;e7bf36e0-bffa-46ab-a932-58bf4e44f743&quot;,&quot;relativeTransform&quot;:{&quot;translate&quot;:{&quot;x&quot;:-2.5928105554329157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1&quot;}},&quot;d61e00cc-5a0b-4e1b-8120-ccc370cad641&quot;:{&quot;type&quot;:&quot;FIGURE_OBJECT&quot;,&quot;id&quot;:&quot;d61e00cc-5a0b-4e1b-8120-ccc370cad641&quot;,&quot;relativeTransform&quot;:{&quot;translate&quot;:{&quot;x&quot;:-2.592784023219628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2&quot;}},&quot;48c7493a-e987-4c4d-bddb-5e4aaefec543&quot;:{&quot;type&quot;:&quot;FIGURE_OBJECT&quot;,&quot;id&quot;:&quot;48c7493a-e987-4c4d-bddb-5e4aaefec543&quot;,&quot;relativeTransform&quot;:{&quot;translate&quot;:{&quot;x&quot;:-2.592784023219628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3&quot;}},&quot;aa674887-70cb-44a2-8039-b9a91f763b13&quot;:{&quot;type&quot;:&quot;FIGURE_OBJECT&quot;,&quot;id&quot;:&quot;aa674887-70cb-44a2-8039-b9a91f763b13&quot;,&quot;relativeTransform&quot;:{&quot;translate&quot;:{&quot;x&quot;:5.42520560738645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5&quot;}},&quot;21580399-8c2b-4db1-adcd-cf59cf37ffdc&quot;:{&quot;type&quot;:&quot;FIGURE_OBJECT&quot;,&quot;id&quot;:&quot;21580399-8c2b-4db1-adcd-cf59cf37ffdc&quot;,&quot;relativeTransform&quot;:{&quot;translate&quot;:{&quot;x&quot;:5.425232139599737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55&quot;}},&quot;f1d9a4bc-6f35-4c93-aa97-58ddb9c86d73&quot;:{&quot;type&quot;:&quot;FIGURE_OBJECT&quot;,&quot;id&quot;:&quot;f1d9a4bc-6f35-4c93-aa97-58ddb9c86d73&quot;,&quot;relativeTransform&quot;:{&quot;translate&quot;:{&quot;x&quot;:5.425232139599737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6&quot;}},&quot;31b24834-6f22-459e-8ed3-f9659d337eeb&quot;:{&quot;type&quot;:&quot;FIGURE_OBJECT&quot;,&quot;id&quot;:&quot;31b24834-6f22-459e-8ed3-f9659d337eeb&quot;,&quot;relativeTransform&quot;:{&quot;translate&quot;:{&quot;x&quot;:13.443221770205783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7&quot;}},&quot;bb1a2ad2-2fe7-445b-bb82-5b8a76743636&quot;:{&quot;type&quot;:&quot;FIGURE_OBJECT&quot;,&quot;id&quot;:&quot;bb1a2ad2-2fe7-445b-bb82-5b8a76743636&quot;,&quot;relativeTransform&quot;:{&quot;translate&quot;:{&quot;x&quot;:13.443248302419013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38&quot;}},&quot;942cd08c-85f8-42c6-af56-ad654b2a8b68&quot;:{&quot;type&quot;:&quot;FIGURE_OBJECT&quot;,&quot;id&quot;:&quot;942cd08c-85f8-42c6-af56-ad654b2a8b68&quot;,&quot;relativeTransform&quot;:{&quot;translate&quot;:{&quot;x&quot;:13.443248302419013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&quot;}},&quot;3b024510-bc11-44d5-9868-45dd43b61b9d&quot;:{&quot;type&quot;:&quot;FIGURE_OBJECT&quot;,&quot;id&quot;:&quot;3b024510-bc11-44d5-9868-45dd43b61b9d&quot;,&quot;relativeTransform&quot;:{&quot;translate&quot;:{&quot;x&quot;:21.461237933025057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05&quot;}},&quot;0b071615-5f4e-41f7-92dc-7bae67358a08&quot;:{&quot;type&quot;:&quot;FIGURE_OBJECT&quot;,&quot;id&quot;:&quot;0b071615-5f4e-41f7-92dc-7bae67358a08&quot;,&quot;relativeTransform&quot;:{&quot;translate&quot;:{&quot;x&quot;:21.461264465238408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1&quot;}},&quot;2ed35117-b3e3-42ee-8cd3-290f34dbabf2&quot;:{&quot;type&quot;:&quot;FIGURE_OBJECT&quot;,&quot;id&quot;:&quot;2ed35117-b3e3-42ee-8cd3-290f34dbabf2&quot;,&quot;relativeTransform&quot;:{&quot;translate&quot;:{&quot;x&quot;:21.461264465238408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2&quot;}},&quot;a772aab5-6cab-46fe-bf1c-570ddee20585&quot;:{&quot;type&quot;:&quot;FIGURE_OBJECT&quot;,&quot;id&quot;:&quot;a772aab5-6cab-46fe-bf1c-570ddee20585&quot;,&quot;relativeTransform&quot;:{&quot;translate&quot;:{&quot;x&quot;:29.47925409584451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3&quot;}},&quot;70c3c0ea-e9d5-4356-a134-13fe46a017d2&quot;:{&quot;type&quot;:&quot;FIGURE_OBJECT&quot;,&quot;id&quot;:&quot;70c3c0ea-e9d5-4356-a134-13fe46a017d2&quot;,&quot;relativeTransform&quot;:{&quot;translate&quot;:{&quot;x&quot;:29.479280628057744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5&quot;}},&quot;f94f589b-cc2c-4e0f-8da5-8e0a3b6e9d5d&quot;:{&quot;type&quot;:&quot;FIGURE_OBJECT&quot;,&quot;id&quot;:&quot;f94f589b-cc2c-4e0f-8da5-8e0a3b6e9d5d&quot;,&quot;relativeTransform&quot;:{&quot;translate&quot;:{&quot;x&quot;:29.479280628057744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55&quot;}},&quot;b0a3f0f3-1067-4cdb-a611-c5333e70caa4&quot;:{&quot;type&quot;:&quot;FIGURE_OBJECT&quot;,&quot;id&quot;:&quot;b0a3f0f3-1067-4cdb-a611-c5333e70caa4&quot;,&quot;relativeTransform&quot;:{&quot;translate&quot;:{&quot;x&quot;:37.49727025866386,&quot;y&quot;:12.436720809418713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6&quot;}},&quot;bc872c76-e4de-4721-99bc-97068eeb5567&quot;:{&quot;type&quot;:&quot;FIGURE_OBJECT&quot;,&quot;id&quot;:&quot;bc872c76-e4de-4721-99bc-97068eeb5567&quot;,&quot;relativeTransform&quot;:{&quot;translate&quot;:{&quot;x&quot;:37.49729679087707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7&quot;}},&quot;b0092dc5-20c6-4a59-9c2a-096b3c7366b4&quot;:{&quot;type&quot;:&quot;FIGURE_OBJECT&quot;,&quot;id&quot;:&quot;b0092dc5-20c6-4a59-9c2a-096b3c7366b4&quot;,&quot;relativeTransform&quot;:{&quot;translate&quot;:{&quot;x&quot;:37.49729679087707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48&quot;}},&quot;8e920b4b-604c-4982-bb80-3ac45c35f999&quot;:{&quot;type&quot;:&quot;FIGURE_OBJECT&quot;,&quot;id&quot;:&quot;8e920b4b-604c-4982-bb80-3ac45c35f999&quot;,&quot;relativeTransform&quot;:{&quot;translate&quot;:{&quot;x&quot;:40.27273755584921,&quot;y&quot;:12.436720620393885},&quot;rotate&quot;:0},&quot;opacity&quot;:1,&quot;path&quot;:{&quot;type&quot;:&quot;RECT&quot;,&quot;size&quot;:{&quot;x&quot;:2.7754146310439443,&quot;y&quot;:23.151417149370403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5&quot;}},&quot;61a5e2cd-c439-40e1-b7a7-8f119d373460&quot;:{&quot;type&quot;:&quot;FIGURE_OBJECT&quot;,&quot;id&quot;:&quot;61a5e2cd-c439-40e1-b7a7-8f119d373460&quot;,&quot;relativeTransform&quot;:{&quot;translate&quot;:{&quot;x&quot;:40.16996884515025,&quot;y&quot;:-2.9212932559028713},&quot;rotate&quot;:0},&quot;opacity&quot;:1,&quot;path&quot;:{&quot;type&quot;:&quot;RECT&quot;,&quot;size&quot;:{&quot;x&quot;:2.7754146310439443,&quot;y&quot;:9.27753333779547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502&quot;}},&quot;4d00d3e2-7ae9-4d78-b6a2-04e5a768aec5&quot;:{&quot;type&quot;:&quot;FIGURE_OBJECT&quot;,&quot;id&quot;:&quot;4d00d3e2-7ae9-4d78-b6a2-04e5a768aec5&quot;,&quot;relativeTransform&quot;:{&quot;translate&quot;:{&quot;x&quot;:40.16996884515025,&quot;y&quot;:-16.180168374452517},&quot;rotate&quot;:0},&quot;opacity&quot;:1,&quot;path&quot;:{&quot;type&quot;:&quot;RECT&quot;,&quot;size&quot;:{&quot;x&quot;:2.7754146310439443,&quot;y&quot;:17.2403441500476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fdc29204-3cce-4359-a7ee-428a3d4efb1a&quot;,&quot;order&quot;:&quot;505&quot;}},&quot;1dbe8eba-14a0-448a-bc0c-be7a648b0144&quot;:{&quot;type&quot;:&quot;FIGURE_OBJECT&quot;,&quot;id&quot;:&quot;1dbe8eba-14a0-448a-bc0c-be7a648b0144&quot;,&quot;relativeTransform&quot;:{&quot;translate&quot;:{&quot;x&quot;:4.039428342656764,&quot;y&quot;:-0.46242093370738474},&quot;rotate&quot;:0},&quot;opacity&quot;:1,&quot;path&quot;:{&quot;type&quot;:&quot;RECT&quot;,&quot;size&quot;:{&quot;x&quot;:74.83675527264434,&quot;y&quot;:48.847888583946784},&quot;cornerRounding&quot;:{&quot;type&quot;:&quot;ARC_LENGTH&quot;,&quot;global&quot;:0}},&quot;pathStyles&quot;:[{&quot;type&quot;:&quot;FILL&quot;,&quot;fillStyle&quot;:&quot;rgba(0,0,0,0)&quot;},{&quot;type&quot;:&quot;STROKE&quot;,&quot;strokeStyle&quot;:&quot;rgba(39,39,39,1)&quot;,&quot;lineWidth&quot;:0.4247737310423853,&quot;lineJoin&quot;:&quot;round&quot;}],&quot;isLocked&quot;:false,&quot;parent&quot;:{&quot;type&quot;:&quot;CHILD&quot;,&quot;parentId&quot;:&quot;fdc29204-3cce-4359-a7ee-428a3d4efb1a&quot;,&quot;order&quot;:&quot;51&quot;}},&quot;92330786-2ecd-42c8-865d-4a35c9167e11&quot;:{&quot;type&quot;:&quot;FIGURE_OBJECT&quot;,&quot;id&quot;:&quot;92330786-2ecd-42c8-865d-4a35c9167e11&quot;,&quot;relativeTransform&quot;:{&quot;translate&quot;:{&quot;x&quot;:-32.01367002546989,&quot;y&quot;:-12.774285717316333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12&quot;}},&quot;c8f1e8d4-1c54-482b-b809-df22893c8123&quot;:{&quot;type&quot;:&quot;FIGURE_OBJECT&quot;,&quot;id&quot;:&quot;c8f1e8d4-1c54-482b-b809-df22893c8123&quot;,&quot;relativeTransform&quot;:{&quot;translate&quot;:{&quot;x&quot;:-2.9845617956620236e-14,&quot;y&quot;:-0.8858155249979378},&quot;rotate&quot;:0},&quot;opacity&quot;:1,&quot;path&quot;:{&quot;type&quot;:&quot;RECT&quot;,&quot;size&quot;:{&quot;x&quot;:1.9725102073019123,&quot;y&quot;:5.024748646682219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92330786-2ecd-42c8-865d-4a35c9167e11&quot;,&quot;order&quot;:&quot;1&quot;}},&quot;702ff3fa-10f8-4f45-992f-9464c8868cbb&quot;:{&quot;type&quot;:&quot;FIGURE_OBJECT&quot;,&quot;id&quot;:&quot;702ff3fa-10f8-4f45-992f-9464c8868cbb&quot;,&quot;relativeTransform&quot;:{&quot;translate&quot;:{&quot;x&quot;:-3.0084105455410166e-14,&quot;y&quot;:2.5577407428042074},&quot;rotate&quot;:0},&quot;opacity&quot;:1,&quot;path&quot;:{&quot;type&quot;:&quot;POLY_LINE&quot;,&quot;points&quot;:[{&quot;x&quot;:0,&quot;y&quot;:-0.8404491055348797},{&quot;x&quot;:0,&quot;y&quot;:0.8404491055348797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92330786-2ecd-42c8-865d-4a35c9167e11&quot;,&quot;order&quot;:&quot;2&quot;}},&quot;68df8506-ea70-41ee-8ef3-f2feadefd63d&quot;:{&quot;type&quot;:&quot;FIGURE_OBJECT&quot;,&quot;id&quot;:&quot;68df8506-ea70-41ee-8ef3-f2feadefd63d&quot;,&quot;relativeTransform&quot;:{&quot;translate&quot;:{&quot;x&quot;:-1.5028823129879483e-14,&quot;y&quot;:3.3981898483390864},&quot;rotate&quot;:0},&quot;opacity&quot;:1,&quot;path&quot;:{&quot;type&quot;:&quot;POLY_LINE&quot;,&quot;points&quot;:[{&quot;x&quot;:0.8083430561951994,&quot;y&quot;:0},{&quot;x&quot;:-0.8083430561951994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92330786-2ecd-42c8-865d-4a35c9167e11&quot;,&quot;order&quot;:&quot;5&quot;}},&quot;6882bd5c-c18b-4907-8c9a-a2456ae3fc12&quot;:{&quot;type&quot;:&quot;FIGURE_OBJECT&quot;,&quot;id&quot;:&quot;6882bd5c-c18b-4907-8c9a-a2456ae3fc12&quot;,&quot;relativeTransform&quot;:{&quot;translate&quot;:{&quot;x&quot;:-1.5028823129879483e-14,&quot;y&quot;:-2.1716895149842106},&quot;rotate&quot;:0},&quot;opacity&quot;:1,&quot;path&quot;:{&quot;type&quot;:&quot;POLY_LINE&quot;,&quot;points&quot;:[{&quot;x&quot;:-1.1327299494463576,&quot;y&quot;:0},{&quot;x&quot;:1.1327299494463576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92330786-2ecd-42c8-865d-4a35c9167e11&quot;,&quot;order&quot;:&quot;7&quot;}},&quot;a9112716-3c97-41d4-b337-de95c03596a9&quot;:{&quot;type&quot;:&quot;FIGURE_OBJECT&quot;,&quot;id&quot;:&quot;a9112716-3c97-41d4-b337-de95c03596a9&quot;,&quot;relativeTransform&quot;:{&quot;translate&quot;:{&quot;x&quot;:-29.378656980570344,&quot;y&quot;:-12.77432223427070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15&quot;}},&quot;827bd25b-88ea-4eae-ba8b-1af5c511c897&quot;:{&quot;type&quot;:&quot;FIGURE_OBJECT&quot;,&quot;id&quot;:&quot;827bd25b-88ea-4eae-ba8b-1af5c511c897&quot;,&quot;relativeTransform&quot;:{&quot;translate&quot;:{&quot;x&quot;:-2.9845617956620236e-14,&quot;y&quot;:-0.8857790080436219},&quot;rotate&quot;:0},&quot;opacity&quot;:1,&quot;path&quot;:{&quot;type&quot;:&quot;RECT&quot;,&quot;size&quot;:{&quot;x&quot;:1.9725102073019123,&quot;y&quot;:5.024748646682219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a9112716-3c97-41d4-b337-de95c03596a9&quot;,&quot;order&quot;:&quot;1&quot;}},&quot;8696bb3d-91d8-40ca-957d-f11c17287a85&quot;:{&quot;type&quot;:&quot;FIGURE_OBJECT&quot;,&quot;id&quot;:&quot;8696bb3d-91d8-40ca-957d-f11c17287a85&quot;,&quot;relativeTransform&quot;:{&quot;translate&quot;:{&quot;x&quot;:-3.0084105455410166e-14,&quot;y&quot;:2.557704225849921},&quot;rotate&quot;:0},&quot;opacity&quot;:1,&quot;path&quot;:{&quot;type&quot;:&quot;POLY_LINE&quot;,&quot;points&quot;:[{&quot;x&quot;:0,&quot;y&quot;:-0.8404491055349097},{&quot;x&quot;:0,&quot;y&quot;:0.8404491055349097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a9112716-3c97-41d4-b337-de95c03596a9&quot;,&quot;order&quot;:&quot;2&quot;}},&quot;15b9495c-49b1-426f-beea-a933712660f2&quot;:{&quot;type&quot;:&quot;FIGURE_OBJECT&quot;,&quot;id&quot;:&quot;15b9495c-49b1-426f-beea-a933712660f2&quot;,&quot;relativeTransform&quot;:{&quot;translate&quot;:{&quot;x&quot;:-7.51970340406998e-14,&quot;y&quot;:3.3981533313848313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a9112716-3c97-41d4-b337-de95c03596a9&quot;,&quot;order&quot;:&quot;5&quot;}},&quot;87c972a5-d725-4395-a932-ff0259c76b24&quot;:{&quot;type&quot;:&quot;FIGURE_OBJECT&quot;,&quot;id&quot;:&quot;87c972a5-d725-4395-a932-ff0259c76b24&quot;,&quot;relativeTransform&quot;:{&quot;translate&quot;:{&quot;x&quot;:0,&quot;y&quot;:-3.398153331384771},&quot;rotate&quot;:0},&quot;opacity&quot;:1,&quot;path&quot;:{&quot;type&quot;:&quot;POLY_LINE&quot;,&quot;points&quot;:[{&quot;x&quot;:-1.1058276131470157,&quot;y&quot;:0},{&quot;x&quot;:1.1058276131470157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a9112716-3c97-41d4-b337-de95c03596a9&quot;,&quot;order&quot;:&quot;7&quot;}},&quot;958f80cc-7d8b-412f-a832-811c644aa40c&quot;:{&quot;type&quot;:&quot;FIGURE_OBJECT&quot;,&quot;id&quot;:&quot;958f80cc-7d8b-412f-a832-811c644aa40c&quot;,&quot;relativeTransform&quot;:{&quot;translate&quot;:{&quot;x&quot;:-26.657414868269118,&quot;y&quot;:-12.77432223427070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2&quot;}},&quot;f49ce64d-3054-4f78-b79c-38b15e79f9dc&quot;:{&quot;type&quot;:&quot;FIGURE_OBJECT&quot;,&quot;id&quot;:&quot;f49ce64d-3054-4f78-b79c-38b15e79f9dc&quot;,&quot;relativeTransform&quot;:{&quot;translate&quot;:{&quot;x&quot;:2.3500486580015935e-16,&quot;y&quot;:-0.8857790080436219},&quot;rotate&quot;:0},&quot;opacity&quot;:1,&quot;path&quot;:{&quot;type&quot;:&quot;RECT&quot;,&quot;size&quot;:{&quot;x&quot;:1.9725102073019123,&quot;y&quot;:5.024748646682219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958f80cc-7d8b-412f-a832-811c644aa40c&quot;,&quot;order&quot;:&quot;1&quot;}},&quot;1f4357e2-733a-4b43-ba1d-7346aff2325f&quot;:{&quot;type&quot;:&quot;FIGURE_OBJECT&quot;,&quot;id&quot;:&quot;1f4357e2-733a-4b43-ba1d-7346aff2325f&quot;,&quot;relativeTransform&quot;:{&quot;translate&quot;:{&quot;x&quot;:0,&quot;y&quot;:2.557704225849921},&quot;rotate&quot;:0},&quot;opacity&quot;:1,&quot;path&quot;:{&quot;type&quot;:&quot;POLY_LINE&quot;,&quot;points&quot;:[{&quot;x&quot;:0,&quot;y&quot;:-0.8404491055349097},{&quot;x&quot;:0,&quot;y&quot;:0.8404491055349097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958f80cc-7d8b-412f-a832-811c644aa40c&quot;,&quot;order&quot;:&quot;2&quot;}},&quot;bdee059c-132a-4e86-a59e-a40de3799eb9&quot;:{&quot;type&quot;:&quot;FIGURE_OBJECT&quot;,&quot;id&quot;:&quot;bdee059c-132a-4e86-a59e-a40de3799eb9&quot;,&quot;relativeTransform&quot;:{&quot;translate&quot;:{&quot;x&quot;:-4.511292858528964e-14,&quot;y&quot;:3.3981533313848313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958f80cc-7d8b-412f-a832-811c644aa40c&quot;,&quot;order&quot;:&quot;5&quot;}},&quot;f52be7d8-2478-4e1a-8779-1084252d42e0&quot;:{&quot;type&quot;:&quot;FIGURE_OBJECT&quot;,&quot;id&quot;:&quot;f52be7d8-2478-4e1a-8779-1084252d42e0&quot;,&quot;relativeTransform&quot;:{&quot;translate&quot;:{&quot;x&quot;:0,&quot;y&quot;:-3.398153331384771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958f80cc-7d8b-412f-a832-811c644aa40c&quot;,&quot;order&quot;:&quot;7&quot;}},&quot;3daf4d96-0ddf-43fe-a6be-ebf7e0f674bb&quot;:{&quot;type&quot;:&quot;FIGURE_OBJECT&quot;,&quot;id&quot;:&quot;3daf4d96-0ddf-43fe-a6be-ebf7e0f674bb&quot;,&quot;relativeTransform&quot;:{&quot;translate&quot;:{&quot;x&quot;:-23.974119209274352,&quot;y&quot;:-17.38439153727364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22&quot;}},&quot;b99c369a-b3d9-497f-a761-246edc81346b&quot;:{&quot;type&quot;:&quot;FIGURE_OBJECT&quot;,&quot;id&quot;:&quot;b99c369a-b3d9-497f-a761-246edc81346b&quot;,&quot;relativeTransform&quot;:{&quot;translate&quot;:{&quot;x&quot;:-0.00006949982941567288,&quot;y&quot;:-0.9371521670644174},&quot;rotate&quot;:0},&quot;opacity&quot;:1,&quot;path&quot;:{&quot;type&quot;:&quot;RECT&quot;,&quot;size&quot;:{&quot;x&quot;:1.9725102073019123,&quot;y&quot;:2.2150609319513554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3daf4d96-0ddf-43fe-a6be-ebf7e0f674bb&quot;,&quot;order&quot;:&quot;1&quot;}},&quot;6b87d2c8-f179-4eae-95c5-245036a4f1d3&quot;:{&quot;type&quot;:&quot;FIGURE_OBJECT&quot;,&quot;id&quot;:&quot;6b87d2c8-f179-4eae-95c5-245036a4f1d3&quot;,&quot;relativeTransform&quot;:{&quot;translate&quot;:{&quot;x&quot;:0.00025815574211616733,&quot;y&quot;:1.2042335275051652},&quot;rotate&quot;:0},&quot;opacity&quot;:1,&quot;path&quot;:{&quot;type&quot;:&quot;POLY_LINE&quot;,&quot;points&quot;:[{&quot;x&quot;:0,&quot;y&quot;:-0.8404491055349097},{&quot;x&quot;:0,&quot;y&quot;:0.8404491055349097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3daf4d96-0ddf-43fe-a6be-ebf7e0f674bb&quot;,&quot;order&quot;:&quot;2&quot;}},&quot;bbe1dcc9-6e02-47f2-86ac-7015d73a3a54&quot;:{&quot;type&quot;:&quot;FIGURE_OBJECT&quot;,&quot;id&quot;:&quot;bbe1dcc9-6e02-47f2-86ac-7015d73a3a54&quot;,&quot;relativeTransform&quot;:{&quot;translate&quot;:{&quot;x&quot;:0.00025815574213122267,&quot;y&quot;:2.044682633040075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3daf4d96-0ddf-43fe-a6be-ebf7e0f674bb&quot;,&quot;order&quot;:&quot;5&quot;}},&quot;65652a46-d7c4-4b02-b49c-1b9ec88d4b73&quot;:{&quot;type&quot;:&quot;FIGURE_OBJECT&quot;,&quot;id&quot;:&quot;65652a46-d7c4-4b02-b49c-1b9ec88d4b73&quot;,&quot;relativeTransform&quot;:{&quot;translate&quot;:{&quot;x&quot;:0,&quot;y&quot;:-2.044682633040075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3daf4d96-0ddf-43fe-a6be-ebf7e0f674bb&quot;,&quot;order&quot;:&quot;7&quot;}},&quot;dff295b1-671d-427b-9aef-bf094347952b&quot;:{&quot;type&quot;:&quot;FIGURE_OBJECT&quot;,&quot;id&quot;:&quot;dff295b1-671d-427b-9aef-bf094347952b&quot;,&quot;relativeTransform&quot;:{&quot;translate&quot;:{&quot;x&quot;:-21.347460047751955,&quot;y&quot;:-17.412709786009803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25&quot;}},&quot;c5fb207c-aec7-45ba-a8c0-fe824ab094e4&quot;:{&quot;type&quot;:&quot;FIGURE_OBJECT&quot;,&quot;id&quot;:&quot;c5fb207c-aec7-45ba-a8c0-fe824ab094e4&quot;,&quot;relativeTransform&quot;:{&quot;translate&quot;:{&quot;x&quot;:-0.01068884310549337,&quot;y&quot;:-0.9088339183282904},&quot;rotate&quot;:0},&quot;opacity&quot;:1,&quot;path&quot;:{&quot;type&quot;:&quot;RECT&quot;,&quot;size&quot;:{&quot;x&quot;:1.9725102073019123,&quot;y&quot;:2.2150609319513554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dff295b1-671d-427b-9aef-bf094347952b&quot;,&quot;order&quot;:&quot;1&quot;}},&quot;2b4fb8b2-5df3-4a73-b5a2-a4666e9bab0c&quot;:{&quot;type&quot;:&quot;FIGURE_OBJECT&quot;,&quot;id&quot;:&quot;2b4fb8b2-5df3-4a73-b5a2-a4666e9bab0c&quot;,&quot;relativeTransform&quot;:{&quot;translate&quot;:{&quot;x&quot;:0.007904082900862029,&quot;y&quot;:1.175915278768978},&quot;rotate&quot;:0},&quot;opacity&quot;:1,&quot;path&quot;:{&quot;type&quot;:&quot;POLY_LINE&quot;,&quot;points&quot;:[{&quot;x&quot;:0,&quot;y&quot;:-0.8404491055349097},{&quot;x&quot;:0,&quot;y&quot;:0.8404491055349097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dff295b1-671d-427b-9aef-bf094347952b&quot;,&quot;order&quot;:&quot;2&quot;}},&quot;c512a138-0806-4fde-b72a-97113b3322aa&quot;:{&quot;type&quot;:&quot;FIGURE_OBJECT&quot;,&quot;id&quot;:&quot;c512a138-0806-4fde-b72a-97113b3322aa&quot;,&quot;relativeTransform&quot;:{&quot;translate&quot;:{&quot;x&quot;:0.007904082900847,&quot;y&quot;:2.0163643843038876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dff295b1-671d-427b-9aef-bf094347952b&quot;,&quot;order&quot;:&quot;5&quot;}},&quot;cf4ddf0f-ce96-4397-bde4-06f39884fb7b&quot;:{&quot;type&quot;:&quot;FIGURE_OBJECT&quot;,&quot;id&quot;:&quot;cf4ddf0f-ce96-4397-bde4-06f39884fb7b&quot;,&quot;relativeTransform&quot;:{&quot;translate&quot;:{&quot;x&quot;:0,&quot;y&quot;:-2.0163643843038876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dff295b1-671d-427b-9aef-bf094347952b&quot;,&quot;order&quot;:&quot;7&quot;}},&quot;a437285b-50ee-4651-bea8-4909b1ddb33d&quot;:{&quot;type&quot;:&quot;FIGURE_OBJECT&quot;,&quot;id&quot;:&quot;a437285b-50ee-4651-bea8-4909b1ddb33d&quot;,&quot;relativeTransform&quot;:{&quot;translate&quot;:{&quot;x&quot;:-18.646465483297103,&quot;y&quot;:-17.412709786009803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3&quot;}},&quot;d9412c3e-31e2-47b9-a5f4-cc112fb3f54d&quot;:{&quot;type&quot;:&quot;FIGURE_OBJECT&quot;,&quot;id&quot;:&quot;d9412c3e-31e2-47b9-a5f4-cc112fb3f54d&quot;,&quot;relativeTransform&quot;:{&quot;translate&quot;:{&quot;x&quot;:-0.01068884310549337,&quot;y&quot;:-0.9088339183282904},&quot;rotate&quot;:0},&quot;opacity&quot;:1,&quot;path&quot;:{&quot;type&quot;:&quot;RECT&quot;,&quot;size&quot;:{&quot;x&quot;:1.9725102073019123,&quot;y&quot;:2.2150609319513554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a437285b-50ee-4651-bea8-4909b1ddb33d&quot;,&quot;order&quot;:&quot;1&quot;}},&quot;e8dd928a-fa25-451c-a9f7-0ae90bb37f1d&quot;:{&quot;type&quot;:&quot;FIGURE_OBJECT&quot;,&quot;id&quot;:&quot;e8dd928a-fa25-451c-a9f7-0ae90bb37f1d&quot;,&quot;relativeTransform&quot;:{&quot;translate&quot;:{&quot;x&quot;:0.08351380702638483,&quot;y&quot;:1.175915278768978},&quot;rotate&quot;:0},&quot;opacity&quot;:1,&quot;path&quot;:{&quot;type&quot;:&quot;POLY_LINE&quot;,&quot;points&quot;:[{&quot;x&quot;:0,&quot;y&quot;:-0.8404491055349097},{&quot;x&quot;:0,&quot;y&quot;:0.8404491055349097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a437285b-50ee-4651-bea8-4909b1ddb33d&quot;,&quot;order&quot;:&quot;2&quot;}},&quot;384a0015-8287-45a5-9b98-cc685abe1fd9&quot;:{&quot;type&quot;:&quot;FIGURE_OBJECT&quot;,&quot;id&quot;:&quot;384a0015-8287-45a5-9b98-cc685abe1fd9&quot;,&quot;relativeTransform&quot;:{&quot;translate&quot;:{&quot;x&quot;:0.046300336683623544,&quot;y&quot;:1.9525797673124121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a437285b-50ee-4651-bea8-4909b1ddb33d&quot;,&quot;order&quot;:&quot;5&quot;}},&quot;9d6e1363-17f5-4c9f-ab7f-5b518ac071e2&quot;:{&quot;type&quot;:&quot;FIGURE_OBJECT&quot;,&quot;id&quot;:&quot;9d6e1363-17f5-4c9f-ab7f-5b518ac071e2&quot;,&quot;relativeTransform&quot;:{&quot;translate&quot;:{&quot;x&quot;:0,&quot;y&quot;:-2.016364384303948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a437285b-50ee-4651-bea8-4909b1ddb33d&quot;,&quot;order&quot;:&quot;7&quot;}},&quot;b1a18b0a-7115-4f3a-aec9-e9190de6985b&quot;:{&quot;type&quot;:&quot;FIGURE_OBJECT&quot;,&quot;id&quot;:&quot;b1a18b0a-7115-4f3a-aec9-e9190de6985b&quot;,&quot;relativeTransform&quot;:{&quot;translate&quot;:{&quot;x&quot;:-15.945470918842256,&quot;y&quot;:-17.44102803474602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4&quot;}},&quot;04204d18-437e-4051-9901-0b690f45fcac&quot;:{&quot;type&quot;:&quot;FIGURE_OBJECT&quot;,&quot;id&quot;:&quot;04204d18-437e-4051-9901-0b690f45fcac&quot;,&quot;relativeTransform&quot;:{&quot;translate&quot;:{&quot;x&quot;:0.016824331252737225,&quot;y&quot;:1.147597030032851},&quot;rotate&quot;:0},&quot;opacity&quot;:1,&quot;path&quot;:{&quot;type&quot;:&quot;POLY_LINE&quot;,&quot;points&quot;:[{&quot;x&quot;:0,&quot;y&quot;:-0.8404491055349097},{&quot;x&quot;:0,&quot;y&quot;:0.8404491055349097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b1a18b0a-7115-4f3a-aec9-e9190de6985b&quot;,&quot;order&quot;:&quot;1&quot;}},&quot;0a9f2712-78e1-4432-938e-f4ac6f9d963d&quot;:{&quot;type&quot;:&quot;FIGURE_OBJECT&quot;,&quot;id&quot;:&quot;0a9f2712-78e1-4432-938e-f4ac6f9d963d&quot;,&quot;relativeTransform&quot;:{&quot;translate&quot;:{&quot;x&quot;:-0.01068884310549337,&quot;y&quot;:-0.8805156695921035},&quot;rotate&quot;:0},&quot;opacity&quot;:1,&quot;path&quot;:{&quot;type&quot;:&quot;RECT&quot;,&quot;size&quot;:{&quot;x&quot;:1.9725102073019123,&quot;y&quot;:2.2150609319513554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b1a18b0a-7115-4f3a-aec9-e9190de6985b&quot;,&quot;order&quot;:&quot;2&quot;}},&quot;192dcf0a-8d3b-487d-97c0-abcbaa41fe2c&quot;:{&quot;type&quot;:&quot;FIGURE_OBJECT&quot;,&quot;id&quot;:&quot;192dcf0a-8d3b-487d-97c0-abcbaa41fe2c&quot;,&quot;relativeTransform&quot;:{&quot;translate&quot;:{&quot;x&quot;:0.016824331252692115,&quot;y&quot;:1.9880461355677608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b1a18b0a-7115-4f3a-aec9-e9190de6985b&quot;,&quot;order&quot;:&quot;5&quot;}},&quot;7c9b7eca-b267-4669-ad25-dc888aec0618&quot;:{&quot;type&quot;:&quot;FIGURE_OBJECT&quot;,&quot;id&quot;:&quot;7c9b7eca-b267-4669-ad25-dc888aec0618&quot;,&quot;relativeTransform&quot;:{&quot;translate&quot;:{&quot;x&quot;:0,&quot;y&quot;:-1.9880461355677608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b1a18b0a-7115-4f3a-aec9-e9190de6985b&quot;,&quot;order&quot;:&quot;7&quot;}},&quot;f3846e36-5e21-4f56-ad2c-8ad8d6f68597&quot;:{&quot;type&quot;:&quot;FIGURE_OBJECT&quot;,&quot;id&quot;:&quot;f3846e36-5e21-4f56-ad2c-8ad8d6f68597&quot;,&quot;relativeTransform&quot;:{&quot;translate&quot;:{&quot;x&quot;:-13.34019203511566,&quot;y&quot;:-17.4410280347459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5&quot;}},&quot;19eca655-b31c-40f0-a54d-944501e45b44&quot;:{&quot;type&quot;:&quot;FIGURE_OBJECT&quot;,&quot;id&quot;:&quot;19eca655-b31c-40f0-a54d-944501e45b44&quot;,&quot;relativeTransform&quot;:{&quot;translate&quot;:{&quot;x&quot;:-0.014467333600691499,&quot;y&quot;:1.147597030032851},&quot;rotate&quot;:0},&quot;opacity&quot;:1,&quot;path&quot;:{&quot;type&quot;:&quot;POLY_LINE&quot;,&quot;points&quot;:[{&quot;x&quot;:0,&quot;y&quot;:-0.8404491055349097},{&quot;x&quot;:0,&quot;y&quot;:0.8404491055349097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f3846e36-5e21-4f56-ad2c-8ad8d6f68597&quot;,&quot;order&quot;:&quot;1&quot;}},&quot;7546e735-e343-4d87-b112-c25f2a37d760&quot;:{&quot;type&quot;:&quot;FIGURE_OBJECT&quot;,&quot;id&quot;:&quot;7546e735-e343-4d87-b112-c25f2a37d760&quot;,&quot;relativeTransform&quot;:{&quot;translate&quot;:{&quot;x&quot;:0.00007209141422525559,&quot;y&quot;:-0.8805156695921035},&quot;rotate&quot;:0},&quot;opacity&quot;:1,&quot;path&quot;:{&quot;type&quot;:&quot;RECT&quot;,&quot;size&quot;:{&quot;x&quot;:1.9725102073019123,&quot;y&quot;:2.2150609319513554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f3846e36-5e21-4f56-ad2c-8ad8d6f68597&quot;,&quot;order&quot;:&quot;2&quot;}},&quot;e3c5261f-297a-4ac9-a2b4-b04b8f45cbb6&quot;:{&quot;type&quot;:&quot;FIGURE_OBJECT&quot;,&quot;id&quot;:&quot;e3c5261f-297a-4ac9-a2b4-b04b8f45cbb6&quot;,&quot;relativeTransform&quot;:{&quot;translate&quot;:{&quot;x&quot;:-0.014467333600706556,&quot;y&quot;:1.9880461355677608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f3846e36-5e21-4f56-ad2c-8ad8d6f68597&quot;,&quot;order&quot;:&quot;5&quot;}},&quot;221d5297-0b34-4128-9f51-f9aaa612dbdc&quot;:{&quot;type&quot;:&quot;FIGURE_OBJECT&quot;,&quot;id&quot;:&quot;221d5297-0b34-4128-9f51-f9aaa612dbdc&quot;,&quot;relativeTransform&quot;:{&quot;translate&quot;:{&quot;x&quot;:0,&quot;y&quot;:-1.9880461355677006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f3846e36-5e21-4f56-ad2c-8ad8d6f68597&quot;,&quot;order&quot;:&quot;7&quot;}},&quot;351645d4-403f-4f01-b82f-ebbbc3fc0764&quot;:{&quot;type&quot;:&quot;FIGURE_OBJECT&quot;,&quot;id&quot;:&quot;351645d4-403f-4f01-b82f-ebbbc3fc0764&quot;,&quot;relativeTransform&quot;:{&quot;translate&quot;:{&quot;x&quot;:-10.610800186039004,&quot;y&quot;:-19.64386808697753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52&quot;}},&quot;23738072-a1b6-4126-88f6-43a67bdc445b&quot;:{&quot;type&quot;:&quot;FIGURE_OBJECT&quot;,&quot;id&quot;:&quot;23738072-a1b6-4126-88f6-43a67bdc445b&quot;,&quot;relativeTransform&quot;:{&quot;translate&quot;:{&quot;x&quot;:0,&quot;y&quot;:1.0195460086007826},&quot;rotate&quot;:0},&quot;opacity&quot;:1,&quot;path&quot;:{&quot;type&quot;:&quot;POLY_LINE&quot;,&quot;points&quot;:[{&quot;x&quot;:0,&quot;y&quot;:-1.1775253195942024},{&quot;x&quot;:0,&quot;y&quot;:1.1775253195942024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351645d4-403f-4f01-b82f-ebbbc3fc0764&quot;,&quot;order&quot;:&quot;1&quot;}},&quot;77ca9941-d40b-4463-a4a7-66dc37044fe6&quot;:{&quot;type&quot;:&quot;FIGURE_OBJECT&quot;,&quot;id&quot;:&quot;77ca9941-d40b-4463-a4a7-66dc37044fe6&quot;,&quot;relativeTransform&quot;:{&quot;translate&quot;:{&quot;x&quot;:2.3500486580015935e-16,&quot;y&quot;:-1.175911520864539},&quot;rotate&quot;:0},&quot;opacity&quot;:1,&quot;path&quot;:{&quot;type&quot;:&quot;RECT&quot;,&quot;size&quot;:{&quot;x&quot;:1.9725102073019123,&quot;y&quot;:2.2150609319513554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351645d4-403f-4f01-b82f-ebbbc3fc0764&quot;,&quot;order&quot;:&quot;2&quot;}},&quot;f2a796a9-eae7-4fcb-bdd5-c2e6fe3268c4&quot;:{&quot;type&quot;:&quot;FIGURE_OBJECT&quot;,&quot;id&quot;:&quot;f2a796a9-eae7-4fcb-bdd5-c2e6fe3268c4&quot;,&quot;relativeTransform&quot;:{&quot;translate&quot;:{&quot;x&quot;:-4.511292858528964e-14,&quot;y&quot;:2.283441986840196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351645d4-403f-4f01-b82f-ebbbc3fc0764&quot;,&quot;order&quot;:&quot;5&quot;}},&quot;c8126b9d-d3b8-428d-bf8d-2966982f6bff&quot;:{&quot;type&quot;:&quot;FIGURE_OBJECT&quot;,&quot;id&quot;:&quot;c8126b9d-d3b8-428d-bf8d-2966982f6bff&quot;,&quot;relativeTransform&quot;:{&quot;translate&quot;:{&quot;x&quot;:0,&quot;y&quot;:-2.2834419868401357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351645d4-403f-4f01-b82f-ebbbc3fc0764&quot;,&quot;order&quot;:&quot;7&quot;}},&quot;0c8e61a5-b5a2-4d40-af51-4b9fa7792894&quot;:{&quot;type&quot;:&quot;FIGURE_OBJECT&quot;,&quot;id&quot;:&quot;0c8e61a5-b5a2-4d40-af51-4b9fa7792894&quot;,&quot;relativeTransform&quot;:{&quot;translate&quot;:{&quot;x&quot;:-7.954910672960221,&quot;y&quot;:-19.6697975430482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55&quot;}},&quot;7852414f-5043-4eec-a4af-6cef6c6a2ed9&quot;:{&quot;type&quot;:&quot;FIGURE_OBJECT&quot;,&quot;id&quot;:&quot;7852414f-5043-4eec-a4af-6cef6c6a2ed9&quot;,&quot;relativeTransform&quot;:{&quot;translate&quot;:{&quot;x&quot;:-6.016821091082033e-14,&quot;y&quot;:0.9936165525299349},&quot;rotate&quot;:0},&quot;opacity&quot;:1,&quot;path&quot;:{&quot;type&quot;:&quot;POLY_LINE&quot;,&quot;points&quot;:[{&quot;x&quot;:0,&quot;y&quot;:-1.1775253195942024},{&quot;x&quot;:0,&quot;y&quot;:1.1775253195942024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0c8e61a5-b5a2-4d40-af51-4b9fa7792894&quot;,&quot;order&quot;:&quot;1&quot;}},&quot;57d8915e-cad3-4fba-a326-8cf6a9fafd41&quot;:{&quot;type&quot;:&quot;FIGURE_OBJECT&quot;,&quot;id&quot;:&quot;57d8915e-cad3-4fba-a326-8cf6a9fafd41&quot;,&quot;relativeTransform&quot;:{&quot;translate&quot;:{&quot;x&quot;:-2.9845617956620236e-14,&quot;y&quot;:-1.1499820647937513},&quot;rotate&quot;:0},&quot;opacity&quot;:1,&quot;path&quot;:{&quot;type&quot;:&quot;RECT&quot;,&quot;size&quot;:{&quot;x&quot;:1.9725102073019123,&quot;y&quot;:2.2150609319513554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0c8e61a5-b5a2-4d40-af51-4b9fa7792894&quot;,&quot;order&quot;:&quot;2&quot;}},&quot;fcedce52-b852-4afb-ad4a-85f5c6afaf91&quot;:{&quot;type&quot;:&quot;FIGURE_OBJECT&quot;,&quot;id&quot;:&quot;fcedce52-b852-4afb-ad4a-85f5c6afaf91&quot;,&quot;relativeTransform&quot;:{&quot;translate&quot;:{&quot;x&quot;:-3.0084105455410166e-14,&quot;y&quot;:2.257512530769409},&quot;rotate&quot;:0},&quot;opacity&quot;:1,&quot;path&quot;:{&quot;type&quot;:&quot;POLY_LINE&quot;,&quot;points&quot;:[{&quot;x&quot;:1.0432192566948724,&quot;y&quot;:0},{&quot;x&quot;:-1.0432192566948724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0c8e61a5-b5a2-4d40-af51-4b9fa7792894&quot;,&quot;order&quot;:&quot;5&quot;}},&quot;5e09c905-f1b3-49ac-923c-5454df066851&quot;:{&quot;type&quot;:&quot;FIGURE_OBJECT&quot;,&quot;id&quot;:&quot;5e09c905-f1b3-49ac-923c-5454df066851&quot;,&quot;relativeTransform&quot;:{&quot;translate&quot;:{&quot;x&quot;:-1.5028823129879483e-14,&quot;y&quot;:-2.002648292143965},&quot;rotate&quot;:0},&quot;opacity&quot;:1,&quot;path&quot;:{&quot;type&quot;:&quot;POLY_LINE&quot;,&quot;points&quot;:[{&quot;x&quot;:-1.1327299494463576,&quot;y&quot;:0},{&quot;x&quot;:1.1327299494463576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0c8e61a5-b5a2-4d40-af51-4b9fa7792894&quot;,&quot;order&quot;:&quot;7&quot;}},&quot;c875618b-3f08-4e29-8fcd-6c651596fd41&quot;:{&quot;type&quot;:&quot;FIGURE_OBJECT&quot;,&quot;id&quot;:&quot;c875618b-3f08-4e29-8fcd-6c651596fd41&quot;,&quot;relativeTransform&quot;:{&quot;translate&quot;:{&quot;x&quot;:-5.332782431235659,&quot;y&quot;:-20.18823551002862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6&quot;}},&quot;54e4e2c6-d3ba-443f-95f9-23c63b9d52d6&quot;:{&quot;type&quot;:&quot;FIGURE_OBJECT&quot;,&quot;id&quot;:&quot;54e4e2c6-d3ba-443f-95f9-23c63b9d52d6&quot;,&quot;relativeTransform&quot;:{&quot;translate&quot;:{&quot;x&quot;:2.3500486580015935e-16,&quot;y&quot;:-2.432250626044251},&quot;rotate&quot;:0},&quot;opacity&quot;:1,&quot;path&quot;:{&quot;type&quot;:&quot;RECT&quot;,&quot;size&quot;:{&quot;x&quot;:1.9725102073019123,&quot;y&quot;:3.7333836113814347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c875618b-3f08-4e29-8fcd-6c651596fd41&quot;,&quot;order&quot;:&quot;1&quot;}},&quot;413d989e-13d8-4d0f-89e8-8eafd123dbf8&quot;:{&quot;type&quot;:&quot;FIGURE_OBJECT&quot;,&quot;id&quot;:&quot;413d989e-13d8-4d0f-89e8-8eafd123dbf8&quot;,&quot;relativeTransform&quot;:{&quot;translate&quot;:{&quot;x&quot;:0,&quot;y&quot;:1.8479272079984572},&quot;rotate&quot;:0},&quot;opacity&quot;:1,&quot;path&quot;:{&quot;type&quot;:&quot;POLY_LINE&quot;,&quot;points&quot;:[{&quot;x&quot;:0,&quot;y&quot;:-2.3094239800556164},{&quot;x&quot;:0,&quot;y&quot;:2.3094239800556164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c875618b-3f08-4e29-8fcd-6c651596fd41&quot;,&quot;order&quot;:&quot;2&quot;}},&quot;cd30f9e4-c68d-40a8-92ed-457bc8359bd0&quot;:{&quot;type&quot;:&quot;FIGURE_OBJECT&quot;,&quot;id&quot;:&quot;cd30f9e4-c68d-40a8-92ed-457bc8359bd0&quot;,&quot;relativeTransform&quot;:{&quot;translate&quot;:{&quot;x&quot;:-4.511292858528964e-14,&quot;y&quot;:4.298942431734889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c875618b-3f08-4e29-8fcd-6c651596fd41&quot;,&quot;order&quot;:&quot;5&quot;}},&quot;2679e6eb-77f0-4ddd-b351-3b73b9595eca&quot;:{&quot;type&quot;:&quot;FIGURE_OBJECT&quot;,&quot;id&quot;:&quot;2679e6eb-77f0-4ddd-b351-3b73b9595eca&quot;,&quot;relativeTransform&quot;:{&quot;translate&quot;:{&quot;x&quot;:0,&quot;y&quot;:-3.3469847270280577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c875618b-3f08-4e29-8fcd-6c651596fd41&quot;,&quot;order&quot;:&quot;7&quot;}},&quot;aa66a83e-8603-4e17-8480-0c29bc508588&quot;:{&quot;type&quot;:&quot;FIGURE_OBJECT&quot;,&quot;id&quot;:&quot;aa66a83e-8603-4e17-8480-0c29bc508588&quot;,&quot;relativeTransform&quot;:{&quot;translate&quot;:{&quot;x&quot;:-2.6211685235047018,&quot;y&quot;:-19.9737048891319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65&quot;}},&quot;9427d946-5626-4642-a08c-1d0b066a56ef&quot;:{&quot;type&quot;:&quot;FIGURE_OBJECT&quot;,&quot;id&quot;:&quot;9427d946-5626-4642-a08c-1d0b066a56ef&quot;,&quot;relativeTransform&quot;:{&quot;translate&quot;:{&quot;x&quot;:0,&quot;y&quot;:1.9627378199031913},&quot;rotate&quot;:0},&quot;opacity&quot;:1,&quot;path&quot;:{&quot;type&quot;:&quot;POLY_LINE&quot;,&quot;points&quot;:[{&quot;x&quot;:0,&quot;y&quot;:-2.409245806850596},{&quot;x&quot;:0,&quot;y&quot;:2.409245806850596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aa66a83e-8603-4e17-8480-0c29bc508588&quot;,&quot;order&quot;:&quot;1&quot;}},&quot;abfde2ba-dca9-40fe-81a2-4a8d010f7836&quot;:{&quot;type&quot;:&quot;FIGURE_OBJECT&quot;,&quot;id&quot;:&quot;abfde2ba-dca9-40fe-81a2-4a8d010f7836&quot;,&quot;relativeTransform&quot;:{&quot;translate&quot;:{&quot;x&quot;:2.3500486580015935e-16,&quot;y&quot;:-2.5219140744405943},&quot;rotate&quot;:0},&quot;opacity&quot;:1,&quot;path&quot;:{&quot;type&quot;:&quot;RECT&quot;,&quot;size&quot;:{&quot;x&quot;:1.9725102073019123,&quot;y&quot;:3.983321591987936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aa66a83e-8603-4e17-8480-0c29bc508588&quot;,&quot;order&quot;:&quot;2&quot;}},&quot;5dfc4524-e905-4147-96b0-17ddc21a1c46&quot;:{&quot;type&quot;:&quot;FIGURE_OBJECT&quot;,&quot;id&quot;:&quot;5dfc4524-e905-4147-96b0-17ddc21a1c46&quot;,&quot;relativeTransform&quot;:{&quot;translate&quot;:{&quot;x&quot;:-4.511292858528964e-14,&quot;y&quot;:4.513574870434542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aa66a83e-8603-4e17-8480-0c29bc508588&quot;,&quot;order&quot;:&quot;5&quot;}},&quot;aad387d8-6cfd-4bee-94ba-df2dc333fd18&quot;:{&quot;type&quot;:&quot;FIGURE_OBJECT&quot;,&quot;id&quot;:&quot;aad387d8-6cfd-4bee-94ba-df2dc333fd18&quot;,&quot;relativeTransform&quot;:{&quot;translate&quot;:{&quot;x&quot;:0,&quot;y&quot;:-3.2783328605632907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aa66a83e-8603-4e17-8480-0c29bc508588&quot;,&quot;order&quot;:&quot;7&quot;}},&quot;43e26e5f-1df5-461e-82b6-edd633ed95cd&quot;:{&quot;type&quot;:&quot;FIGURE_OBJECT&quot;,&quot;id&quot;:&quot;43e26e5f-1df5-461e-82b6-edd633ed95cd&quot;,&quot;relativeTransform&quot;:{&quot;translate&quot;:{&quot;x&quot;:0.11890522420602354,&quot;y&quot;:-19.48415316410553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7&quot;}},&quot;b469d9b2-2a56-4cd2-950a-d54c16b260d5&quot;:{&quot;type&quot;:&quot;FIGURE_OBJECT&quot;,&quot;id&quot;:&quot;b469d9b2-2a56-4cd2-950a-d54c16b260d5&quot;,&quot;relativeTransform&quot;:{&quot;translate&quot;:{&quot;x&quot;:0,&quot;y&quot;:1.8406861678503892},&quot;rotate&quot;:0},&quot;opacity&quot;:1,&quot;path&quot;:{&quot;type&quot;:&quot;POLY_LINE&quot;,&quot;points&quot;:[{&quot;x&quot;:0,&quot;y&quot;:-2.351972148781687},{&quot;x&quot;:0,&quot;y&quot;:2.351972148781687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43e26e5f-1df5-461e-82b6-edd633ed95cd&quot;,&quot;order&quot;:&quot;1&quot;}},&quot;4f4c34d7-fd0b-4061-aea4-413976d4e7cb&quot;:{&quot;type&quot;:&quot;FIGURE_OBJECT&quot;,&quot;id&quot;:&quot;4f4c34d7-fd0b-4061-aea4-413976d4e7cb&quot;,&quot;relativeTransform&quot;:{&quot;translate&quot;:{&quot;x&quot;:2.3500486580015935e-16,&quot;y&quot;:-2.467557754622074},&quot;rotate&quot;:0},&quot;opacity&quot;:1,&quot;path&quot;:{&quot;type&quot;:&quot;RECT&quot;,&quot;size&quot;:{&quot;x&quot;:1.9725102073019123,&quot;y&quot;:3.7333836113814347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43e26e5f-1df5-461e-82b6-edd633ed95cd&quot;,&quot;order&quot;:&quot;2&quot;}},&quot;66920d39-dcc0-4ffa-a0e3-729a66f0b949&quot;:{&quot;type&quot;:&quot;FIGURE_OBJECT&quot;,&quot;id&quot;:&quot;66920d39-dcc0-4ffa-a0e3-729a66f0b949&quot;,&quot;relativeTransform&quot;:{&quot;translate&quot;:{&quot;x&quot;:-4.511292858528964e-14,&quot;y&quot;:4.3342495603128315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43e26e5f-1df5-461e-82b6-edd633ed95cd&quot;,&quot;order&quot;:&quot;5&quot;}},&quot;b3085f1b-affa-47f2-bd9d-d65bbe6fb006&quot;:{&quot;type&quot;:&quot;FIGURE_OBJECT&quot;,&quot;id&quot;:&quot;b3085f1b-affa-47f2-bd9d-d65bbe6fb006&quot;,&quot;relativeTransform&quot;:{&quot;translate&quot;:{&quot;x&quot;:0,&quot;y&quot;:-3.1363876387733125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43e26e5f-1df5-461e-82b6-edd633ed95cd&quot;,&quot;order&quot;:&quot;7&quot;}},&quot;9d7f4522-3b2e-4f9e-868d-cb4badfc5fb0&quot;:{&quot;type&quot;:&quot;FIGURE_OBJECT&quot;,&quot;id&quot;:&quot;9d7f4522-3b2e-4f9e-868d-cb4badfc5fb0&quot;,&quot;relativeTransform&quot;:{&quot;translate&quot;:{&quot;x&quot;:2.724184107932653,&quot;y&quot;:-20.1117563517207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72&quot;}},&quot;5a4fb99d-4480-41f3-9305-d74093263dbd&quot;:{&quot;type&quot;:&quot;FIGURE_OBJECT&quot;,&quot;id&quot;:&quot;5a4fb99d-4480-41f3-9305-d74093263dbd&quot;,&quot;relativeTransform&quot;:{&quot;translate&quot;:{&quot;x&quot;:0,&quot;y&quot;:1.8211465762224361},&quot;rotate&quot;:0},&quot;opacity&quot;:1,&quot;path&quot;:{&quot;type&quot;:&quot;POLY_LINE&quot;,&quot;points&quot;:[{&quot;x&quot;:0,&quot;y&quot;:-2.4127855879425817},{&quot;x&quot;:0,&quot;y&quot;:2.4127855879425817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9d7f4522-3b2e-4f9e-868d-cb4badfc5fb0&quot;,&quot;order&quot;:&quot;1&quot;}},&quot;dfd17bc9-048d-4c61-9387-839d05539bbd&quot;:{&quot;type&quot;:&quot;FIGURE_OBJECT&quot;,&quot;id&quot;:&quot;dfd17bc9-048d-4c61-9387-839d05539bbd&quot;,&quot;relativeTransform&quot;:{&quot;translate&quot;:{&quot;x&quot;:2.3500486580015935e-16,&quot;y&quot;:-2.508831602155016},&quot;rotate&quot;:0},&quot;opacity&quot;:1,&quot;path&quot;:{&quot;type&quot;:&quot;RECT&quot;,&quot;size&quot;:{&quot;x&quot;:1.9725102073019123,&quot;y&quot;:3.7333836113814347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9d7f4522-3b2e-4f9e-868d-cb4badfc5fb0&quot;,&quot;order&quot;:&quot;2&quot;}},&quot;388dacf2-ec8f-430f-b4c8-dd45d53e9e59&quot;:{&quot;type&quot;:&quot;FIGURE_OBJECT&quot;,&quot;id&quot;:&quot;388dacf2-ec8f-430f-b4c8-dd45d53e9e59&quot;,&quot;relativeTransform&quot;:{&quot;translate&quot;:{&quot;x&quot;:-4.511292858528964e-14,&quot;y&quot;:4.3755234078457725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9d7f4522-3b2e-4f9e-868d-cb4badfc5fb0&quot;,&quot;order&quot;:&quot;5&quot;}},&quot;7c0e5b3b-1fed-48bf-9b8d-af9864312c89&quot;:{&quot;type&quot;:&quot;FIGURE_OBJECT&quot;,&quot;id&quot;:&quot;7c0e5b3b-1fed-48bf-9b8d-af9864312c89&quot;,&quot;relativeTransform&quot;:{&quot;translate&quot;:{&quot;x&quot;:0,&quot;y&quot;:-3.4234638853360915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9d7f4522-3b2e-4f9e-868d-cb4badfc5fb0&quot;,&quot;order&quot;:&quot;7&quot;}},&quot;46f4e905-d289-4be6-a228-8254b095ab09&quot;:{&quot;type&quot;:&quot;FIGURE_OBJECT&quot;,&quot;id&quot;:&quot;46f4e905-d289-4be6-a228-8254b095ab09&quot;,&quot;relativeTransform&quot;:{&quot;translate&quot;:{&quot;x&quot;:5.413426599161998,&quot;y&quot;:-20.0445005109722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75&quot;}},&quot;b112c7a5-5e40-45f3-b458-9561f20e0232&quot;:{&quot;type&quot;:&quot;FIGURE_OBJECT&quot;,&quot;id&quot;:&quot;b112c7a5-5e40-45f3-b458-9561f20e0232&quot;,&quot;relativeTransform&quot;:{&quot;translate&quot;:{&quot;x&quot;:0,&quot;y&quot;:1.8211111784113756},&quot;rotate&quot;:0},&quot;opacity&quot;:1,&quot;path&quot;:{&quot;type&quot;:&quot;POLY_LINE&quot;,&quot;points&quot;:[{&quot;x&quot;:0,&quot;y&quot;:-2.4800060308800336},{&quot;x&quot;:0,&quot;y&quot;:2.4800060308800336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46f4e905-d289-4be6-a228-8254b095ab09&quot;,&quot;order&quot;:&quot;1&quot;}},&quot;c3012482-5708-4f62-b8ec-60d7adc397fb&quot;:{&quot;type&quot;:&quot;FIGURE_OBJECT&quot;,&quot;id&quot;:&quot;c3012482-5708-4f62-b8ec-60d7adc397fb&quot;,&quot;relativeTransform&quot;:{&quot;translate&quot;:{&quot;x&quot;:2.3500486580015935e-16,&quot;y&quot;:-2.5760874429034675},&quot;rotate&quot;:0},&quot;opacity&quot;:1,&quot;path&quot;:{&quot;type&quot;:&quot;RECT&quot;,&quot;size&quot;:{&quot;x&quot;:1.9725102073019123,&quot;y&quot;:3.7333836113814347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46f4e905-d289-4be6-a228-8254b095ab09&quot;,&quot;order&quot;:&quot;2&quot;}},&quot;c3298983-a240-465b-95c2-7f6af86d4c63&quot;:{&quot;type&quot;:&quot;FIGURE_OBJECT&quot;,&quot;id&quot;:&quot;c3298983-a240-465b-95c2-7f6af86d4c63&quot;,&quot;relativeTransform&quot;:{&quot;translate&quot;:{&quot;x&quot;:-4.511292858528964e-14,&quot;y&quot;:4.442779248594104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46f4e905-d289-4be6-a228-8254b095ab09&quot;,&quot;order&quot;:&quot;5&quot;}},&quot;5b61ad3b-9069-4978-bf6c-404f82acdceb&quot;:{&quot;type&quot;:&quot;FIGURE_OBJECT&quot;,&quot;id&quot;:&quot;5b61ad3b-9069-4978-bf6c-404f82acdceb&quot;,&quot;relativeTransform&quot;:{&quot;translate&quot;:{&quot;x&quot;:0,&quot;y&quot;:-3.4907197260845444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46f4e905-d289-4be6-a228-8254b095ab09&quot;,&quot;order&quot;:&quot;7&quot;}},&quot;fd609d6b-cd6e-4b8c-ac1e-34d746dfcf88&quot;:{&quot;type&quot;:&quot;FIGURE_OBJECT&quot;,&quot;id&quot;:&quot;fd609d6b-cd6e-4b8c-ac1e-34d746dfcf88&quot;,&quot;relativeTransform&quot;:{&quot;translate&quot;:{&quot;x&quot;:8.069253556882666,&quot;y&quot;:-19.8578832518009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8&quot;}},&quot;602c96fd-3869-4acf-be77-13f4ad7571c5&quot;:{&quot;type&quot;:&quot;FIGURE_OBJECT&quot;,&quot;id&quot;:&quot;602c96fd-3869-4acf-be77-13f4ad7571c5&quot;,&quot;relativeTransform&quot;:{&quot;translate&quot;:{&quot;x&quot;:2.3500486580015935e-16,&quot;y&quot;:-2.6375810778305664},&quot;rotate&quot;:0},&quot;opacity&quot;:1,&quot;path&quot;:{&quot;type&quot;:&quot;RECT&quot;,&quot;size&quot;:{&quot;x&quot;:1.9725102073019123,&quot;y&quot;:4.06405468628031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fd609d6b-cd6e-4b8c-ac1e-34d746dfcf88&quot;,&quot;order&quot;:&quot;1&quot;}},&quot;10576e9f-31cd-4d50-8813-144772182372&quot;:{&quot;type&quot;:&quot;FIGURE_OBJECT&quot;,&quot;id&quot;:&quot;10576e9f-31cd-4d50-8813-144772182372&quot;,&quot;relativeTransform&quot;:{&quot;translate&quot;:{&quot;x&quot;:0,&quot;y&quot;:2.0599756065009722},&quot;rotate&quot;:0},&quot;opacity&quot;:1,&quot;path&quot;:{&quot;type&quot;:&quot;POLY_LINE&quot;,&quot;points&quot;:[{&quot;x&quot;:0,&quot;y&quot;:-2.4807139870984485},{&quot;x&quot;:0,&quot;y&quot;:2.4807139870984485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fd609d6b-cd6e-4b8c-ac1e-34d746dfcf88&quot;,&quot;order&quot;:&quot;2&quot;}},&quot;b15a19f4-e6df-4961-aa63-0017939d54fa&quot;:{&quot;type&quot;:&quot;FIGURE_OBJECT&quot;,&quot;id&quot;:&quot;b15a19f4-e6df-4961-aa63-0017939d54fa&quot;,&quot;relativeTransform&quot;:{&quot;translate&quot;:{&quot;x&quot;:-4.511292858528964e-14,&quot;y&quot;:4.669608420970763},&quot;rotate&quot;:0},&quot;opacity&quot;:1,&quot;path&quot;:{&quot;type&quot;:&quot;POLY_LINE&quot;,&quot;points&quot;:[{&quot;x&quot;:1.0432192566948573,&quot;y&quot;:0},{&quot;x&quot;:-1.0432192566948573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fd609d6b-cd6e-4b8c-ac1e-34d746dfcf88&quot;,&quot;order&quot;:&quot;5&quot;}},&quot;a5bc098b-4249-4826-8501-9f3a95fd2f73&quot;:{&quot;type&quot;:&quot;FIGURE_OBJECT&quot;,&quot;id&quot;:&quot;a5bc098b-4249-4826-8501-9f3a95fd2f73&quot;,&quot;relativeTransform&quot;:{&quot;translate&quot;:{&quot;x&quot;:0,&quot;y&quot;:-3.677336985255748},&quot;rotate&quot;:0},&quot;opacity&quot;:1,&quot;path&quot;:{&quot;type&quot;:&quot;POLY_LINE&quot;,&quot;points&quot;:[{&quot;x&quot;:-1.1327299494463725,&quot;y&quot;:0},{&quot;x&quot;:1.1327299494463725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fd609d6b-cd6e-4b8c-ac1e-34d746dfcf88&quot;,&quot;order&quot;:&quot;7&quot;}},&quot;30c10dab-4e83-4665-9b18-ce6fa7c4325f&quot;:{&quot;type&quot;:&quot;FIGURE_OBJECT&quot;,&quot;id&quot;:&quot;30c10dab-4e83-4665-9b18-ce6fa7c4325f&quot;,&quot;relativeTransform&quot;:{&quot;translate&quot;:{&quot;x&quot;:10.742354646332343,&quot;y&quot;:-19.35565911046520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59&quot;}},&quot;0d650b5a-d848-46d1-97ed-17a6d6b8e56d&quot;:{&quot;type&quot;:&quot;FIGURE_OBJECT&quot;,&quot;id&quot;:&quot;0d650b5a-d848-46d1-97ed-17a6d6b8e56d&quot;,&quot;relativeTransform&quot;:{&quot;translate&quot;:{&quot;x&quot;:0,&quot;y&quot;:2.4524311361732622},&quot;rotate&quot;:0},&quot;opacity&quot;:1,&quot;path&quot;:{&quot;type&quot;:&quot;POLY_LINE&quot;,&quot;points&quot;:[{&quot;x&quot;:0,&quot;y&quot;:-2.5258461960217184},{&quot;x&quot;:0,&quot;y&quot;:2.5258461960217184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30c10dab-4e83-4665-9b18-ce6fa7c4325f&quot;,&quot;order&quot;:&quot;1&quot;}},&quot;59b48fe0-fa17-465b-8ea6-56d899a28843&quot;:{&quot;type&quot;:&quot;FIGURE_OBJECT&quot;,&quot;id&quot;:&quot;59b48fe0-fa17-465b-8ea6-56d899a28843&quot;,&quot;relativeTransform&quot;:{&quot;translate&quot;:{&quot;x&quot;:2.3500486580015935e-16,&quot;y&quot;:-2.6252039474932554},&quot;rotate&quot;:0},&quot;opacity&quot;:1,&quot;path&quot;:{&quot;type&quot;:&quot;RECT&quot;,&quot;size&quot;:{&quot;x&quot;:1.9725102073019123,&quot;y&quot;:4.98932925676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30c10dab-4e83-4665-9b18-ce6fa7c4325f&quot;,&quot;order&quot;:&quot;2&quot;}},&quot;775a2faf-86c5-43bd-9b52-2dda014cb29c&quot;:{&quot;type&quot;:&quot;FIGURE_OBJECT&quot;,&quot;id&quot;:&quot;775a2faf-86c5-43bd-9b52-2dda014cb29c&quot;,&quot;relativeTransform&quot;:{&quot;translate&quot;:{&quot;x&quot;:-3.0084105455410166e-14,&quot;y&quot;:5.119868575875735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30c10dab-4e83-4665-9b18-ce6fa7c4325f&quot;,&quot;order&quot;:&quot;5&quot;}},&quot;ae461855-71c8-42ad-8744-fc6ba2dbfdc9&quot;:{&quot;type&quot;:&quot;FIGURE_OBJECT&quot;,&quot;id&quot;:&quot;ae461855-71c8-42ad-8744-fc6ba2dbfdc9&quot;,&quot;relativeTransform&quot;:{&quot;translate&quot;:{&quot;x&quot;:-1.5028823129879483e-14,&quot;y&quot;:-4.1795611265915},&quot;rotate&quot;:0},&quot;opacity&quot;:1,&quot;path&quot;:{&quot;type&quot;:&quot;POLY_LINE&quot;,&quot;points&quot;:[{&quot;x&quot;:-1.1327299494463576,&quot;y&quot;:0},{&quot;x&quot;:1.1327299494463576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30c10dab-4e83-4665-9b18-ce6fa7c4325f&quot;,&quot;order&quot;:&quot;7&quot;}},&quot;9dfcad8b-110d-4cb3-84f0-242f8f4187b5&quot;:{&quot;type&quot;:&quot;FIGURE_OBJECT&quot;,&quot;id&quot;:&quot;9dfcad8b-110d-4cb3-84f0-242f8f4187b5&quot;,&quot;relativeTransform&quot;:{&quot;translate&quot;:{&quot;x&quot;:13.432588276267472,&quot;y&quot;:-18.6106059862168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&quot;}},&quot;46ff63e5-e4d6-444b-9c02-7dfbd2f1d7a5&quot;:{&quot;type&quot;:&quot;FIGURE_OBJECT&quot;,&quot;id&quot;:&quot;46ff63e5-e4d6-444b-9c02-7dfbd2f1d7a5&quot;,&quot;relativeTransform&quot;:{&quot;translate&quot;:{&quot;x&quot;:0,&quot;y&quot;:3.1603873545772183},&quot;rotate&quot;:0},&quot;opacity&quot;:1,&quot;path&quot;:{&quot;type&quot;:&quot;POLY_LINE&quot;,&quot;points&quot;:[{&quot;x&quot;:0,&quot;y&quot;:-2.562943101866049},{&quot;x&quot;:0,&quot;y&quot;:2.562943101866049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9dfcad8b-110d-4cb3-84f0-242f8f4187b5&quot;,&quot;order&quot;:&quot;1&quot;}},&quot;dae6f837-9ae2-42be-97b7-a31a6eb4f009&quot;:{&quot;type&quot;:&quot;FIGURE_OBJECT&quot;,&quot;id&quot;:&quot;dae6f837-9ae2-42be-97b7-a31a6eb4f009&quot;,&quot;relativeTransform&quot;:{&quot;translate&quot;:{&quot;x&quot;:-2.9845617956620236e-14,&quot;y&quot;:-2.6763011438780397},&quot;rotate&quot;:0},&quot;opacity&quot;:1,&quot;path&quot;:{&quot;type&quot;:&quot;RECT&quot;,&quot;size&quot;:{&quot;x&quot;:1.9725102073019123,&quot;y&quot;:6.377241112492007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9dfcad8b-110d-4cb3-84f0-242f8f4187b5&quot;,&quot;order&quot;:&quot;2&quot;}},&quot;1e6651b1-4f57-4772-ae8f-9d39b470d637&quot;:{&quot;type&quot;:&quot;FIGURE_OBJECT&quot;,&quot;id&quot;:&quot;1e6651b1-4f57-4772-ae8f-9d39b470d637&quot;,&quot;relativeTransform&quot;:{&quot;translate&quot;:{&quot;x&quot;:-3.0084105455410166e-14,&quot;y&quot;:5.864921700124083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9dfcad8b-110d-4cb3-84f0-242f8f4187b5&quot;,&quot;order&quot;:&quot;5&quot;}},&quot;368c0b29-7b46-4da4-abe3-278a2e6d5556&quot;:{&quot;type&quot;:&quot;FIGURE_OBJECT&quot;,&quot;id&quot;:&quot;368c0b29-7b46-4da4-abe3-278a2e6d5556&quot;,&quot;relativeTransform&quot;:{&quot;translate&quot;:{&quot;x&quot;:0,&quot;y&quot;:-2.7503391128776102},&quot;rotate&quot;:0},&quot;opacity&quot;:1,&quot;path&quot;:{&quot;type&quot;:&quot;POLY_LINE&quot;,&quot;points&quot;:[{&quot;x&quot;:-1.1327299494463423,&quot;y&quot;:0},{&quot;x&quot;:1.1327299494463423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9dfcad8b-110d-4cb3-84f0-242f8f4187b5&quot;,&quot;order&quot;:&quot;7&quot;}},&quot;fc4a381f-8d45-45cd-8b42-ea9d45d9a644&quot;:{&quot;type&quot;:&quot;FIGURE_OBJECT&quot;,&quot;id&quot;:&quot;fc4a381f-8d45-45cd-8b42-ea9d45d9a644&quot;,&quot;relativeTransform&quot;:{&quot;translate&quot;:{&quot;x&quot;:16.076946343250068,&quot;y&quot;:-17.24035672549595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02&quot;}},&quot;726e62ba-3fdf-4945-ac3a-af5a5db459d7&quot;:{&quot;type&quot;:&quot;FIGURE_OBJECT&quot;,&quot;id&quot;:&quot;726e62ba-3fdf-4945-ac3a-af5a5db459d7&quot;,&quot;relativeTransform&quot;:{&quot;translate&quot;:{&quot;x&quot;:-2.9845617956620236e-14,&quot;y&quot;:-2.667468933731924},&quot;rotate&quot;:0},&quot;opacity&quot;:1,&quot;path&quot;:{&quot;type&quot;:&quot;RECT&quot;,&quot;size&quot;:{&quot;x&quot;:1.9725102073019123,&quot;y&quot;:4.98932925676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fc4a381f-8d45-45cd-8b42-ea9d45d9a644&quot;,&quot;order&quot;:&quot;1&quot;}},&quot;74ff4a6c-f1f4-498f-ad1e-446920e8990a&quot;:{&quot;type&quot;:&quot;FIGURE_OBJECT&quot;,&quot;id&quot;:&quot;74ff4a6c-f1f4-498f-ad1e-446920e8990a&quot;,&quot;relativeTransform&quot;:{&quot;translate&quot;:{&quot;x&quot;:0,&quot;y&quot;:2.494696122411901},&quot;rotate&quot;:0},&quot;opacity&quot;:1,&quot;path&quot;:{&quot;type&quot;:&quot;POLY_LINE&quot;,&quot;points&quot;:[{&quot;x&quot;:0,&quot;y&quot;:-2.525846196021748},{&quot;x&quot;:0,&quot;y&quot;:2.525846196021748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fc4a381f-8d45-45cd-8b42-ea9d45d9a644&quot;,&quot;order&quot;:&quot;2&quot;}},&quot;f14f1d8b-f7e1-4f75-8d8b-6f0869c44ee8&quot;:{&quot;type&quot;:&quot;FIGURE_OBJECT&quot;,&quot;id&quot;:&quot;f14f1d8b-f7e1-4f75-8d8b-6f0869c44ee8&quot;,&quot;relativeTransform&quot;:{&quot;translate&quot;:{&quot;x&quot;:-3.0084105455410166e-14,&quot;y&quot;:5.162133562114405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fc4a381f-8d45-45cd-8b42-ea9d45d9a644&quot;,&quot;order&quot;:&quot;5&quot;}},&quot;5f2a336e-f897-4cec-8051-69d4f7e46f56&quot;:{&quot;type&quot;:&quot;FIGURE_OBJECT&quot;,&quot;id&quot;:&quot;5f2a336e-f897-4cec-8051-69d4f7e46f56&quot;,&quot;relativeTransform&quot;:{&quot;translate&quot;:{&quot;x&quot;:0,&quot;y&quot;:-4.120588373598509},&quot;rotate&quot;:0},&quot;opacity&quot;:1,&quot;path&quot;:{&quot;type&quot;:&quot;POLY_LINE&quot;,&quot;points&quot;:[{&quot;x&quot;:-1.1327299494463423,&quot;y&quot;:0},{&quot;x&quot;:1.1327299494463423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fc4a381f-8d45-45cd-8b42-ea9d45d9a644&quot;,&quot;order&quot;:&quot;7&quot;}},&quot;8ebe3e3e-3c96-41d7-a8ed-73a775bc0b79&quot;:{&quot;type&quot;:&quot;FIGURE_OBJECT&quot;,&quot;id&quot;:&quot;8ebe3e3e-3c96-41d7-a8ed-73a775bc0b79&quot;,&quot;relativeTransform&quot;:{&quot;translate&quot;:{&quot;x&quot;:18.731923753508624,&quot;y&quot;:-16.9024492224515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05&quot;}},&quot;baff67a2-24cc-431a-b180-af6c5fa620cf&quot;:{&quot;type&quot;:&quot;FIGURE_OBJECT&quot;,&quot;id&quot;:&quot;baff67a2-24cc-431a-b180-af6c5fa620cf&quot;,&quot;relativeTransform&quot;:{&quot;translate&quot;:{&quot;x&quot;:0,&quot;y&quot;:2.7610292517754482},&quot;rotate&quot;:0},&quot;opacity&quot;:1,&quot;path&quot;:{&quot;type&quot;:&quot;POLY_LINE&quot;,&quot;points&quot;:[{&quot;x&quot;:0,&quot;y&quot;:-2.597420569702332},{&quot;x&quot;:0,&quot;y&quot;:2.597420569702332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8ebe3e3e-3c96-41d7-a8ed-73a775bc0b79&quot;,&quot;order&quot;:&quot;1&quot;}},&quot;9e295c8c-adb9-4083-81ca-802b53936c42&quot;:{&quot;type&quot;:&quot;FIGURE_OBJECT&quot;,&quot;id&quot;:&quot;9e295c8c-adb9-4083-81ca-802b53936c42&quot;,&quot;relativeTransform&quot;:{&quot;translate&quot;:{&quot;x&quot;:-2.9845617956620236e-14,&quot;y&quot;:-2.695730308431159},&quot;rotate&quot;:0},&quot;opacity&quot;:1,&quot;path&quot;:{&quot;type&quot;:&quot;RECT&quot;,&quot;size&quot;:{&quot;x&quot;:1.9725102073019123,&quot;y&quot;:5.60862151345503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8ebe3e3e-3c96-41d7-a8ed-73a775bc0b79&quot;,&quot;order&quot;:&quot;2&quot;}},&quot;1208a149-2fe3-4edc-9608-219ceb13ac2c&quot;:{&quot;type&quot;:&quot;FIGURE_OBJECT&quot;,&quot;id&quot;:&quot;1208a149-2fe3-4edc-9608-219ceb13ac2c&quot;,&quot;relativeTransform&quot;:{&quot;translate&quot;:{&quot;x&quot;:-3.0084105455410166e-14,&quot;y&quot;:5.500041065158595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8ebe3e3e-3c96-41d7-a8ed-73a775bc0b79&quot;,&quot;order&quot;:&quot;5&quot;}},&quot;68713b9e-4f5f-4421-9c51-d9617964b4fb&quot;:{&quot;type&quot;:&quot;FIGURE_OBJECT&quot;,&quot;id&quot;:&quot;68713b9e-4f5f-4421-9c51-d9617964b4fb&quot;,&quot;relativeTransform&quot;:{&quot;translate&quot;:{&quot;x&quot;:0,&quot;y&quot;:-4.17531338928119},&quot;rotate&quot;:0},&quot;opacity&quot;:1,&quot;path&quot;:{&quot;type&quot;:&quot;POLY_LINE&quot;,&quot;points&quot;:[{&quot;x&quot;:-1.1327299494463423,&quot;y&quot;:0},{&quot;x&quot;:1.1327299494463423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8ebe3e3e-3c96-41d7-a8ed-73a775bc0b79&quot;,&quot;order&quot;:&quot;7&quot;}},&quot;e191b749-d28f-4144-a14e-9c2803c81a2f&quot;:{&quot;type&quot;:&quot;FIGURE_OBJECT&quot;,&quot;id&quot;:&quot;e191b749-d28f-4144-a14e-9c2803c81a2f&quot;,&quot;relativeTransform&quot;:{&quot;translate&quot;:{&quot;x&quot;:21.44353766123949,&quot;y&quot;:-16.2652886258881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1&quot;}},&quot;8433e1d0-c739-4add-9671-82eb7e5a656e&quot;:{&quot;type&quot;:&quot;FIGURE_OBJECT&quot;,&quot;id&quot;:&quot;8433e1d0-c739-4add-9671-82eb7e5a656e&quot;,&quot;relativeTransform&quot;:{&quot;translate&quot;:{&quot;x&quot;:-2.9845617956620236e-14,&quot;y&quot;:-2.7203883599136156},&quot;rotate&quot;:0},&quot;opacity&quot;:1,&quot;path&quot;:{&quot;type&quot;:&quot;RECT&quot;,&quot;size&quot;:{&quot;x&quot;:1.9725102073019123,&quot;y&quot;:6.267261628894136},&quot;cornerRounding&quot;:{&quot;type&quot;:&quot;ARC_LENGTH&quot;,&quot;global&quot;:0}},&quot;pathStyles&quot;:[{&quot;type&quot;:&quot;FILL&quot;,&quot;fillStyle&quot;:&quot;rgba(255,245,96,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e191b749-d28f-4144-a14e-9c2803c81a2f&quot;,&quot;order&quot;:&quot;1&quot;}},&quot;633458b8-5179-4318-bee2-6db14f78786c&quot;:{&quot;type&quot;:&quot;FIGURE_OBJECT&quot;,&quot;id&quot;:&quot;633458b8-5179-4318-bee2-6db14f78786c&quot;,&quot;relativeTransform&quot;:{&quot;translate&quot;:{&quot;x&quot;:0,&quot;y&quot;:3.1150073609774265},&quot;rotate&quot;:0},&quot;opacity&quot;:1,&quot;path&quot;:{&quot;type&quot;:&quot;POLY_LINE&quot;,&quot;points&quot;:[{&quot;x&quot;:0,&quot;y&quot;:-2.5974205697023622},{&quot;x&quot;:0,&quot;y&quot;:2.5974205697023622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e191b749-d28f-4144-a14e-9c2803c81a2f&quot;,&quot;order&quot;:&quot;2&quot;}},&quot;2e6e3398-a70a-4bcc-8681-2da3ac73a410&quot;:{&quot;type&quot;:&quot;FIGURE_OBJECT&quot;,&quot;id&quot;:&quot;2e6e3398-a70a-4bcc-8681-2da3ac73a410&quot;,&quot;relativeTransform&quot;:{&quot;translate&quot;:{&quot;x&quot;:-3.0084105455410166e-14,&quot;y&quot;:5.854019174360603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e191b749-d28f-4144-a14e-9c2803c81a2f&quot;,&quot;order&quot;:&quot;5&quot;}},&quot;b568974d-f530-41a0-9286-348a0dde6059&quot;:{&quot;type&quot;:&quot;FIGURE_OBJECT&quot;,&quot;id&quot;:&quot;b568974d-f530-41a0-9286-348a0dde6059&quot;,&quot;relativeTransform&quot;:{&quot;translate&quot;:{&quot;x&quot;:0,&quot;y&quot;:-2.9376643282673798},&quot;rotate&quot;:0},&quot;opacity&quot;:1,&quot;path&quot;:{&quot;type&quot;:&quot;POLY_LINE&quot;,&quot;points&quot;:[{&quot;x&quot;:-1.1327299494463423,&quot;y&quot;:0},{&quot;x&quot;:1.1327299494463423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e191b749-d28f-4144-a14e-9c2803c81a2f&quot;,&quot;order&quot;:&quot;7&quot;}},&quot;76f8f6f7-4e8b-4287-a5fa-0f54e395ed5b&quot;:{&quot;type&quot;:&quot;FIGURE_OBJECT&quot;,&quot;id&quot;:&quot;76f8f6f7-4e8b-4287-a5fa-0f54e395ed5b&quot;,&quot;relativeTransform&quot;:{&quot;translate&quot;:{&quot;x&quot;:24.118621028100772,&quot;y&quot;:-14.90155256237663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15&quot;}},&quot;2841b59f-e2fc-4c96-b6f2-08c1f54e7189&quot;:{&quot;type&quot;:&quot;FIGURE_OBJECT&quot;,&quot;id&quot;:&quot;2841b59f-e2fc-4c96-b6f2-08c1f54e7189&quot;,&quot;relativeTransform&quot;:{&quot;translate&quot;:{&quot;x&quot;:-2.9845617956620236e-14,&quot;y&quot;:-2.8098032302980096},&quot;rotate&quot;:0},&quot;opacity&quot;:1,&quot;path&quot;:{&quot;type&quot;:&quot;RECT&quot;,&quot;size&quot;:{&quot;x&quot;:1.9725102073019123,&quot;y&quot;:6.26726162889413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76f8f6f7-4e8b-4287-a5fa-0f54e395ed5b&quot;,&quot;order&quot;:&quot;1&quot;}},&quot;3d482c92-d873-4282-a4fa-dc80b01efa5c&quot;:{&quot;type&quot;:&quot;FIGURE_OBJECT&quot;,&quot;id&quot;:&quot;3d482c92-d873-4282-a4fa-dc80b01efa5c&quot;,&quot;relativeTransform&quot;:{&quot;translate&quot;:{&quot;x&quot;:0,&quot;y&quot;:3.1150073609774864},&quot;rotate&quot;:0},&quot;opacity&quot;:1,&quot;path&quot;:{&quot;type&quot;:&quot;POLY_LINE&quot;,&quot;points&quot;:[{&quot;x&quot;:0,&quot;y&quot;:-2.686835440086756},{&quot;x&quot;:0,&quot;y&quot;:2.686835440086756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76f8f6f7-4e8b-4287-a5fa-0f54e395ed5b&quot;,&quot;order&quot;:&quot;2&quot;}},&quot;cb34fbe8-56c4-4801-a3aa-b8f1d8cb8dc0&quot;:{&quot;type&quot;:&quot;FIGURE_OBJECT&quot;,&quot;id&quot;:&quot;cb34fbe8-56c4-4801-a3aa-b8f1d8cb8dc0&quot;,&quot;relativeTransform&quot;:{&quot;translate&quot;:{&quot;x&quot;:-3.0084105455410166e-14,&quot;y&quot;:5.943434044745057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76f8f6f7-4e8b-4287-a5fa-0f54e395ed5b&quot;,&quot;order&quot;:&quot;5&quot;}},&quot;42ba3eea-7af5-4e75-8d71-98e4079e4a5f&quot;:{&quot;type&quot;:&quot;FIGURE_OBJECT&quot;,&quot;id&quot;:&quot;42ba3eea-7af5-4e75-8d71-98e4079e4a5f&quot;,&quot;relativeTransform&quot;:{&quot;translate&quot;:{&quot;x&quot;:0,&quot;y&quot;:-4.301400391778872},&quot;rotate&quot;:0},&quot;opacity&quot;:1,&quot;path&quot;:{&quot;type&quot;:&quot;POLY_LINE&quot;,&quot;points&quot;:[{&quot;x&quot;:-1.1327299494463423,&quot;y&quot;:0},{&quot;x&quot;:1.1327299494463423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76f8f6f7-4e8b-4287-a5fa-0f54e395ed5b&quot;,&quot;order&quot;:&quot;7&quot;}},&quot;491f2eb0-f01f-47d5-a645-f28bbe648e6d&quot;:{&quot;type&quot;:&quot;FIGURE_OBJECT&quot;,&quot;id&quot;:&quot;491f2eb0-f01f-47d5-a645-f28bbe648e6d&quot;,&quot;relativeTransform&quot;:{&quot;translate&quot;:{&quot;x&quot;:26.70506827641792,&quot;y&quot;:-12.07100775585668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2&quot;}},&quot;2ecde023-0439-4ebc-bffe-981c09a3ce3a&quot;:{&quot;type&quot;:&quot;FIGURE_OBJECT&quot;,&quot;id&quot;:&quot;2ecde023-0439-4ebc-bffe-981c09a3ce3a&quot;,&quot;relativeTransform&quot;:{&quot;translate&quot;:{&quot;x&quot;:-2.9845617956620236e-14,&quot;y&quot;:-2.7498393385991644},&quot;rotate&quot;:0},&quot;opacity&quot;:1,&quot;path&quot;:{&quot;type&quot;:&quot;RECT&quot;,&quot;size&quot;:{&quot;x&quot;:1.9725102073019123,&quot;y&quot;:5.30034651760381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491f2eb0-f01f-47d5-a645-f28bbe648e6d&quot;,&quot;order&quot;:&quot;1&quot;}},&quot;c779cc39-6181-4744-bd4d-49a449303778&quot;:{&quot;type&quot;:&quot;FIGURE_OBJECT&quot;,&quot;id&quot;:&quot;c779cc39-6181-4744-bd4d-49a449303778&quot;,&quot;relativeTransform&quot;:{&quot;translate&quot;:{&quot;x&quot;:0,&quot;y&quot;:2.66694761625257},&quot;rotate&quot;:0},&quot;opacity&quot;:1,&quot;path&quot;:{&quot;type&quot;:&quot;POLY_LINE&quot;,&quot;points&quot;:[{&quot;x&quot;:0,&quot;y&quot;:-2.662269359308166},{&quot;x&quot;:0,&quot;y&quot;:2.662269359308166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491f2eb0-f01f-47d5-a645-f28bbe648e6d&quot;,&quot;order&quot;:&quot;2&quot;}},&quot;98580ec2-67a8-41f8-a063-727dee125e2b&quot;:{&quot;type&quot;:&quot;FIGURE_OBJECT&quot;,&quot;id&quot;:&quot;98580ec2-67a8-41f8-a063-727dee125e2b&quot;,&quot;relativeTransform&quot;:{&quot;translate&quot;:{&quot;x&quot;:-3.0084105455410166e-14,&quot;y&quot;:5.400012597401054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491f2eb0-f01f-47d5-a645-f28bbe648e6d&quot;,&quot;order&quot;:&quot;5&quot;}},&quot;71da3857-fb00-4901-b02d-85c0d2fa1cd2&quot;:{&quot;type&quot;:&quot;FIGURE_OBJECT&quot;,&quot;id&quot;:&quot;71da3857-fb00-4901-b02d-85c0d2fa1cd2&quot;,&quot;relativeTransform&quot;:{&quot;translate&quot;:{&quot;x&quot;:0,&quot;y&quot;:-5.051120281165764},&quot;rotate&quot;:0},&quot;opacity&quot;:1,&quot;path&quot;:{&quot;type&quot;:&quot;POLY_LINE&quot;,&quot;points&quot;:[{&quot;x&quot;:-1.1327299494463423,&quot;y&quot;:0},{&quot;x&quot;:1.1327299494463423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491f2eb0-f01f-47d5-a645-f28bbe648e6d&quot;,&quot;order&quot;:&quot;7&quot;}},&quot;9619c4af-9a04-4da2-bc30-473061cc219c&quot;:{&quot;type&quot;:&quot;FIGURE_OBJECT&quot;,&quot;id&quot;:&quot;9619c4af-9a04-4da2-bc30-473061cc219c&quot;,&quot;relativeTransform&quot;:{&quot;translate&quot;:{&quot;x&quot;:29.480539835048834,&quot;y&quot;:-11.7549382331223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22&quot;}},&quot;f242a0ea-c3af-4eba-8baa-34761a96a0ff&quot;:{&quot;type&quot;:&quot;FIGURE_OBJECT&quot;,&quot;id&quot;:&quot;f242a0ea-c3af-4eba-8baa-34761a96a0ff&quot;,&quot;relativeTransform&quot;:{&quot;translate&quot;:{&quot;x&quot;:-2.9845617956620236e-14,&quot;y&quot;:-3.168827963454564},&quot;rotate&quot;:0},&quot;opacity&quot;:1,&quot;path&quot;:{&quot;type&quot;:&quot;RECT&quot;,&quot;size&quot;:{&quot;x&quot;:1.9725102073019123,&quot;y&quot;:3.8302302224242184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9619c4af-9a04-4da2-bc30-473061cc219c&quot;,&quot;order&quot;:&quot;1&quot;}},&quot;517c6414-269c-4791-91bd-813addde6ca0&quot;:{&quot;type&quot;:&quot;FIGURE_OBJECT&quot;,&quot;id&quot;:&quot;517c6414-269c-4791-91bd-813addde6ca0&quot;,&quot;relativeTransform&quot;:{&quot;translate&quot;:{&quot;x&quot;:0,&quot;y&quot;:1.9540686331027186},&quot;rotate&quot;:0},&quot;opacity&quot;:1,&quot;path&quot;:{&quot;type&quot;:&quot;POLY_LINE&quot;,&quot;points&quot;:[{&quot;x&quot;:0,&quot;y&quot;:-3.1150073609774864},{&quot;x&quot;:0,&quot;y&quot;:3.1150073609774864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9619c4af-9a04-4da2-bc30-473061cc219c&quot;,&quot;order&quot;:&quot;2&quot;}},&quot;eaedebc5-5778-411f-a9b2-6ce564cebe50&quot;:{&quot;type&quot;:&quot;FIGURE_OBJECT&quot;,&quot;id&quot;:&quot;eaedebc5-5778-411f-a9b2-6ce564cebe50&quot;,&quot;relativeTransform&quot;:{&quot;translate&quot;:{&quot;x&quot;:-3.0084105455410166e-14,&quot;y&quot;:5.083943074666714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9619c4af-9a04-4da2-bc30-473061cc219c&quot;,&quot;order&quot;:&quot;5&quot;}},&quot;81510386-5a0f-44b9-9b3c-de05f3b75d13&quot;:{&quot;type&quot;:&quot;FIGURE_OBJECT&quot;,&quot;id&quot;:&quot;81510386-5a0f-44b9-9b3c-de05f3b75d13&quot;,&quot;relativeTransform&quot;:{&quot;translate&quot;:{&quot;x&quot;:0,&quot;y&quot;:-4.425183259691816},&quot;rotate&quot;:0},&quot;opacity&quot;:1,&quot;path&quot;:{&quot;type&quot;:&quot;POLY_LINE&quot;,&quot;points&quot;:[{&quot;x&quot;:-1.1327299494463423,&quot;y&quot;:0},{&quot;x&quot;:1.1327299494463423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9619c4af-9a04-4da2-bc30-473061cc219c&quot;,&quot;order&quot;:&quot;7&quot;}},&quot;b78c3e4c-e47f-4cdc-80af-34f22980d515&quot;:{&quot;type&quot;:&quot;FIGURE_OBJECT&quot;,&quot;id&quot;:&quot;b78c3e4c-e47f-4cdc-80af-34f22980d515&quot;,&quot;relativeTransform&quot;:{&quot;translate&quot;:{&quot;x&quot;:32.14302158122252,&quot;y&quot;:-11.30672580394142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25&quot;}},&quot;c1599556-4afb-4007-8063-d85b8c16a262&quot;:{&quot;type&quot;:&quot;FIGURE_OBJECT&quot;,&quot;id&quot;:&quot;c1599556-4afb-4007-8063-d85b8c16a262&quot;,&quot;relativeTransform&quot;:{&quot;translate&quot;:{&quot;x&quot;:0,&quot;y&quot;:1.858347605065119},&quot;rotate&quot;:0},&quot;opacity&quot;:1,&quot;path&quot;:{&quot;type&quot;:&quot;POLY_LINE&quot;,&quot;points&quot;:[{&quot;x&quot;:0,&quot;y&quot;:-3.1843162747592437},{&quot;x&quot;:0,&quot;y&quot;:3.1843162747592437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b78c3e4c-e47f-4cdc-80af-34f22980d515&quot;,&quot;order&quot;:&quot;1&quot;}},&quot;f6d4ee7b-7048-41e2-adf4-1866744dae87&quot;:{&quot;type&quot;:&quot;FIGURE_OBJECT&quot;,&quot;id&quot;:&quot;f6d4ee7b-7048-41e2-adf4-1866744dae87&quot;,&quot;relativeTransform&quot;:{&quot;translate&quot;:{&quot;x&quot;:-2.9845617956620236e-14,&quot;y&quot;:-3.2215199397715155},&quot;rotate&quot;:0},&quot;opacity&quot;:1,&quot;path&quot;:{&quot;type&quot;:&quot;RECT&quot;,&quot;size&quot;:{&quot;x&quot;:1.9725102073019123,&quot;y&quot;:3.6720220412786317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b78c3e4c-e47f-4cdc-80af-34f22980d515&quot;,&quot;order&quot;:&quot;2&quot;}},&quot;b1151420-7828-4b3d-9f02-cfb21c56d912&quot;:{&quot;type&quot;:&quot;FIGURE_OBJECT&quot;,&quot;id&quot;:&quot;b1151420-7828-4b3d-9f02-cfb21c56d912&quot;,&quot;relativeTransform&quot;:{&quot;translate&quot;:{&quot;x&quot;:-3.0084105455410166e-14,&quot;y&quot;:5.05753096041081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b78c3e4c-e47f-4cdc-80af-34f22980d515&quot;,&quot;order&quot;:&quot;5&quot;}},&quot;0acd1228-fdb0-480f-99e3-0a3f5f828149&quot;:{&quot;type&quot;:&quot;FIGURE_OBJECT&quot;,&quot;id&quot;:&quot;0acd1228-fdb0-480f-99e3-0a3f5f828149&quot;,&quot;relativeTransform&quot;:{&quot;translate&quot;:{&quot;x&quot;:0,&quot;y&quot;:-4.262146289902733},&quot;rotate&quot;:0},&quot;opacity&quot;:1,&quot;path&quot;:{&quot;type&quot;:&quot;POLY_LINE&quot;,&quot;points&quot;:[{&quot;x&quot;:-1.1327299494463423,&quot;y&quot;:0},{&quot;x&quot;:1.1327299494463423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b78c3e4c-e47f-4cdc-80af-34f22980d515&quot;,&quot;order&quot;:&quot;7&quot;}},&quot;00578b76-c65b-407c-81f2-df7370655024&quot;:{&quot;type&quot;:&quot;FIGURE_OBJECT&quot;,&quot;id&quot;:&quot;00578b76-c65b-407c-81f2-df7370655024&quot;,&quot;relativeTransform&quot;:{&quot;translate&quot;:{&quot;x&quot;:34.782848728407224,&quot;y&quot;:-10.663868230254053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3&quot;}},&quot;2df39051-f1a8-4ca8-9033-5e2edf75f6df&quot;:{&quot;type&quot;:&quot;FIGURE_OBJECT&quot;,&quot;id&quot;:&quot;2df39051-f1a8-4ca8-9033-5e2edf75f6df&quot;,&quot;relativeTransform&quot;:{&quot;translate&quot;:{&quot;x&quot;:0,&quot;y&quot;:2.1036919029874417},&quot;rotate&quot;:0},&quot;opacity&quot;:1,&quot;path&quot;:{&quot;type&quot;:&quot;POLY_LINE&quot;,&quot;points&quot;:[{&quot;x&quot;:0,&quot;y&quot;:-3.222970684284106},{&quot;x&quot;:0,&quot;y&quot;:3.222970684284106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00578b76-c65b-407c-81f2-df7370655024&quot;,&quot;order&quot;:&quot;1&quot;}},&quot;0ffaca90-aeb1-4cdc-b555-b73224c948d1&quot;:{&quot;type&quot;:&quot;FIGURE_OBJECT&quot;,&quot;id&quot;:&quot;0ffaca90-aeb1-4cdc-b555-b73224c948d1&quot;,&quot;relativeTransform&quot;:{&quot;translate&quot;:{&quot;x&quot;:-2.9845617956620236e-14,&quot;y&quot;:-3.249875582188366},&quot;rotate&quot;:0},&quot;opacity&quot;:1,&quot;path&quot;:{&quot;type&quot;:&quot;RECT&quot;,&quot;size&quot;:{&quot;x&quot;:1.9725102073019123,&quot;y&quot;:4.183308171339301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00578b76-c65b-407c-81f2-df7370655024&quot;,&quot;order&quot;:&quot;2&quot;}},&quot;1b0fd348-f8a0-4169-8a35-53e044608bd4&quot;:{&quot;type&quot;:&quot;FIGURE_OBJECT&quot;,&quot;id&quot;:&quot;1b0fd348-f8a0-4169-8a35-53e044608bd4&quot;,&quot;relativeTransform&quot;:{&quot;translate&quot;:{&quot;x&quot;:-3.0084105455410166e-14,&quot;y&quot;:5.341529667857997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00578b76-c65b-407c-81f2-df7370655024&quot;,&quot;order&quot;:&quot;5&quot;}},&quot;df308976-512c-4939-b2be-6c250e82318f&quot;:{&quot;type&quot;:&quot;FIGURE_OBJECT&quot;,&quot;id&quot;:&quot;df308976-512c-4939-b2be-6c250e82318f&quot;,&quot;relativeTransform&quot;:{&quot;translate&quot;:{&quot;x&quot;:0,&quot;y&quot;:-4.621821376228474},&quot;rotate&quot;:0},&quot;opacity&quot;:1,&quot;path&quot;:{&quot;type&quot;:&quot;POLY_LINE&quot;,&quot;points&quot;:[{&quot;x&quot;:-1.1327299494463423,&quot;y&quot;:0},{&quot;x&quot;:1.1327299494463423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00578b76-c65b-407c-81f2-df7370655024&quot;,&quot;order&quot;:&quot;7&quot;}},&quot;e3bd04bd-32eb-4ca8-b2cb-a4988b34ca3d&quot;:{&quot;type&quot;:&quot;FIGURE_OBJECT&quot;,&quot;id&quot;:&quot;e3bd04bd-32eb-4ca8-b2cb-a4988b34ca3d&quot;,&quot;relativeTransform&quot;:{&quot;translate&quot;:{&quot;x&quot;:37.45835686899949,&quot;y&quot;:-8.37221395128039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4&quot;}},&quot;33eed888-c632-4017-b50a-f2d3bcc36359&quot;:{&quot;type&quot;:&quot;FIGURE_OBJECT&quot;,&quot;id&quot;:&quot;33eed888-c632-4017-b50a-f2d3bcc36359&quot;,&quot;relativeTransform&quot;:{&quot;translate&quot;:{&quot;x&quot;:-2.9845617956620236e-14,&quot;y&quot;:-5.093803315005034},&quot;rotate&quot;:0},&quot;opacity&quot;:1,&quot;path&quot;:{&quot;type&quot;:&quot;RECT&quot;,&quot;size&quot;:{&quot;x&quot;:1.9725102073019123,&quot;y&quot;:5.07876126365327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e3bd04bd-32eb-4ca8-b2cb-a4988b34ca3d&quot;,&quot;order&quot;:&quot;1&quot;}},&quot;2ca9a15c-7e10-43c9-a02d-1a8ed64a875c&quot;:{&quot;type&quot;:&quot;FIGURE_OBJECT&quot;,&quot;id&quot;:&quot;2ca9a15c-7e10-43c9-a02d-1a8ed64a875c&quot;,&quot;relativeTransform&quot;:{&quot;translate&quot;:{&quot;x&quot;:0,&quot;y&quot;:2.60669479616343},&quot;rotate&quot;:0},&quot;opacity&quot;:1,&quot;path&quot;:{&quot;type&quot;:&quot;POLY_LINE&quot;,&quot;points&quot;:[{&quot;x&quot;:0,&quot;y&quot;:-5.0264891506682225},{&quot;x&quot;:0,&quot;y&quot;:5.0264891506682225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e3bd04bd-32eb-4ca8-b2cb-a4988b34ca3d&quot;,&quot;order&quot;:&quot;2&quot;}},&quot;d70b789a-af45-46ed-8507-5fbc753e096c&quot;:{&quot;type&quot;:&quot;FIGURE_OBJECT&quot;,&quot;id&quot;:&quot;d70b789a-af45-46ed-8507-5fbc753e096c&quot;,&quot;relativeTransform&quot;:{&quot;translate&quot;:{&quot;x&quot;:-3.0084105455410166e-14,&quot;y&quot;:7.633183946831652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e3bd04bd-32eb-4ca8-b2cb-a4988b34ca3d&quot;,&quot;order&quot;:&quot;5&quot;}},&quot;1a3aaf57-518c-464e-9676-bf9ecda6e467&quot;:{&quot;type&quot;:&quot;FIGURE_OBJECT&quot;,&quot;id&quot;:&quot;1a3aaf57-518c-464e-9676-bf9ecda6e467&quot;,&quot;relativeTransform&quot;:{&quot;translate&quot;:{&quot;x&quot;:0,&quot;y&quot;:-6.63029316784056},&quot;rotate&quot;:0},&quot;opacity&quot;:1,&quot;path&quot;:{&quot;type&quot;:&quot;POLY_LINE&quot;,&quot;points&quot;:[{&quot;x&quot;:-1.1327299494463423,&quot;y&quot;:0},{&quot;x&quot;:1.1327299494463423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e3bd04bd-32eb-4ca8-b2cb-a4988b34ca3d&quot;,&quot;order&quot;:&quot;7&quot;}},&quot;fbed6302-d2d4-4c81-879c-8cec469ad21b&quot;:{&quot;type&quot;:&quot;FIGURE_OBJECT&quot;,&quot;id&quot;:&quot;fbed6302-d2d4-4c81-879c-8cec469ad21b&quot;,&quot;relativeTransform&quot;:{&quot;translate&quot;:{&quot;x&quot;:40.0387156938384,&quot;y&quot;:1.878992091209179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fdc29204-3cce-4359-a7ee-428a3d4efb1a&quot;,&quot;order&quot;:&quot;65&quot;}},&quot;e4b2cfd9-1096-4293-9e49-c454e7944fb6&quot;:{&quot;type&quot;:&quot;FIGURE_OBJECT&quot;,&quot;id&quot;:&quot;e4b2cfd9-1096-4293-9e49-c454e7944fb6&quot;,&quot;relativeTransform&quot;:{&quot;translate&quot;:{&quot;x&quot;:-2.9845617956620236e-14,&quot;y&quot;:-13.730645629799199},&quot;rotate&quot;:0},&quot;opacity&quot;:1,&quot;path&quot;:{&quot;type&quot;:&quot;RECT&quot;,&quot;size&quot;:{&quot;x&quot;:1.9725102073019123,&quot;y&quot;:8.307488719043974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2831824873615903,&quot;lineJoin&quot;:&quot;round&quot;}],&quot;isLocked&quot;:false,&quot;parent&quot;:{&quot;type&quot;:&quot;CHILD&quot;,&quot;parentId&quot;:&quot;fbed6302-d2d4-4c81-879c-8cec469ad21b&quot;,&quot;order&quot;:&quot;1&quot;}},&quot;4ee6066d-d183-44b8-bbf1-2ab93cdae0ec&quot;:{&quot;type&quot;:&quot;FIGURE_OBJECT&quot;,&quot;id&quot;:&quot;4ee6066d-d183-44b8-bbf1-2ab93cdae0ec&quot;,&quot;relativeTransform&quot;:{&quot;translate&quot;:{&quot;x&quot;:-3.0084105455410166e-14,&quot;y&quot;:17.884389989321164},&quot;rotate&quot;:0},&quot;opacity&quot;:1,&quot;path&quot;:{&quot;type&quot;:&quot;POLY_LINE&quot;,&quot;points&quot;:[{&quot;x&quot;:1.0432192566948422,&quot;y&quot;:0},{&quot;x&quot;:-1.0432192566948422,&quot;y&quot;:0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fbed6302-d2d4-4c81-879c-8cec469ad21b&quot;,&quot;order&quot;:&quot;2&quot;}},&quot;c410d201-796c-4ae1-b513-f1ead3487d4f&quot;:{&quot;type&quot;:&quot;FIGURE_OBJECT&quot;,&quot;id&quot;:&quot;c410d201-796c-4ae1-b513-f1ead3487d4f&quot;,&quot;relativeTransform&quot;:{&quot;translate&quot;:{&quot;x&quot;:0,&quot;y&quot;:-15.34495103390616},&quot;rotate&quot;:0},&quot;opacity&quot;:1,&quot;path&quot;:{&quot;type&quot;:&quot;POLY_LINE&quot;,&quot;points&quot;:[{&quot;x&quot;:-1.1327299494463423,&quot;y&quot;:0},{&quot;x&quot;:1.1327299494463423,&quot;y&quot;:0}],&quot;closed&quot;:false},&quot;pathStyles&quot;:[{&quot;type&quot;:&quot;FILL&quot;,&quot;fillStyle&quot;:&quot;rgba(0,0,0,0)&quot;},{&quot;type&quot;:&quot;STROKE&quot;,&quot;strokeStyle&quot;:&quot;rgba(192,56,48,1)&quot;,&quot;lineWidth&quot;:0.2831824873615903,&quot;lineJoin&quot;:&quot;round&quot;}],&quot;isLocked&quot;:false,&quot;parent&quot;:{&quot;type&quot;:&quot;CHILD&quot;,&quot;parentId&quot;:&quot;fbed6302-d2d4-4c81-879c-8cec469ad21b&quot;,&quot;order&quot;:&quot;5&quot;}},&quot;16c0eec6-241f-41b8-b4ae-26e3233826f0&quot;:{&quot;type&quot;:&quot;FIGURE_OBJECT&quot;,&quot;id&quot;:&quot;16c0eec6-241f-41b8-b4ae-26e3233826f0&quot;,&quot;relativeTransform&quot;:{&quot;translate&quot;:{&quot;x&quot;:0,&quot;y&quot;:4.15185380928047},&quot;rotate&quot;:0},&quot;opacity&quot;:1,&quot;path&quot;:{&quot;type&quot;:&quot;POLY_LINE&quot;,&quot;points&quot;:[{&quot;x&quot;:0,&quot;y&quot;:-13.619263185096129},{&quot;x&quot;:0,&quot;y&quot;:13.619263185096129}],&quot;closed&quot;:false},&quot;pathStyles&quot;:[{&quot;type&quot;:&quot;FILL&quot;,&quot;fillStyle&quot;:&quot;rgba(0,0,0,0)&quot;},{&quot;type&quot;:&quot;STROKE&quot;,&quot;strokeStyle&quot;:&quot;#232323&quot;,&quot;lineWidth&quot;:0.2831824873615903,&quot;lineJoin&quot;:&quot;round&quot;}],&quot;isLocked&quot;:false,&quot;parent&quot;:{&quot;type&quot;:&quot;CHILD&quot;,&quot;parentId&quot;:&quot;fbed6302-d2d4-4c81-879c-8cec469ad21b&quot;,&quot;order&quot;:&quot;7&quot;}},&quot;ea08fb89-35f7-430d-b1ee-8fb28feaf06d&quot;:{&quot;type&quot;:&quot;FIGURE_OBJECT&quot;,&quot;id&quot;:&quot;ea08fb89-35f7-430d-b1ee-8fb28feaf06d&quot;,&quot;relativeTransform&quot;:{&quot;translate&quot;:{&quot;x&quot;:4.039425170483651,&quot;y&quot;:-15.285689606482528},&quot;rotate&quot;:0},&quot;opacity&quot;:1,&quot;path&quot;:{&quot;type&quot;:&quot;POLY_LINE&quot;,&quot;points&quot;:[{&quot;x&quot;:-36.67213211332597,&quot;y&quot;:1.7187494662909757},{&quot;x&quot;:-29.59036117231721,&quot;y&quot;:1.7187494662909757},{&quot;x&quot;:-27.46870127407427,&quot;y&quot;:-2.9734161172967015},{&quot;x&quot;:-16.84935799801465,&quot;y&quot;:-2.9734161172967015},{&quot;x&quot;:-14.300715611760335,&quot;y&quot;:-5.663649747231893},{&quot;x&quot;:-11.752073225506019,&quot;y&quot;:-5.663649747231893},{&quot;x&quot;:-8.920248351890164,&quot;y&quot;:-7.2211534277205605},{&quot;x&quot;:-1.5575036804887885,&quot;y&quot;:-6.088423478274217},{&quot;x&quot;:-1.5575036804887885,&quot;y&quot;:-6.088423478274217},{&quot;x&quot;:0.5663649747231412,&quot;y&quot;:-7.079562184039806},{&quot;x&quot;:2.4070511425734398,&quot;y&quot;:-6.088423478274217},{&quot;x&quot;:16.732120448246846,&quot;y&quot;:-2.8690633707039783},{&quot;x&quot;:22.537361439159493,&quot;y&quot;:1.8034476707622664},{&quot;x&quot;:33.58147844626152,&quot;y&quot;:4.776863788058967},{&quot;x&quot;:36.672132113325944,&quot;y&quot;:7.2211534277205605}],&quot;closed&quot;:false,&quot;cornerRounding&quot;:{&quot;type&quot;:&quot;ARC_LENGTH&quot;,&quot;global&quot;:2.2241100548011405}},&quot;pathStyles&quot;:[{&quot;type&quot;:&quot;FILL&quot;,&quot;fillStyle&quot;:&quot;rgba(0,0,0,0)&quot;},{&quot;type&quot;:&quot;STROKE&quot;,&quot;strokeStyle&quot;:&quot;rgba(0,77,185,1)&quot;,&quot;lineWidth&quot;:0.2831824873615903,&quot;lineJoin&quot;:&quot;round&quot;}],&quot;isLocked&quot;:false,&quot;parent&quot;:{&quot;type&quot;:&quot;CHILD&quot;,&quot;parentId&quot;:&quot;fdc29204-3cce-4359-a7ee-428a3d4efb1a&quot;,&quot;order&quot;:&quot;652&quot;}},&quot;ea679c61-e1b1-41c7-b437-35ef085bf558&quot;:{&quot;type&quot;:&quot;FIGURE_OBJECT&quot;,&quot;id&quot;:&quot;ea679c61-e1b1-41c7-b437-35ef085bf558&quot;,&quot;relativeTransform&quot;:{&quot;translate&quot;:{&quot;x&quot;:-30.746145212039433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655&quot;}},&quot;4230273f-b644-4dbe-8ff4-34533132c4d4&quot;:{&quot;type&quot;:&quot;FIGURE_OBJECT&quot;,&quot;id&quot;:&quot;4230273f-b644-4dbe-8ff4-34533132c4d4&quot;,&quot;relativeTransform&quot;:{&quot;translate&quot;:{&quot;x&quot;:-14.529558482034314,&quot;y&quot;:24.644473733357874},&quot;rotate&quot;:0},&quot;opacity&quot;:1,&quot;path&quot;:{&quot;type&quot;:&quot;POLY_LINE&quot;,&quot;points&quot;:[{&quot;x&quot;:0,&quot;y&quot;:-0.604405526056877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66&quot;}},&quot;b5ce64c8-8e45-4e9d-a814-8f5e7cc6156f&quot;:{&quot;type&quot;:&quot;FIGURE_OBJECT&quot;,&quot;id&quot;:&quot;b5ce64c8-8e45-4e9d-a814-8f5e7cc6156f&quot;,&quot;relativeTransform&quot;:{&quot;translate&quot;:{&quot;x&quot;:1.5063578210341684,&quot;y&quot;:24.64444820928125},&quot;rotate&quot;:0},&quot;opacity&quot;:1,&quot;path&quot;:{&quot;type&quot;:&quot;POLY_LINE&quot;,&quot;points&quot;:[{&quot;x&quot;:0,&quot;y&quot;:-0.6044055260569373},{&quot;x&quot;:0,&quot;y&quot;:0.604405526056877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665&quot;}},&quot;d02794ae-c291-4a85-b69d-69bf292318df&quot;:{&quot;type&quot;:&quot;FIGURE_OBJECT&quot;,&quot;id&quot;:&quot;d02794ae-c291-4a85-b69d-69bf292318df&quot;,&quot;relativeTransform&quot;:{&quot;translate&quot;:{&quot;x&quot;:-33.976748149345134,&quot;y&quot;:-13.672965340958372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67&quot;}},&quot;0e8d1ac5-9ede-4fe0-9fe0-f248c41a150e&quot;:{&quot;type&quot;:&quot;FIGURE_OBJECT&quot;,&quot;id&quot;:&quot;0e8d1ac5-9ede-4fe0-9fe0-f248c41a150e&quot;,&quot;relativeTransform&quot;:{&quot;translate&quot;:{&quot;x&quot;:17.542415715346262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672&quot;}},&quot;f2580d10-bb50-4b70-b510-afe9f23aba3f&quot;:{&quot;type&quot;:&quot;FIGURE_OBJECT&quot;,&quot;id&quot;:&quot;f2580d10-bb50-4b70-b510-afe9f23aba3f&quot;,&quot;relativeTransform&quot;:{&quot;translate&quot;:{&quot;x&quot;:-33.97685786194671,&quot;y&quot;:2.3630925533537797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675&quot;}},&quot;3425011c-f958-4953-8316-663d7a829945&quot;:{&quot;type&quot;:&quot;FIGURE_OBJECT&quot;,&quot;id&quot;:&quot;3425011c-f958-4953-8316-663d7a829945&quot;,&quot;relativeTransform&quot;:{&quot;translate&quot;:{&quot;x&quot;:33.57847360965842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68&quot;}},&quot;18568ec0-ea41-4454-8eeb-454831d237e7&quot;:{&quot;type&quot;:&quot;FIGURE_OBJECT&quot;,&quot;id&quot;:&quot;18568ec0-ea41-4454-8eeb-454831d237e7&quot;,&quot;relativeTransform&quot;:{&quot;translate&quot;:{&quot;x&quot;:-33.97685786194671,&quot;y&quot;:18.39915044766593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69&quot;}},&quot;accdf391-edde-4a1a-85af-a6bafb776d16&quot;:{&quot;type&quot;:&quot;FIGURE_OBJECT&quot;,&quot;id&quot;:&quot;accdf391-edde-4a1a-85af-a6bafb776d16&quot;,&quot;relativeTransform&quot;:{&quot;translate&quot;:{&quot;x&quot;:-27.892940060627748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&quot;}},&quot;1bac3f3a-201e-4098-9fd6-93e508b978e5&quot;:{&quot;type&quot;:&quot;FIGURE_OBJECT&quot;,&quot;id&quot;:&quot;1bac3f3a-201e-4098-9fd6-93e508b978e5&quot;,&quot;relativeTransform&quot;:{&quot;translate&quot;:{&quot;x&quot;:-11.856882166315621,&quot;y&quot;:24.657702566081436},&quot;rotate&quot;:0},&quot;opacity&quot;:1,&quot;path&quot;:{&quot;type&quot;:&quot;POLY_LINE&quot;,&quot;points&quot;:[{&quot;x&quot;:0,&quot;y&quot;:-0.6044055260569373},{&quot;x&quot;:0,&quot;y&quot;:0.604405526056877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02&quot;}},&quot;41efb604-c9db-4281-b6c3-d24ad514e8cc&quot;:{&quot;type&quot;:&quot;FIGURE_OBJECT&quot;,&quot;id&quot;:&quot;41efb604-c9db-4281-b6c3-d24ad514e8cc&quot;,&quot;relativeTransform&quot;:{&quot;translate&quot;:{&quot;x&quot;:4.179034136752831,&quot;y&quot;:24.64444820928125},&quot;rotate&quot;:0},&quot;opacity&quot;:1,&quot;path&quot;:{&quot;type&quot;:&quot;POLY_LINE&quot;,&quot;points&quot;:[{&quot;x&quot;:0,&quot;y&quot;:-0.6044055260569373},{&quot;x&quot;:0,&quot;y&quot;:0.604405526056877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05&quot;}},&quot;566e6dda-4b6c-4c6b-a7cd-bfc390d544f1&quot;:{&quot;type&quot;:&quot;FIGURE_OBJECT&quot;,&quot;id&quot;:&quot;566e6dda-4b6c-4c6b-a7cd-bfc390d544f1&quot;,&quot;relativeTransform&quot;:{&quot;translate&quot;:{&quot;x&quot;:-33.976748149345134,&quot;y&quot;:-11.000289025239654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1&quot;}},&quot;bed33cd0-10a0-492e-9e7b-9cfa4cec918b&quot;:{&quot;type&quot;:&quot;FIGURE_OBJECT&quot;,&quot;id&quot;:&quot;bed33cd0-10a0-492e-9e7b-9cfa4cec918b&quot;,&quot;relativeTransform&quot;:{&quot;translate&quot;:{&quot;x&quot;:20.317887273977178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12&quot;}},&quot;4f3694f2-6e96-41f0-a526-152a35572abf&quot;:{&quot;type&quot;:&quot;FIGURE_OBJECT&quot;,&quot;id&quot;:&quot;4f3694f2-6e96-41f0-a526-152a35572abf&quot;,&quot;relativeTransform&quot;:{&quot;translate&quot;:{&quot;x&quot;:-33.97685786194671,&quot;y&quot;:5.138564111984754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15&quot;}},&quot;dee22219-2607-4bb7-8e9f-1a98c70864b5&quot;:{&quot;type&quot;:&quot;FIGURE_OBJECT&quot;,&quot;id&quot;:&quot;dee22219-2607-4bb7-8e9f-1a98c70864b5&quot;,&quot;relativeTransform&quot;:{&quot;translate&quot;:{&quot;x&quot;:36.353945168289336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2&quot;}},&quot;34fc4471-901a-4f1c-881a-67ed23b1e366&quot;:{&quot;type&quot;:&quot;FIGURE_OBJECT&quot;,&quot;id&quot;:&quot;34fc4471-901a-4f1c-881a-67ed23b1e366&quot;,&quot;relativeTransform&quot;:{&quot;translate&quot;:{&quot;x&quot;:-33.97685786194671,&quot;y&quot;:21.174622006296847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22&quot;}},&quot;fd3d3ca7-ea39-403c-9c0d-9accb3f650f4&quot;:{&quot;type&quot;:&quot;FIGURE_OBJECT&quot;,&quot;id&quot;:&quot;fd3d3ca7-ea39-403c-9c0d-9accb3f650f4&quot;,&quot;relativeTransform&quot;:{&quot;translate&quot;:{&quot;x&quot;:-25.220263744909083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25&quot;}},&quot;d30f5b6e-be03-4cd9-b6ae-c6d00fbc1ed3&quot;:{&quot;type&quot;:&quot;FIGURE_OBJECT&quot;,&quot;id&quot;:&quot;d30f5b6e-be03-4cd9-b6ae-c6d00fbc1ed3&quot;,&quot;relativeTransform&quot;:{&quot;translate&quot;:{&quot;x&quot;:-9.08155219892835,&quot;y&quot;:24.64444820928125},&quot;rotate&quot;:0},&quot;opacity&quot;:1,&quot;path&quot;:{&quot;type&quot;:&quot;POLY_LINE&quot;,&quot;points&quot;:[{&quot;x&quot;:0,&quot;y&quot;:-0.6044055260569373},{&quot;x&quot;:0,&quot;y&quot;:0.604405526056877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3&quot;}},&quot;b22f39d8-9061-4867-a197-9d8a29ef71d3&quot;:{&quot;type&quot;:&quot;FIGURE_OBJECT&quot;,&quot;id&quot;:&quot;b22f39d8-9061-4867-a197-9d8a29ef71d3&quot;,&quot;relativeTransform&quot;:{&quot;translate&quot;:{&quot;x&quot;:-33.976748149345134,&quot;y&quot;:-24.26087536092083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4&quot;}},&quot;e2a9d0d5-b9d1-4a0c-b9e2-55df758cdb14&quot;:{&quot;type&quot;:&quot;FIGURE_OBJECT&quot;,&quot;id&quot;:&quot;e2a9d0d5-b9d1-4a0c-b9e2-55df758cdb14&quot;,&quot;relativeTransform&quot;:{&quot;translate&quot;:{&quot;x&quot;:6.936665198680056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5&quot;}},&quot;73886b82-16d8-409f-ae9d-a8261b45194f&quot;:{&quot;type&quot;:&quot;FIGURE_OBJECT&quot;,&quot;id&quot;:&quot;73886b82-16d8-409f-ae9d-a8261b45194f&quot;,&quot;relativeTransform&quot;:{&quot;translate&quot;:{&quot;x&quot;:-33.97685786194671,&quot;y&quot;:-8.242657963312489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52&quot;}},&quot;d0f3acd4-feb6-4175-8bb5-cea9416957c8&quot;:{&quot;type&quot;:&quot;FIGURE_OBJECT&quot;,&quot;id&quot;:&quot;d0f3acd4-feb6-4175-8bb5-cea9416957c8&quot;,&quot;relativeTransform&quot;:{&quot;translate&quot;:{&quot;x&quot;:22.887768346783645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55&quot;}},&quot;ac6fa5a7-1d2d-4883-9c78-de8df8fc349b&quot;:{&quot;type&quot;:&quot;FIGURE_OBJECT&quot;,&quot;id&quot;:&quot;ac6fa5a7-1d2d-4883-9c78-de8df8fc349b&quot;,&quot;relativeTransform&quot;:{&quot;translate&quot;:{&quot;x&quot;:-33.97685786194671,&quot;y&quot;:7.708445184791163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6&quot;}},&quot;d53cec53-1c4d-4063-9dce-bc798e1e5ee8&quot;:{&quot;type&quot;:&quot;FIGURE_OBJECT&quot;,&quot;id&quot;:&quot;d53cec53-1c4d-4063-9dce-bc798e1e5ee8&quot;,&quot;relativeTransform&quot;:{&quot;translate&quot;:{&quot;x&quot;:39.07008999581804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65&quot;}},&quot;b5060b87-7a83-433e-85b7-c558341b3390&quot;:{&quot;type&quot;:&quot;FIGURE_OBJECT&quot;,&quot;id&quot;:&quot;b5060b87-7a83-433e-85b7-c558341b3390&quot;,&quot;relativeTransform&quot;:{&quot;translate&quot;:{&quot;x&quot;:-33.97685786194675,&quot;y&quot;:23.866641482408323},&quot;rotate&quot;:0},&quot;opacity&quot;:1,&quot;path&quot;:{&quot;type&quot;:&quot;POLY_LINE&quot;,&quot;points&quot;:[{&quot;x&quot;:0.71041909612336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7&quot;}},&quot;cf57135a-d526-4971-8651-e1c6d7f910fb&quot;:{&quot;type&quot;:&quot;FIGURE_OBJECT&quot;,&quot;id&quot;:&quot;cf57135a-d526-4971-8651-e1c6d7f910fb&quot;,&quot;relativeTransform&quot;:{&quot;translate&quot;:{&quot;x&quot;:-22.547587429190393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72&quot;}},&quot;44a08d7b-66c5-47a9-87b4-830885e5e33d&quot;:{&quot;type&quot;:&quot;FIGURE_OBJECT&quot;,&quot;id&quot;:&quot;44a08d7b-66c5-47a9-87b4-830885e5e33d&quot;,&quot;relativeTransform&quot;:{&quot;translate&quot;:{&quot;x&quot;:-6.511529534878239,&quot;y&quot;:24.64444820928125},&quot;rotate&quot;:0},&quot;opacity&quot;:1,&quot;path&quot;:{&quot;type&quot;:&quot;POLY_LINE&quot;,&quot;points&quot;:[{&quot;x&quot;:0,&quot;y&quot;:-0.6044055260569373},{&quot;x&quot;:0,&quot;y&quot;:0.604405526056877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75&quot;}},&quot;9d8c7d61-fe8c-42c5-b935-0ca1cc4fcc8f&quot;:{&quot;type&quot;:&quot;FIGURE_OBJECT&quot;,&quot;id&quot;:&quot;9d8c7d61-fe8c-42c5-b935-0ca1cc4fcc8f&quot;,&quot;relativeTransform&quot;:{&quot;translate&quot;:{&quot;x&quot;:-33.976748149345134,&quot;y&quot;:-21.69085269687072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8&quot;}},&quot;502abdc7-f6b3-4a88-8e86-46e2dbdb33aa&quot;:{&quot;type&quot;:&quot;FIGURE_OBJECT&quot;,&quot;id&quot;:&quot;502abdc7-f6b3-4a88-8e86-46e2dbdb33aa&quot;,&quot;relativeTransform&quot;:{&quot;translate&quot;:{&quot;x&quot;:9.524386768190187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79&quot;}},&quot;1403ecca-976a-4f20-bfd6-6fa59878e54d&quot;:{&quot;type&quot;:&quot;FIGURE_OBJECT&quot;,&quot;id&quot;:&quot;1403ecca-976a-4f20-bfd6-6fa59878e54d&quot;,&quot;relativeTransform&quot;:{&quot;translate&quot;:{&quot;x&quot;:-33.97685786194671,&quot;y&quot;:-5.654936393802328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8&quot;}},&quot;a7b5dcad-b5ae-4943-9e07-58df362d8a03&quot;:{&quot;type&quot;:&quot;FIGURE_OBJECT&quot;,&quot;id&quot;:&quot;a7b5dcad-b5ae-4943-9e07-58df362d8a03&quot;,&quot;relativeTransform&quot;:{&quot;translate&quot;:{&quot;x&quot;:25.56044466250237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805&quot;}},&quot;d3619a19-dfce-46f3-9cc8-db89b2da402f&quot;:{&quot;type&quot;:&quot;FIGURE_OBJECT&quot;,&quot;id&quot;:&quot;d3619a19-dfce-46f3-9cc8-db89b2da402f&quot;,&quot;relativeTransform&quot;:{&quot;translate&quot;:{&quot;x&quot;:-33.97685786194671,&quot;y&quot;:10.381121500509826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81&quot;}},&quot;92cdb656-101e-4d25-b76c-66ec040ceb7b&quot;:{&quot;type&quot;:&quot;FIGURE_OBJECT&quot;,&quot;id&quot;:&quot;92cdb656-101e-4d25-b76c-66ec040ceb7b&quot;,&quot;relativeTransform&quot;:{&quot;translate&quot;:{&quot;x&quot;:-19.874911113471672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82&quot;}},&quot;30395dce-be1f-42d7-ab9f-d641620be74f&quot;:{&quot;type&quot;:&quot;FIGURE_OBJECT&quot;,&quot;id&quot;:&quot;30395dce-be1f-42d7-ab9f-d641620be74f&quot;,&quot;relativeTransform&quot;:{&quot;translate&quot;:{&quot;x&quot;:-3.8389948104032463,&quot;y&quot;:24.64444820928125},&quot;rotate&quot;:0},&quot;opacity&quot;:1,&quot;path&quot;:{&quot;type&quot;:&quot;POLY_LINE&quot;,&quot;points&quot;:[{&quot;x&quot;:0,&quot;y&quot;:-0.6044055260569373},{&quot;x&quot;:0,&quot;y&quot;:0.604405526056877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83&quot;}},&quot;a8721a0b-3098-485d-8934-619e4be82bed&quot;:{&quot;type&quot;:&quot;FIGURE_OBJECT&quot;,&quot;id&quot;:&quot;a8721a0b-3098-485d-8934-619e4be82bed&quot;,&quot;relativeTransform&quot;:{&quot;translate&quot;:{&quot;x&quot;:-33.976748149345134,&quot;y&quot;:-19.01831797239576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85&quot;}},&quot;394a683e-a541-46d4-af24-4c1d5397da9b&quot;:{&quot;type&quot;:&quot;FIGURE_OBJECT&quot;,&quot;id&quot;:&quot;394a683e-a541-46d4-af24-4c1d5397da9b&quot;,&quot;relativeTransform&quot;:{&quot;translate&quot;:{&quot;x&quot;:12.197063083908937,&quot;y&quot;:24.657702566081436},&quot;rotate&quot;:0},&quot;opacity&quot;:1,&quot;path&quot;:{&quot;type&quot;:&quot;POLY_LINE&quot;,&quot;points&quot;:[{&quot;x&quot;:0,&quot;y&quot;:-0.6044055260569373},{&quot;x&quot;:0,&quot;y&quot;:0.604405526056877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855&quot;}},&quot;38101407-5f86-41f8-bc74-84bdb73001f6&quot;:{&quot;type&quot;:&quot;FIGURE_OBJECT&quot;,&quot;id&quot;:&quot;38101407-5f86-41f8-bc74-84bdb73001f6&quot;,&quot;relativeTransform&quot;:{&quot;translate&quot;:{&quot;x&quot;:-33.99232733876639,&quot;y&quot;:-2.9822600780836055},&quot;rotate&quot;:0},&quot;opacity&quot;:1,&quot;path&quot;:{&quot;type&quot;:&quot;POLY_LINE&quot;,&quot;points&quot;:[{&quot;x&quot;:0.71041909612336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86&quot;}},&quot;3421a659-ea72-4fee-9614-373fc5613bb3&quot;:{&quot;type&quot;:&quot;FIGURE_OBJECT&quot;,&quot;id&quot;:&quot;3421a659-ea72-4fee-9614-373fc5613bb3&quot;,&quot;relativeTransform&quot;:{&quot;translate&quot;:{&quot;x&quot;:28.233120978221034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87&quot;}},&quot;882f5aaf-86b6-4cc8-ac3c-e7793ce637fd&quot;:{&quot;type&quot;:&quot;FIGURE_OBJECT&quot;,&quot;id&quot;:&quot;882f5aaf-86b6-4cc8-ac3c-e7793ce637fd&quot;,&quot;relativeTransform&quot;:{&quot;translate&quot;:{&quot;x&quot;:-33.97685786194671,&quot;y&quot;:13.053797816228546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88&quot;}},&quot;38729d3f-068e-45c8-b119-2250a0374da6&quot;:{&quot;type&quot;:&quot;FIGURE_OBJECT&quot;,&quot;id&quot;:&quot;38729d3f-068e-45c8-b119-2250a0374da6&quot;,&quot;relativeTransform&quot;:{&quot;translate&quot;:{&quot;x&quot;:-17.09958114608443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9&quot;}},&quot;1e7c7db4-44be-4c46-9595-5d4d8f68f939&quot;:{&quot;type&quot;:&quot;FIGURE_OBJECT&quot;,&quot;id&quot;:&quot;1e7c7db4-44be-4c46-9595-5d4d8f68f939&quot;,&quot;relativeTransform&quot;:{&quot;translate&quot;:{&quot;x&quot;:-1.0635232517722721,&quot;y&quot;:24.64444820928125},&quot;rotate&quot;:0},&quot;opacity&quot;:1,&quot;path&quot;:{&quot;type&quot;:&quot;POLY_LINE&quot;,&quot;points&quot;:[{&quot;x&quot;:0,&quot;y&quot;:-0.6044055260569373},{&quot;x&quot;:0,&quot;y&quot;:0.604405526056877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905&quot;}},&quot;c81ffc01-8ee6-403a-a140-8760f909ee16&quot;:{&quot;type&quot;:&quot;FIGURE_OBJECT&quot;,&quot;id&quot;:&quot;c81ffc01-8ee6-403a-a140-8760f909ee16&quot;,&quot;relativeTransform&quot;:{&quot;translate&quot;:{&quot;x&quot;:-33.976748149345134,&quot;y&quot;:-16.242846413764784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91&quot;}},&quot;e7711af4-6e18-4aad-a27a-8bab733afc57&quot;:{&quot;type&quot;:&quot;FIGURE_OBJECT&quot;,&quot;id&quot;:&quot;e7711af4-6e18-4aad-a27a-8bab733afc57&quot;,&quot;relativeTransform&quot;:{&quot;translate&quot;:{&quot;x&quot;:14.972534642539852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92&quot;}},&quot;25f69512-5529-48be-94a5-300871e9d91e&quot;:{&quot;type&quot;:&quot;FIGURE_OBJECT&quot;,&quot;id&quot;:&quot;25f69512-5529-48be-94a5-300871e9d91e&quot;,&quot;relativeTransform&quot;:{&quot;translate&quot;:{&quot;x&quot;:-33.97685786194671,&quot;y&quot;:-0.20678851945263135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93&quot;}},&quot;2ca55294-6491-4a08-8bbc-fc267d5c14a0&quot;:{&quot;type&quot;:&quot;FIGURE_OBJECT&quot;,&quot;id&quot;:&quot;2ca55294-6491-4a08-8bbc-fc267d5c14a0&quot;,&quot;relativeTransform&quot;:{&quot;translate&quot;:{&quot;x&quot;:31.008592536851943,&quot;y&quot;:24.644541549822062},&quot;rotate&quot;:0},&quot;opacity&quot;:1,&quot;path&quot;:{&quot;type&quot;:&quot;POLY_LINE&quot;,&quot;points&quot;:[{&quot;x&quot;:0,&quot;y&quot;:-0.6044055260569974},{&quot;x&quot;:0,&quot;y&quot;:0.6044055260569373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95&quot;}},&quot;8e83b6fb-7664-4458-a7d0-730a0a17cfb5&quot;:{&quot;type&quot;:&quot;FIGURE_OBJECT&quot;,&quot;id&quot;:&quot;8e83b6fb-7664-4458-a7d0-730a0a17cfb5&quot;,&quot;relativeTransform&quot;:{&quot;translate&quot;:{&quot;x&quot;:-33.97685786194671,&quot;y&quot;:15.82926937485946},&quot;rotate&quot;:0},&quot;opacity&quot;:1,&quot;path&quot;:{&quot;type&quot;:&quot;POLY_LINE&quot;,&quot;points&quot;:[{&quot;x&quot;:0.7104190961233333,&quot;y&quot;:0},{&quot;x&quot;:-0.7104190961233333,&quot;y&quot;:0}],&quot;closed&quot;:false},&quot;pathStyles&quot;:[{&quot;type&quot;:&quot;FILL&quot;,&quot;fillStyle&quot;:&quot;rgba(0,0,0,0)&quot;},{&quot;type&quot;:&quot;STROKE&quot;,&quot;strokeStyle&quot;:&quot;#232323&quot;,&quot;lineWidth&quot;:0.14159124368079515,&quot;lineJoin&quot;:&quot;round&quot;}],&quot;isLocked&quot;:false,&quot;parent&quot;:{&quot;type&quot;:&quot;CHILD&quot;,&quot;parentId&quot;:&quot;fdc29204-3cce-4359-a7ee-428a3d4efb1a&quot;,&quot;order&quot;:&quot;955&quot;}},&quot;bb838418-0f0f-438f-9044-76d96a996035&quot;:{&quot;type&quot;:&quot;FIGURE_OBJECT&quot;,&quot;id&quot;:&quot;bb838418-0f0f-438f-9044-76d96a996035&quot;,&quot;relativeTransform&quot;:{&quot;translate&quot;:{&quot;x&quot;:2.595507224313366,&quot;y&quot;:29.601865194710967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3.3981898483390824,&quot;color&quot;:&quot;#232323&quot;,&quot;fontWeight&quot;:&quot;normal&quot;,&quot;fontStyle&quot;:&quot;normal&quot;,&quot;decoration&quot;:&quot;none&quot;,&quot;script&quot;:&quot;none&quot;},&quot;range&quot;:[0,20]}],&quot;text&quot;:&quot;Position in read (bp)&quot;,&quot;baseStyle&quot;:{&quot;fontFamily&quot;:&quot;Roboto&quot;,&quot;fontSize&quot;:3.3981898483390824,&quot;color&quot;:&quot;#232323&quot;,&quot;fontWeight&quot;:&quot;normal&quot;,&quot;fontStyle&quot;:&quot;normal&quot;,&quot;decoration&quot;:&quot;none&quot;,&quot;script&quot;:&quot;none&quot;}}],&quot;verticalAlign&quot;:&quot;TOP&quot;},&quot;size&quot;:{&quot;x&quot;:39.53176798447629,&quot;y&quot;:5.178022875447752},&quot;targetSize&quot;:{&quot;x&quot;:39.53176798447629,&quot;y&quot;:5.178022875447752},&quot;format&quot;:&quot;BETTER_TEXT&quot;,&quot;verticalAlign&quot;:&quot;TOP&quot;},&quot;isLocked&quot;:false,&quot;parent&quot;:{&quot;type&quot;:&quot;CHILD&quot;,&quot;parentId&quot;:&quot;fdc29204-3cce-4359-a7ee-428a3d4efb1a&quot;,&quot;order&quot;:&quot;96&quot;}},&quot;bc6a8f53-e04f-434b-87de-c507f568f3be&quot;:{&quot;type&quot;:&quot;FIGURE_OBJECT&quot;,&quot;id&quot;:&quot;bc6a8f53-e04f-434b-87de-c507f568f3be&quot;,&quot;relativeTransform&quot;:{&quot;translate&quot;:{&quot;x&quot;:-38.0823259141979,&quot;y&quot;:-0.391625311866977},&quot;rotate&quot;:-1.5707963267948966,&quot;skewX&quot;:1.0768940899251417e-32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3.3981898483390824,&quot;color&quot;:&quot;#232323&quot;,&quot;fontWeight&quot;:&quot;normal&quot;,&quot;fontStyle&quot;:&quot;normal&quot;,&quot;decoration&quot;:&quot;none&quot;,&quot;script&quot;:&quot;none&quot;},&quot;range&quot;:[0,6]}],&quot;text&quot;:&quot;Quality&quot;,&quot;baseStyle&quot;:{&quot;fontFamily&quot;:&quot;Roboto&quot;,&quot;fontSize&quot;:3.3981898483390824,&quot;color&quot;:&quot;#232323&quot;,&quot;fontWeight&quot;:&quot;normal&quot;,&quot;fontStyle&quot;:&quot;normal&quot;,&quot;decoration&quot;:&quot;none&quot;,&quot;script&quot;:&quot;none&quot;}}],&quot;verticalAlign&quot;:&quot;TOP&quot;},&quot;size&quot;:{&quot;x&quot;:12.5577323002409,&quot;y&quot;:7.175733860604428},&quot;targetSize&quot;:{&quot;x&quot;:12.5577323002409,&quot;y&quot;:7.175733860604428},&quot;format&quot;:&quot;BETTER_TEXT&quot;,&quot;verticalAlign&quot;:&quot;TOP&quot;},&quot;isLocked&quot;:false,&quot;parent&quot;:{&quot;type&quot;:&quot;CHILD&quot;,&quot;parentId&quot;:&quot;fdc29204-3cce-4359-a7ee-428a3d4efb1a&quot;,&quot;order&quot;:&quot;97&quot;}},&quot;1ef9403c-89e9-4ae4-8711-958573e8af32&quot;:{&quot;type&quot;:&quot;FIGURE_OBJECT&quot;,&quot;id&quot;:&quot;1ef9403c-89e9-4ae4-8711-958573e8af32&quot;,&quot;relativeTransform&quot;:{&quot;translate&quot;:{&quot;x&quot;:4.103931298314486,&quot;y&quot;:-28.100496678957285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3.7757664981545354,&quot;color&quot;:&quot;#232323&quot;,&quot;fontWeight&quot;:&quot;bold&quot;,&quot;fontStyle&quot;:&quot;normal&quot;,&quot;decoration&quot;:&quot;none&quot;,&quot;script&quot;:&quot;none&quot;},&quot;range&quot;:[0,24]}],&quot;text&quot;:&quot;Per base sequence quality&quot;,&quot;baseStyle&quot;:{&quot;fontFamily&quot;:&quot;Roboto&quot;,&quot;fontSize&quot;:3.7757664981545354,&quot;color&quot;:&quot;#232323&quot;,&quot;fontWeight&quot;:&quot;bold&quot;,&quot;fontStyle&quot;:&quot;normal&quot;,&quot;decoration&quot;:&quot;none&quot;,&quot;script&quot;:&quot;none&quot;}}],&quot;verticalAlign&quot;:&quot;TOP&quot;},&quot;size&quot;:{&quot;x&quot;:51.05683396525759,&quot;y&quot;:8.70994381997917},&quot;targetSize&quot;:{&quot;x&quot;:51.05683396525759,&quot;y&quot;:8.70994381997917},&quot;format&quot;:&quot;BETTER_TEXT&quot;,&quot;verticalAlign&quot;:&quot;TOP&quot;},&quot;isLocked&quot;:false,&quot;parent&quot;:{&quot;type&quot;:&quot;CHILD&quot;,&quot;parentId&quot;:&quot;fdc29204-3cce-4359-a7ee-428a3d4efb1a&quot;,&quot;order&quot;:&quot;98&quot;}},&quot;d1da8fb8-7a38-4bd6-a1d3-cf1d5afe2da3&quot;:{&quot;relativeTransform&quot;:{&quot;translate&quot;:{&quot;x&quot;:-94.83542487997946,&quot;y&quot;:-177.4620481240802},&quot;rotate&quot;:0},&quot;type&quot;:&quot;FIGURE_OBJECT&quot;,&quot;id&quot;:&quot;d1da8fb8-7a38-4bd6-a1d3-cf1d5afe2da3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9194a753-5bb0-4484-ba17-b4e9aa56f6b2&quot;,&quot;order&quot;:&quot;2&quot;},&quot;name&quot;:&quot;Sequenced genome (simple)&quot;,&quot;displayName&quot;:&quot;Sequenced genome (simple)&quot;,&quot;isPremium&quot;:true},&quot;70023db5-403a-41ca-ad04-ea9db7a4ca6d&quot;:{&quot;type&quot;:&quot;FIGURE_OBJECT&quot;,&quot;id&quot;:&quot;70023db5-403a-41ca-ad04-ea9db7a4ca6d&quot;,&quot;relativeTransform&quot;:{&quot;translate&quot;:{&quot;x&quot;:9.060786940040082,&quot;y&quot;:-7.515422335483704},&quot;rotate&quot;:0},&quot;opacity&quot;:1,&quot;path&quot;:{&quot;type&quot;:&quot;POLY_LINE&quot;,&quot;points&quot;:[{&quot;x&quot;:-17.461126482786145,&quot;y&quot;:0},{&quot;x&quot;:17.461126482786145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d1da8fb8-7a38-4bd6-a1d3-cf1d5afe2da3&quot;,&quot;order&quot;:&quot;1&quot;}},&quot;675c3ad8-26fa-40b1-a61e-be7d69301eed&quot;:{&quot;type&quot;:&quot;FIGURE_OBJECT&quot;,&quot;id&quot;:&quot;675c3ad8-26fa-40b1-a61e-be7d69301eed&quot;,&quot;relativeTransform&quot;:{&quot;translate&quot;:{&quot;x&quot;:10.853629192025874,&quot;y&quot;:-3.9957239379234117},&quot;rotate&quot;:0},&quot;opacity&quot;:1,&quot;path&quot;:{&quot;type&quot;:&quot;POLY_LINE&quot;,&quot;points&quot;:[{&quot;x&quot;:-10.057117805705046,&quot;y&quot;:0},{&quot;x&quot;:10.057117805705046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d1da8fb8-7a38-4bd6-a1d3-cf1d5afe2da3&quot;,&quot;order&quot;:&quot;2&quot;}},&quot;94086c54-e769-434b-98f2-9c006ab9c176&quot;:{&quot;type&quot;:&quot;FIGURE_OBJECT&quot;,&quot;id&quot;:&quot;94086c54-e769-434b-98f2-9c006ab9c176&quot;,&quot;relativeTransform&quot;:{&quot;translate&quot;:{&quot;x&quot;:17.153801713151186,&quot;y&quot;:-0.21426891316555619},&quot;rotate&quot;:0},&quot;opacity&quot;:1,&quot;path&quot;:{&quot;type&quot;:&quot;POLY_LINE&quot;,&quot;points&quot;:[{&quot;x&quot;:-7.597642524358289,&quot;y&quot;:0},{&quot;x&quot;:7.597642524358289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d1da8fb8-7a38-4bd6-a1d3-cf1d5afe2da3&quot;,&quot;order&quot;:&quot;3&quot;}},&quot;60533de8-c372-489b-80ee-3c071ba21bc1&quot;:{&quot;type&quot;:&quot;FIGURE_OBJECT&quot;,&quot;id&quot;:&quot;60533de8-c372-489b-80ee-3c071ba21bc1&quot;,&quot;relativeTransform&quot;:{&quot;translate&quot;:{&quot;x&quot;:-7.946316504686835,&quot;y&quot;:-0.21426891316555619},&quot;rotate&quot;:0},&quot;opacity&quot;:1,&quot;path&quot;:{&quot;type&quot;:&quot;POLY_LINE&quot;,&quot;points&quot;:[{&quot;x&quot;:-13.0115904964971,&quot;y&quot;:0},{&quot;x&quot;:13.0115904964971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d1da8fb8-7a38-4bd6-a1d3-cf1d5afe2da3&quot;,&quot;order&quot;:&quot;5&quot;}},&quot;7db88f16-1262-410a-aaba-82b49821d063&quot;:{&quot;type&quot;:&quot;FIGURE_OBJECT&quot;,&quot;id&quot;:&quot;7db88f16-1262-410a-aaba-82b49821d063&quot;,&quot;relativeTransform&quot;:{&quot;translate&quot;:{&quot;x&quot;:-7.94613481526436,&quot;y&quot;:3.9451908743563173},&quot;rotate&quot;:0},&quot;opacity&quot;:1,&quot;path&quot;:{&quot;type&quot;:&quot;POLY_LINE&quot;,&quot;points&quot;:[{&quot;x&quot;:-18.575778607561798,&quot;y&quot;:0},{&quot;x&quot;:18.575778607561798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d1da8fb8-7a38-4bd6-a1d3-cf1d5afe2da3&quot;,&quot;order&quot;:&quot;6&quot;}},&quot;7d4db596-c485-40c1-a4e8-a04c4d82a444&quot;:{&quot;type&quot;:&quot;FIGURE_OBJECT&quot;,&quot;id&quot;:&quot;7d4db596-c485-40c1-a4e8-a04c4d82a444&quot;,&quot;relativeTransform&quot;:{&quot;translate&quot;:{&quot;x&quot;:10.309088918343418,&quot;y&quot;:7.515422335483559},&quot;rotate&quot;:0},&quot;opacity&quot;:1,&quot;path&quot;:{&quot;type&quot;:&quot;POLY_LINE&quot;,&quot;points&quot;:[{&quot;x&quot;:-9.720675674667726,&quot;y&quot;:0},{&quot;x&quot;:9.720675674667726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d1da8fb8-7a38-4bd6-a1d3-cf1d5afe2da3&quot;,&quot;order&quot;:&quot;7&quot;}},&quot;1bfb28f7-0db6-4710-a301-f348620a597a&quot;:{&quot;id&quot;:&quot;1bfb28f7-0db6-4710-a301-f348620a597a&quot;,&quot;name&quot;:&quot;Sequencer (Illumina MiSeq)&quot;,&quot;displayName&quot;:&quot;&quot;,&quot;type&quot;:&quot;FIGURE_OBJECT&quot;,&quot;relativeTransform&quot;:{&quot;translate&quot;:{&quot;x&quot;:-275.88037488114327,&quot;y&quot;:-312.58116733487475},&quot;rotate&quot;:0,&quot;skewX&quot;:0,&quot;scale&quot;:{&quot;x&quot;:0.267416307451278,&quot;y&quot;:0.267416307451278}},&quot;image&quot;:{&quot;url&quot;:&quot;https://icons.cdn.biorender.com/biorender/5d1230f784fc6c04006a9875/20191112162512/image/5d1230f784fc6c04006a9875.png&quot;,&quot;isPremium&quot;:false,&quot;isOrgIcon&quot;:false,&quot;size&quot;:{&quot;x&quot;:250,&quot;y&quot;:175.1453488372093}},&quot;source&quot;:{&quot;id&quot;:&quot;5d1230f784fc6c04006a9875&quot;,&quot;version&quot;:&quot;20191112162512&quot;,&quot;type&quot;:&quot;ASSETS&quot;},&quot;isPremium&quot;:false,&quot;parent&quot;:{&quot;type&quot;:&quot;CHILD&quot;,&quot;parentId&quot;:&quot;bcf64abc-e6da-4817-9938-47e2869ac724&quot;,&quot;order&quot;:&quot;06&quot;}},&quot;36b991dc-56e7-4dc2-93bc-fbcb30400e46&quot;:{&quot;id&quot;:&quot;36b991dc-56e7-4dc2-93bc-fbcb30400e46&quot;,&quot;type&quot;:&quot;FIGURE_OBJECT&quot;,&quot;relativeTransform&quot;:{&quot;translate&quot;:{&quot;x&quot;:-189.80236115403187,&quot;y&quot;:-312.58119585807344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8.228194075423938,&quot;color&quot;:&quot;black&quot;,&quot;fontWeight&quot;:&quot;normal&quot;,&quot;fontStyle&quot;:&quot;normal&quot;,&quot;decoration&quot;:&quot;none&quot;},&quot;range&quot;:[0,9]}],&quot;text&quot;:&quot;Sequencing&quot;,&quot;baseStyle&quot;:{&quot;fontFamily&quot;:&quot;Roboto&quot;,&quot;fontSize&quot;:8.228194075423938,&quot;color&quot;:&quot;black&quot;,&quot;fontWeight&quot;:&quot;normal&quot;,&quot;fontStyle&quot;:&quot;normal&quot;,&quot;decoration&quot;:&quot;none&quot;,&quot;script&quot;:&quot;none&quot;}}],&quot;_lastCaretLocation&quot;:{&quot;lineIndex&quot;:0,&quot;runIndex&quot;:-1,&quot;charIndex&quot;:-1,&quot;endOfLine&quot;:true}},&quot;format&quot;:&quot;BETTER_TEXT&quot;,&quot;size&quot;:{&quot;x&quot;:53.62434880825307,&quot;y&quot;:9.770980464565932},&quot;targetSize&quot;:{&quot;x&quot;:53.62434880825307,&quot;y&quot;:9.770980464565932}},&quot;parent&quot;:{&quot;type&quot;:&quot;CHILD&quot;,&quot;parentId&quot;:&quot;bcf64abc-e6da-4817-9938-47e2869ac724&quot;,&quot;order&quot;:&quot;07&quot;}},&quot;01c6a6a2-4917-43d8-a1bc-61572f5be1f8&quot;:{&quot;relativeTransform&quot;:{&quot;translate&quot;:{&quot;x&quot;:-94.83542487997946,&quot;y&quot;:-150.61693005212717},&quot;rotate&quot;:0},&quot;type&quot;:&quot;FIGURE_OBJECT&quot;,&quot;id&quot;:&quot;01c6a6a2-4917-43d8-a1bc-61572f5be1f8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9194a753-5bb0-4484-ba17-b4e9aa56f6b2&quot;,&quot;order&quot;:&quot;5&quot;},&quot;name&quot;:&quot;Sequenced genome (simple)&quot;,&quot;displayName&quot;:&quot;Sequenced genome (simple)&quot;,&quot;isPremium&quot;:true},&quot;e293eed0-8474-4002-a28f-50ec1d3604a6&quot;:{&quot;type&quot;:&quot;FIGURE_OBJECT&quot;,&quot;id&quot;:&quot;e293eed0-8474-4002-a28f-50ec1d3604a6&quot;,&quot;relativeTransform&quot;:{&quot;translate&quot;:{&quot;x&quot;:9.060786940040082,&quot;y&quot;:-7.515422335483704},&quot;rotate&quot;:0},&quot;opacity&quot;:1,&quot;path&quot;:{&quot;type&quot;:&quot;POLY_LINE&quot;,&quot;points&quot;:[{&quot;x&quot;:-17.461126482786145,&quot;y&quot;:0},{&quot;x&quot;:17.461126482786145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01c6a6a2-4917-43d8-a1bc-61572f5be1f8&quot;,&quot;order&quot;:&quot;1&quot;}},&quot;78ced676-dae2-487b-a4e5-4339aa66a622&quot;:{&quot;type&quot;:&quot;FIGURE_OBJECT&quot;,&quot;id&quot;:&quot;78ced676-dae2-487b-a4e5-4339aa66a622&quot;,&quot;relativeTransform&quot;:{&quot;translate&quot;:{&quot;x&quot;:10.853629192025874,&quot;y&quot;:-3.9957239379234117},&quot;rotate&quot;:0},&quot;opacity&quot;:1,&quot;path&quot;:{&quot;type&quot;:&quot;POLY_LINE&quot;,&quot;points&quot;:[{&quot;x&quot;:-10.057117805705046,&quot;y&quot;:0},{&quot;x&quot;:10.057117805705046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01c6a6a2-4917-43d8-a1bc-61572f5be1f8&quot;,&quot;order&quot;:&quot;2&quot;}},&quot;26d1c4b6-e293-4885-b0a4-247b3bd8da1a&quot;:{&quot;type&quot;:&quot;FIGURE_OBJECT&quot;,&quot;id&quot;:&quot;26d1c4b6-e293-4885-b0a4-247b3bd8da1a&quot;,&quot;relativeTransform&quot;:{&quot;translate&quot;:{&quot;x&quot;:17.153801713151186,&quot;y&quot;:-0.21426891316555619},&quot;rotate&quot;:0},&quot;opacity&quot;:1,&quot;path&quot;:{&quot;type&quot;:&quot;POLY_LINE&quot;,&quot;points&quot;:[{&quot;x&quot;:-7.597642524358289,&quot;y&quot;:0},{&quot;x&quot;:7.597642524358289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01c6a6a2-4917-43d8-a1bc-61572f5be1f8&quot;,&quot;order&quot;:&quot;3&quot;}},&quot;df60a02c-ff3c-4942-90e5-bea9fb33b63b&quot;:{&quot;type&quot;:&quot;FIGURE_OBJECT&quot;,&quot;id&quot;:&quot;df60a02c-ff3c-4942-90e5-bea9fb33b63b&quot;,&quot;relativeTransform&quot;:{&quot;translate&quot;:{&quot;x&quot;:-7.946316504686835,&quot;y&quot;:-0.21426891316555619},&quot;rotate&quot;:0},&quot;opacity&quot;:1,&quot;path&quot;:{&quot;type&quot;:&quot;POLY_LINE&quot;,&quot;points&quot;:[{&quot;x&quot;:-13.0115904964971,&quot;y&quot;:0},{&quot;x&quot;:13.0115904964971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01c6a6a2-4917-43d8-a1bc-61572f5be1f8&quot;,&quot;order&quot;:&quot;5&quot;}},&quot;bfb78e60-a24c-4eea-9fba-751b47a7fddf&quot;:{&quot;type&quot;:&quot;FIGURE_OBJECT&quot;,&quot;id&quot;:&quot;bfb78e60-a24c-4eea-9fba-751b47a7fddf&quot;,&quot;relativeTransform&quot;:{&quot;translate&quot;:{&quot;x&quot;:-7.94613481526436,&quot;y&quot;:3.9451908743563173},&quot;rotate&quot;:0},&quot;opacity&quot;:1,&quot;path&quot;:{&quot;type&quot;:&quot;POLY_LINE&quot;,&quot;points&quot;:[{&quot;x&quot;:-18.575778607561798,&quot;y&quot;:0},{&quot;x&quot;:18.575778607561798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01c6a6a2-4917-43d8-a1bc-61572f5be1f8&quot;,&quot;order&quot;:&quot;6&quot;}},&quot;3b0145cf-0e94-4937-858f-a66e8b4a5f31&quot;:{&quot;type&quot;:&quot;FIGURE_OBJECT&quot;,&quot;id&quot;:&quot;3b0145cf-0e94-4937-858f-a66e8b4a5f31&quot;,&quot;relativeTransform&quot;:{&quot;translate&quot;:{&quot;x&quot;:10.309088918343418,&quot;y&quot;:7.515422335483559},&quot;rotate&quot;:0},&quot;opacity&quot;:1,&quot;path&quot;:{&quot;type&quot;:&quot;POLY_LINE&quot;,&quot;points&quot;:[{&quot;x&quot;:-9.720675674667726,&quot;y&quot;:0},{&quot;x&quot;:9.720675674667726,&quot;y&quot;:0}],&quot;closed&quot;:false},&quot;pathStyles&quot;:[{&quot;type&quot;:&quot;FILL&quot;,&quot;fillStyle&quot;:&quot;rgba(0,0,0,0)&quot;},{&quot;type&quot;:&quot;STROKE&quot;,&quot;strokeStyle&quot;:&quot;rgba(0, 36, 121, 1)&quot;,&quot;lineWidth&quot;:1.2411500527451462,&quot;lineJoin&quot;:&quot;round&quot;}],&quot;isLocked&quot;:false,&quot;parent&quot;:{&quot;type&quot;:&quot;CHILD&quot;,&quot;parentId&quot;:&quot;01c6a6a2-4917-43d8-a1bc-61572f5be1f8&quot;,&quot;order&quot;:&quot;7&quot;}},&quot;900c9b8e-2b72-4bc4-b5bc-1bacdf78e329&quot;:{&quot;id&quot;:&quot;900c9b8e-2b72-4bc4-b5bc-1bacdf78e329&quot;,&quot;type&quot;:&quot;FIGURE_OBJECT&quot;,&quot;relativeTransform&quot;:{&quot;translate&quot;:{&quot;x&quot;:-175.01872216203316,&quot;y&quot;:-225.38520221862316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8.555872059902963,&quot;color&quot;:&quot;black&quot;,&quot;fontWeight&quot;:&quot;normal&quot;,&quot;fontStyle&quot;:&quot;normal&quot;,&quot;decoration&quot;:&quot;none&quot;},&quot;range&quot;:[0,13]}],&quot;text&quot;:&quot;Read fragments&quot;}],&quot;_lastCaretLocation&quot;:{&quot;lineIndex&quot;:0,&quot;runIndex&quot;:-1,&quot;charIndex&quot;:-1,&quot;endOfLine&quot;:true}},&quot;format&quot;:&quot;BETTER_TEXT&quot;,&quot;size&quot;:{&quot;x&quot;:85.53604753807089,&quot;y&quot;:12.192117685361723},&quot;targetSize&quot;:{&quot;x&quot;:85.53604753807089,&quot;y&quot;:12.192117685361723}},&quot;parent&quot;:{&quot;type&quot;:&quot;CHILD&quot;,&quot;parentId&quot;:&quot;bcf64abc-e6da-4817-9938-47e2869ac724&quot;,&quot;order&quot;:&quot;1&quot;}},&quot;9194a753-5bb0-4484-ba17-b4e9aa56f6b2&quot;:{&quot;type&quot;:&quot;FIGURE_OBJECT&quot;,&quot;id&quot;:&quot;9194a753-5bb0-4484-ba17-b4e9aa56f6b2&quot;,&quot;parent&quot;:{&quot;type&quot;:&quot;CHILD&quot;,&quot;parentId&quot;:&quot;bcf64abc-e6da-4817-9938-47e2869ac724&quot;,&quot;order&quot;:&quot;08&quot;},&quot;relativeTransform&quot;:{&quot;translate&quot;:{&quot;x&quot;:-175.69265951304163,&quot;y&quot;:-61.34600785255603},&quot;rotate&quot;:0,&quot;skewX&quot;:0,&quot;scale&quot;:{&quot;x&quot;:1,&quot;y&quot;:1}}},&quot;1431ead3-2700-494c-8d56-6d80a194475f&quot;:{&quot;id&quot;:&quot;1431ead3-2700-494c-8d56-6d80a194475f&quot;,&quot;type&quot;:&quot;FIGURE_OBJECT&quot;,&quot;relativeTransform&quot;:{&quot;translate&quot;:{&quot;x&quot;:-186.47275842025806,&quot;y&quot;:-131.47927327221024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8.555872059902963,&quot;color&quot;:&quot;black&quot;,&quot;fontWeight&quot;:&quot;normal&quot;,&quot;fontStyle&quot;:&quot;normal&quot;,&quot;decoration&quot;:&quot;none&quot;},&quot;range&quot;:[0,14]}],&quot;text&quot;:&quot;Quality control&quot;}],&quot;_lastCaretLocation&quot;:{&quot;lineIndex&quot;:0,&quot;runIndex&quot;:-1,&quot;charIndex&quot;:-1,&quot;endOfLine&quot;:true}},&quot;format&quot;:&quot;BETTER_TEXT&quot;,&quot;size&quot;:{&quot;x&quot;:67.36114533110381,&quot;y&quot;:12.192117685361723},&quot;targetSize&quot;:{&quot;x&quot;:67.36114533110381,&quot;y&quot;:12.192117685361723}},&quot;parent&quot;:{&quot;type&quot;:&quot;CHILD&quot;,&quot;parentId&quot;:&quot;bcf64abc-e6da-4817-9938-47e2869ac724&quot;,&quot;order&quot;:&quot;11&quot;}},&quot;073b1079-07bd-43d8-ba07-92a56f578bc4&quot;:{&quot;id&quot;:&quot;073b1079-07bd-43d8-ba07-92a56f578bc4&quot;,&quot;name&quot;:&quot;DNA (circular, large)&quot;,&quot;displayName&quot;:&quot;&quot;,&quot;type&quot;:&quot;FIGURE_OBJECT&quot;,&quot;relativeTransform&quot;:{&quot;translate&quot;:{&quot;x&quot;:-205.06947545365585,&quot;y&quot;:-20.63073657198194},&quot;rotate&quot;:0,&quot;skewX&quot;:0,&quot;scale&quot;:{&quot;x&quot;:0.32750782538114454,&quot;y&quot;:0.32750782538114454}},&quot;image&quot;:{&quot;url&quot;:&quot;https://icons.cdn.biorender.com/biorender/5d56c61af72e6800049eae8c/20190816150532/image/5d56c61af72e6800049eae8c.png&quot;,&quot;isPremium&quot;:false,&quot;isOrgIcon&quot;:false,&quot;size&quot;:{&quot;x&quot;:200,&quot;y&quot;:198.70410367170626}},&quot;source&quot;:{&quot;id&quot;:&quot;5d56c61af72e6800049eae8c&quot;,&quot;version&quot;:&quot;20190816150532&quot;,&quot;type&quot;:&quot;ASSETS&quot;},&quot;isPremium&quot;:false,&quot;parent&quot;:{&quot;type&quot;:&quot;CHILD&quot;,&quot;parentId&quot;:&quot;bcf64abc-e6da-4817-9938-47e2869ac724&quot;,&quot;order&quot;:&quot;99995&quot;}},&quot;1cfb032d-ae5f-4fcb-80de-8caed9894ae3&quot;:{&quot;relativeTransform&quot;:{&quot;translate&quot;:{&quot;x&quot;:-72.85794038887785,&quot;y&quot;:140.8216227530215},&quot;rotate&quot;:0},&quot;type&quot;:&quot;FIGURE_OBJECT&quot;,&quot;id&quot;:&quot;1cfb032d-ae5f-4fcb-80de-8caed9894ae3&quot;,&quot;parent&quot;:{&quot;type&quot;:&quot;CHILD&quot;,&quot;parentId&quot;:&quot;8fc0d560-be10-41ee-946a-f4a987227207&quot;,&quot;order&quot;:&quot;2&quot;},&quot;name&quot;:&quot;Pre-sliced introns and exons (editable)&quot;,&quot;displayName&quot;:&quot;Pre-sliced introns and exons&quot;,&quot;source&quot;:{&quot;id&quot;:&quot;603298ba59681400a6b4b680&quot;,&quot;type&quot;:&quot;ASSETS&quot;},&quot;isPremium&quot;:true},&quot;2a652b6a-e03b-4022-9f6e-a179ba852cec&quot;:{&quot;type&quot;:&quot;FIGURE_OBJECT&quot;,&quot;id&quot;:&quot;2a652b6a-e03b-4022-9f6e-a179ba852cec&quot;,&quot;relativeTransform&quot;:{&quot;translate&quot;:{&quot;x&quot;:12.292646656783473,&quot;y&quot;:-53.56634466689425},&quot;rotate&quot;:0},&quot;opacity&quot;:1,&quot;path&quot;:{&quot;type&quot;:&quot;POLY_LINE&quot;,&quot;points&quot;:[{&quot;x&quot;:-60.9816026108344,&quot;y&quot;:0},{&quot;x&quot;:58.336509913344905,&quot;y&quot;:0}],&quot;closed&quot;:false},&quot;pathStyles&quot;:[{&quot;type&quot;:&quot;FILL&quot;,&quot;fillStyle&quot;:&quot;rgba(0,0,0,0)&quot;},{&quot;type&quot;:&quot;STROKE&quot;,&quot;strokeStyle&quot;:&quot;rgba(69,69,70,1)&quot;,&quot;lineWidth&quot;:0.9928719276392228,&quot;lineJoin&quot;:&quot;round&quot;,&quot;dashArray&quot;:[0,0]}],&quot;isLocked&quot;:false,&quot;parent&quot;:{&quot;type&quot;:&quot;CHILD&quot;,&quot;parentId&quot;:&quot;1cfb032d-ae5f-4fcb-80de-8caed9894ae3&quot;,&quot;order&quot;:&quot;05&quot;}},&quot;9d1370c1-39a0-42d8-b2d6-6031ad1b7e18&quot;:{&quot;type&quot;:&quot;FIGURE_OBJECT&quot;,&quot;id&quot;:&quot;9d1370c1-39a0-42d8-b2d6-6031ad1b7e18&quot;,&quot;relativeTransform&quot;:{&quot;translate&quot;:{&quot;x&quot;:-18.883569797221462,&quot;y&quot;:-53.566372302190985},&quot;rotate&quot;:0},&quot;layout&quot;:{&quot;sizeRatio&quot;:{&quot;x&quot;:0.88,&quot;y&quot;:0.88},&quot;keepAspectRatio&quot;:false},&quot;opacity&quot;:1,&quot;path&quot;:{&quot;type&quot;:&quot;RECT&quot;,&quot;size&quot;:{&quot;x&quot;:30.861539078399375,&quot;y&quot;:10.759166887054981},&quot;cornerRounding&quot;:{&quot;type&quot;:&quot;ARC_LENGTH&quot;,&quot;global&quot;:0}},&quot;pathStyles&quot;:[{&quot;type&quot;:&quot;FILL&quot;,&quot;fillStyle&quot;:&quot;rgb(255, 134, 163)&quot;},{&quot;type&quot;:&quot;STROKE&quot;,&quot;strokeStyle&quot;:&quot;rgb(136, 8, 76)&quot;,&quot;lineWidth&quot;:0.4668080403194267,&quot;lineJoin&quot;:&quot;round&quot;}],&quot;isLocked&quot;:false,&quot;parent&quot;:{&quot;type&quot;:&quot;CHILD&quot;,&quot;parentId&quot;:&quot;1cfb032d-ae5f-4fcb-80de-8caed9894ae3&quot;,&quot;order&quot;:&quot;1&quot;}},&quot;6fa58269-b8ff-4e52-aeaa-a415b8003cba&quot;:{&quot;type&quot;:&quot;FIGURE_OBJECT&quot;,&quot;id&quot;:&quot;6fa58269-b8ff-4e52-aeaa-a415b8003cba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7.942975421113783,&quot;color&quot;:&quot;rgba(23,23,23,1)&quot;,&quot;fontWeight&quot;:&quot;bold&quot;,&quot;fontStyle&quot;:&quot;normal&quot;,&quot;decoration&quot;:&quot;none&quot;,&quot;script&quot;:&quot;none&quot;},&quot;range&quot;:[0,5]}],&quot;text&quot;:&quot;Gene 1&quot;}],&quot;verticalAlign&quot;:&quot;TOP&quot;,&quot;_lastCaretLocation&quot;:{&quot;lineIndex&quot;:0,&quot;runIndex&quot;:-1,&quot;charIndex&quot;:-1,&quot;endOfLine&quot;:true}},&quot;size&quot;:{&quot;x&quot;:27.158154388991452,&quot;y&quot;:9.06977615680383},&quot;targetSize&quot;:{&quot;x&quot;:27.158154388991452,&quot;y&quot;:2},&quot;format&quot;:&quot;BETTER_TEXT&quot;,&quot;verticalAlign&quot;:&quot;TOP&quot;},&quot;parent&quot;:{&quot;type&quot;:&quot;CHILD&quot;,&quot;parentId&quot;:&quot;9d1370c1-39a0-42d8-b2d6-6031ad1b7e18&quot;,&quot;order&quot;:&quot;5&quot;}},&quot;410097b0-8d8f-4f22-89cd-4427ccabba99&quot;:{&quot;type&quot;:&quot;FIGURE_OBJECT&quot;,&quot;id&quot;:&quot;410097b0-8d8f-4f22-89cd-4427ccabba99&quot;,&quot;relativeTransform&quot;:{&quot;translate&quot;:{&quot;x&quot;:42.36496181925073,&quot;y&quot;:-53.566372302190985},&quot;rotate&quot;:0},&quot;layout&quot;:{&quot;sizeRatio&quot;:{&quot;x&quot;:0.88,&quot;y&quot;:0.88},&quot;keepAspectRatio&quot;:false},&quot;opacity&quot;:1,&quot;path&quot;:{&quot;type&quot;:&quot;RECT&quot;,&quot;size&quot;:{&quot;x&quot;:33.06871571103379,&quot;y&quot;:10.759166887054981},&quot;cornerRounding&quot;:{&quot;type&quot;:&quot;ARC_LENGTH&quot;,&quot;global&quot;:0}},&quot;pathStyles&quot;:[{&quot;type&quot;:&quot;FILL&quot;,&quot;fillStyle&quot;:&quot;rgb(255, 134, 163)&quot;},{&quot;type&quot;:&quot;STROKE&quot;,&quot;strokeStyle&quot;:&quot;rgb(136, 8, 76)&quot;,&quot;lineWidth&quot;:0.4668080403194267,&quot;lineJoin&quot;:&quot;round&quot;}],&quot;isLocked&quot;:false,&quot;parent&quot;:{&quot;type&quot;:&quot;CHILD&quot;,&quot;parentId&quot;:&quot;1cfb032d-ae5f-4fcb-80de-8caed9894ae3&quot;,&quot;order&quot;:&quot;8&quot;}},&quot;563adbc9-3948-4088-99dc-94abad0927f5&quot;:{&quot;type&quot;:&quot;FIGURE_OBJECT&quot;,&quot;id&quot;:&quot;563adbc9-3948-4088-99dc-94abad0927f5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7.942975421113783,&quot;color&quot;:&quot;rgba(23,23,23,1)&quot;,&quot;fontWeight&quot;:&quot;bold&quot;,&quot;fontStyle&quot;:&quot;normal&quot;,&quot;decoration&quot;:&quot;none&quot;,&quot;script&quot;:&quot;none&quot;},&quot;range&quot;:[0,5]}],&quot;text&quot;:&quot;Gene 2&quot;}],&quot;verticalAlign&quot;:&quot;TOP&quot;,&quot;_lastCaretLocation&quot;:{&quot;lineIndex&quot;:0,&quot;runIndex&quot;:-1,&quot;charIndex&quot;:-1,&quot;endOfLine&quot;:true}},&quot;size&quot;:{&quot;x&quot;:29.10046982570973,&quot;y&quot;:9.06977615680383},&quot;targetSize&quot;:{&quot;x&quot;:29.10046982570973,&quot;y&quot;:2},&quot;format&quot;:&quot;BETTER_TEXT&quot;,&quot;verticalAlign&quot;:&quot;TOP&quot;},&quot;parent&quot;:{&quot;type&quot;:&quot;CHILD&quot;,&quot;parentId&quot;:&quot;410097b0-8d8f-4f22-89cd-4427ccabba99&quot;,&quot;order&quot;:&quot;5&quot;}},&quot;447479de-43d5-421f-b038-e048d9be1c31&quot;:{&quot;type&quot;:&quot;FIGURE_OBJECT&quot;,&quot;id&quot;:&quot;447479de-43d5-421f-b038-e048d9be1c31&quot;,&quot;parent&quot;:{&quot;type&quot;:&quot;CHILD&quot;,&quot;parentId&quot;:&quot;e0e32835-4c32-4d9b-b210-2384594539a0&quot;,&quot;order&quot;:&quot;2&quot;},&quot;relativeTransform&quot;:{&quot;translate&quot;:{&quot;x&quot;:-205.71459586317192,&quot;y&quot;:-28.10896138843991},&quot;rotate&quot;:0}},&quot;57f8e3a4-b575-48db-b036-7f56e1ce4826&quot;:{&quot;type&quot;:&quot;FIGURE_OBJECT&quot;,&quot;id&quot;:&quot;57f8e3a4-b575-48db-b036-7f56e1ce4826&quot;,&quot;relativeTransform&quot;:{&quot;translate&quot;:{&quot;x&quot;:108.59315862938976,&quot;y&quot;:74.1835985363899},&quot;rotate&quot;:0},&quot;opacity&quot;:1,&quot;path&quot;:{&quot;type&quot;:&quot;POLY_LINE&quot;,&quot;points&quot;:[{&quot;x&quot;:-9.691419115719997,&quot;y&quot;:0},{&quot;x&quot;:9.691419115719997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447479de-43d5-421f-b038-e048d9be1c31&quot;,&quot;order&quot;:&quot;05&quot;},&quot;connectorInfo&quot;:{&quot;connectedObjects&quot;:[],&quot;type&quot;:&quot;LINE&quot;,&quot;offset&quot;:{&quot;x&quot;:0,&quot;y&quot;:0},&quot;bending&quot;:0.1,&quot;firstElementIsHead&quot;:true,&quot;customized&quot;:false}},&quot;1719e5a0-2d59-4590-be84-f2396e241f80&quot;:{&quot;type&quot;:&quot;FIGURE_OBJECT&quot;,&quot;id&quot;:&quot;1719e5a0-2d59-4590-be84-f2396e241f80&quot;,&quot;relativeTransform&quot;:{&quot;translate&quot;:{&quot;x&quot;:118.72848630143076,&quot;y&quot;:78.94038818868344},&quot;rotate&quot;:0},&quot;opacity&quot;:1,&quot;path&quot;:{&quot;type&quot;:&quot;POLY_LINE&quot;,&quot;points&quot;:[{&quot;x&quot;:-7.0497491157593215,&quot;y&quot;:0},{&quot;x&quot;:7.049749115759321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447479de-43d5-421f-b038-e048d9be1c31&quot;,&quot;order&quot;:&quot;1&quot;},&quot;connectorInfo&quot;:{&quot;connectedObjects&quot;:[],&quot;type&quot;:&quot;LINE&quot;,&quot;offset&quot;:{&quot;x&quot;:0,&quot;y&quot;:0},&quot;bending&quot;:0.1,&quot;firstElementIsHead&quot;:true,&quot;customized&quot;:false}},&quot;1bb66e1e-be5a-464e-92e1-5c59d7cc29be&quot;:{&quot;type&quot;:&quot;FIGURE_OBJECT&quot;,&quot;id&quot;:&quot;1bb66e1e-be5a-464e-92e1-5c59d7cc29be&quot;,&quot;relativeTransform&quot;:{&quot;translate&quot;:{&quot;x&quot;:116.39894958919838,&quot;y&quot;:83.69717784097699},&quot;rotate&quot;:0},&quot;opacity&quot;:1,&quot;path&quot;:{&quot;type&quot;:&quot;POLY_LINE&quot;,&quot;points&quot;:[{&quot;x&quot;:-7.0497491157593215,&quot;y&quot;:0},{&quot;x&quot;:7.049749115759321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447479de-43d5-421f-b038-e048d9be1c31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d2bde4f2-ca57-452b-b466-046654ab8e41&quot;:{&quot;type&quot;:&quot;FIGURE_OBJECT&quot;,&quot;id&quot;:&quot;d2bde4f2-ca57-452b-b466-046654ab8e41&quot;,&quot;relativeTransform&quot;:{&quot;translate&quot;:{&quot;x&quot;:111.27396882228716,&quot;y&quot;:88.45396749327054},&quot;rotate&quot;:0},&quot;opacity&quot;:1,&quot;path&quot;:{&quot;type&quot;:&quot;POLY_LINE&quot;,&quot;points&quot;:[{&quot;x&quot;:-7.0497491157593215,&quot;y&quot;:0},{&quot;x&quot;:7.049749115759321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447479de-43d5-421f-b038-e048d9be1c31&quot;,&quot;order&quot;:&quot;25&quot;},&quot;connectorInfo&quot;:{&quot;connectedObjects&quot;:[],&quot;type&quot;:&quot;LINE&quot;,&quot;offset&quot;:{&quot;x&quot;:0,&quot;y&quot;:0},&quot;bending&quot;:0.1,&quot;firstElementIsHead&quot;:true,&quot;customized&quot;:false}},&quot;b84e66de-9012-4364-8925-60b917b033e2&quot;:{&quot;type&quot;:&quot;FIGURE_OBJECT&quot;,&quot;id&quot;:&quot;b84e66de-9012-4364-8925-60b917b033e2&quot;,&quot;relativeTransform&quot;:{&quot;translate&quot;:{&quot;x&quot;:118.728434788405,&quot;y&quot;:93.21075714556407},&quot;rotate&quot;:0},&quot;opacity&quot;:1,&quot;path&quot;:{&quot;type&quot;:&quot;POLY_LINE&quot;,&quot;points&quot;:[{&quot;x&quot;:-7.0497491157593215,&quot;y&quot;:0},{&quot;x&quot;:7.049749115759321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447479de-43d5-421f-b038-e048d9be1c31&quot;,&quot;order&quot;:&quot;3&quot;},&quot;connectorInfo&quot;:{&quot;connectedObjects&quot;:[],&quot;type&quot;:&quot;LINE&quot;,&quot;offset&quot;:{&quot;x&quot;:0,&quot;y&quot;:0},&quot;bending&quot;:0.1,&quot;firstElementIsHead&quot;:true,&quot;customized&quot;:false}},&quot;17ff0b29-c4e5-4d67-ab78-67cb8510ed9a&quot;:{&quot;type&quot;:&quot;FIGURE_OBJECT&quot;,&quot;id&quot;:&quot;17ff0b29-c4e5-4d67-ab78-67cb8510ed9a&quot;,&quot;relativeTransform&quot;:{&quot;translate&quot;:{&quot;x&quot;:114.06936136394026,&quot;y&quot;:102.72433645015118},&quot;rotate&quot;:0},&quot;opacity&quot;:1,&quot;path&quot;:{&quot;type&quot;:&quot;POLY_LINE&quot;,&quot;points&quot;:[{&quot;x&quot;:-7.0497491157593215,&quot;y&quot;:0},{&quot;x&quot;:7.049749115759321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447479de-43d5-421f-b038-e048d9be1c31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f5d7d143-8ad4-4675-bd17-62f678b4c0b7&quot;:{&quot;type&quot;:&quot;FIGURE_OBJECT&quot;,&quot;id&quot;:&quot;f5d7d143-8ad4-4675-bd17-62f678b4c0b7&quot;,&quot;relativeTransform&quot;:{&quot;translate&quot;:{&quot;x&quot;:105.08707683079923,&quot;y&quot;:97.96754679785764},&quot;rotate&quot;:0},&quot;opacity&quot;:1,&quot;path&quot;:{&quot;type&quot;:&quot;POLY_LINE&quot;,&quot;points&quot;:[{&quot;x&quot;:-6.234411286457272,&quot;y&quot;:0},{&quot;x&quot;:6.234411286457272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447479de-43d5-421f-b038-e048d9be1c31&quot;,&quot;order&quot;:&quot;55&quot;},&quot;connectorInfo&quot;:{&quot;connectedObjects&quot;:[],&quot;type&quot;:&quot;LINE&quot;,&quot;offset&quot;:{&quot;x&quot;:0,&quot;y&quot;:0},&quot;bending&quot;:0.1,&quot;firstElementIsHead&quot;:true,&quot;customized&quot;:false}},&quot;46bf8b5a-d8b6-4282-951b-5ce86a9a4ca5&quot;:{&quot;type&quot;:&quot;FIGURE_OBJECT&quot;,&quot;id&quot;:&quot;46bf8b5a-d8b6-4282-951b-5ce86a9a4ca5&quot;,&quot;relativeTransform&quot;:{&quot;translate&quot;:{&quot;x&quot;:118.72888037401681,&quot;y&quot;:107.48112610244472},&quot;rotate&quot;:0},&quot;opacity&quot;:1,&quot;path&quot;:{&quot;type&quot;:&quot;POLY_LINE&quot;,&quot;points&quot;:[{&quot;x&quot;:-7.0497491157593215,&quot;y&quot;:0},{&quot;x&quot;:7.049749115759321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447479de-43d5-421f-b038-e048d9be1c31&quot;,&quot;order&quot;:&quot;6&quot;},&quot;connectorInfo&quot;:{&quot;connectedObjects&quot;:[],&quot;type&quot;:&quot;LINE&quot;,&quot;offset&quot;:{&quot;x&quot;:0,&quot;y&quot;:0},&quot;bending&quot;:0.1,&quot;firstElementIsHead&quot;:true,&quot;customized&quot;:false}},&quot;f733e308-0827-43a3-b93c-da60c2bfd703&quot;:{&quot;type&quot;:&quot;FIGURE_OBJECT&quot;,&quot;id&quot;:&quot;f733e308-0827-43a3-b93c-da60c2bfd703&quot;,&quot;relativeTransform&quot;:{&quot;translate&quot;:{&quot;x&quot;:123.46809282400014,&quot;y&quot;:69.42680888409636},&quot;rotate&quot;:0},&quot;opacity&quot;:1,&quot;path&quot;:{&quot;type&quot;:&quot;POLY_LINE&quot;,&quot;points&quot;:[{&quot;x&quot;:-5.302596624397812,&quot;y&quot;:0},{&quot;x&quot;:5.302596624397812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447479de-43d5-421f-b038-e048d9be1c31&quot;,&quot;order&quot;:&quot;7&quot;},&quot;connectorInfo&quot;:{&quot;connectedObjects&quot;:[],&quot;type&quot;:&quot;LINE&quot;,&quot;offset&quot;:{&quot;x&quot;:0,&quot;y&quot;:0},&quot;bending&quot;:0.1,&quot;firstElementIsHead&quot;:true,&quot;customized&quot;:false}},&quot;a1a76f77-7858-422f-937b-5ff26b65471d&quot;:{&quot;type&quot;:&quot;FIGURE_OBJECT&quot;,&quot;id&quot;:&quot;a1a76f77-7858-422f-937b-5ff26b65471d&quot;,&quot;relativeTransform&quot;:{&quot;translate&quot;:{&quot;x&quot;:125.79785654459474,&quot;y&quot;:64.67001923180283},&quot;rotate&quot;:0},&quot;opacity&quot;:1,&quot;path&quot;:{&quot;type&quot;:&quot;POLY_LINE&quot;,&quot;points&quot;:[{&quot;x&quot;:-2.9730599692491313,&quot;y&quot;:0},{&quot;x&quot;:2.9730599692491313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447479de-43d5-421f-b038-e048d9be1c31&quot;,&quot;order&quot;:&quot;75&quot;},&quot;connectorInfo&quot;:{&quot;connectedObjects&quot;:[],&quot;type&quot;:&quot;LINE&quot;,&quot;offset&quot;:{&quot;x&quot;:0,&quot;y&quot;:0},&quot;bending&quot;:0.1,&quot;firstElementIsHead&quot;:true,&quot;customized&quot;:false}},&quot;60a3d9bb-4794-4256-87ea-26c95dbefbaa&quot;:{&quot;type&quot;:&quot;FIGURE_OBJECT&quot;,&quot;id&quot;:&quot;60a3d9bb-4794-4256-87ea-26c95dbefbaa&quot;,&quot;relativeTransform&quot;:{&quot;translate&quot;:{&quot;x&quot;:116.39928484814689,&quot;y&quot;:59.91322957950926},&quot;rotate&quot;:0},&quot;opacity&quot;:1,&quot;path&quot;:{&quot;type&quot;:&quot;POLY_LINE&quot;,&quot;points&quot;:[{&quot;x&quot;:-7.0497491157593215,&quot;y&quot;:0},{&quot;x&quot;:7.049749115759321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447479de-43d5-421f-b038-e048d9be1c31&quot;,&quot;order&quot;:&quot;8&quot;},&quot;connectorInfo&quot;:{&quot;connectedObjects&quot;:[],&quot;type&quot;:&quot;LINE&quot;,&quot;offset&quot;:{&quot;x&quot;:0,&quot;y&quot;:0},&quot;bending&quot;:0.1,&quot;firstElementIsHead&quot;:true,&quot;customized&quot;:false}},&quot;cfb03c64-2a4f-416b-9509-873560333492&quot;:{&quot;type&quot;:&quot;FIGURE_OBJECT&quot;,&quot;id&quot;:&quot;cfb03c64-2a4f-416b-9509-873560333492&quot;,&quot;parent&quot;:{&quot;type&quot;:&quot;CHILD&quot;,&quot;parentId&quot;:&quot;8fc0d560-be10-41ee-946a-f4a987227207&quot;,&quot;order&quot;:&quot;5&quot;},&quot;relativeTransform&quot;:{&quot;translate&quot;:{&quot;x&quot;:-234.66754443062274,&quot;y&quot;:-28.10904215058103},&quot;rotate&quot;:0}},&quot;e84c4e60-b0a0-466c-b121-f568cc84c678&quot;:{&quot;type&quot;:&quot;FIGURE_OBJECT&quot;,&quot;id&quot;:&quot;e84c4e60-b0a0-466c-b121-f568cc84c678&quot;,&quot;relativeTransform&quot;:{&quot;translate&quot;:{&quot;x&quot;:183.7885372581634,&quot;y&quot;:74.18388387246779},&quot;rotate&quot;:-1.6986101013487643e-16},&quot;opacity&quot;:1,&quot;path&quot;:{&quot;type&quot;:&quot;POLY_LINE&quot;,&quot;points&quot;:[{&quot;x&quot;:7.590706273430272,&quot;y&quot;:0},{&quot;x&quot;:-7.590706273430272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cfb03c64-2a4f-416b-9509-873560333492&quot;,&quot;order&quot;:&quot;05&quot;},&quot;connectorInfo&quot;:{&quot;connectedObjects&quot;:[],&quot;type&quot;:&quot;LINE&quot;,&quot;offset&quot;:{&quot;x&quot;:0,&quot;y&quot;:0},&quot;bending&quot;:0.1,&quot;firstElementIsHead&quot;:true,&quot;customized&quot;:false}},&quot;b071a03a-55d4-46b3-a3b9-2fdf000dcec2&quot;:{&quot;type&quot;:&quot;FIGURE_OBJECT&quot;,&quot;id&quot;:&quot;b071a03a-55d4-46b3-a3b9-2fdf000dcec2&quot;,&quot;relativeTransform&quot;:{&quot;translate&quot;:{&quot;x&quot;:170.35472657235962,&quot;y&quot;:78.94064890928995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cfb03c64-2a4f-416b-9509-873560333492&quot;,&quot;order&quot;:&quot;1&quot;},&quot;connectorInfo&quot;:{&quot;connectedObjects&quot;:[],&quot;type&quot;:&quot;LINE&quot;,&quot;offset&quot;:{&quot;x&quot;:0,&quot;y&quot;:0},&quot;bending&quot;:0.1,&quot;firstElementIsHead&quot;:true,&quot;customized&quot;:false}},&quot;f41d5eb6-a686-468b-8d00-ce3fb4d4ef43&quot;:{&quot;type&quot;:&quot;FIGURE_OBJECT&quot;,&quot;id&quot;:&quot;f41d5eb6-a686-468b-8d00-ce3fb4d4ef43&quot;,&quot;relativeTransform&quot;:{&quot;translate&quot;:{&quot;x&quot;:167.46448675841697,&quot;y&quot;:83.69741394611212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cfb03c64-2a4f-416b-9509-873560333492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6f44c94a-ec18-4a15-8964-d40ec0c3fb2a&quot;:{&quot;type&quot;:&quot;FIGURE_OBJECT&quot;,&quot;id&quot;:&quot;6f44c94a-ec18-4a15-8964-d40ec0c3fb2a&quot;,&quot;relativeTransform&quot;:{&quot;translate&quot;:{&quot;x&quot;:178.9341454459313,&quot;y&quot;:88.45417898293431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cfb03c64-2a4f-416b-9509-873560333492&quot;,&quot;order&quot;:&quot;25&quot;},&quot;connectorInfo&quot;:{&quot;connectedObjects&quot;:[],&quot;type&quot;:&quot;LINE&quot;,&quot;offset&quot;:{&quot;x&quot;:0,&quot;y&quot;:0},&quot;bending&quot;:0.1,&quot;firstElementIsHead&quot;:true,&quot;customized&quot;:false}},&quot;38871863-84c5-40ff-b114-a298fda23d02&quot;:{&quot;type&quot;:&quot;FIGURE_OBJECT&quot;,&quot;id&quot;:&quot;38871863-84c5-40ff-b114-a298fda23d02&quot;,&quot;relativeTransform&quot;:{&quot;translate&quot;:{&quot;x&quot;:167.4642908739778,&quot;y&quot;:93.21094401975648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cfb03c64-2a4f-416b-9509-873560333492&quot;,&quot;order&quot;:&quot;3&quot;},&quot;connectorInfo&quot;:{&quot;connectedObjects&quot;:[],&quot;type&quot;:&quot;LINE&quot;,&quot;offset&quot;:{&quot;x&quot;:0,&quot;y&quot;:0},&quot;bending&quot;:0.1,&quot;firstElementIsHead&quot;:true,&quot;customized&quot;:false}},&quot;2296fdf5-2631-4cca-b39b-74ae25f25041&quot;:{&quot;type&quot;:&quot;FIGURE_OBJECT&quot;,&quot;id&quot;:&quot;2296fdf5-2631-4cca-b39b-74ae25f25041&quot;,&quot;relativeTransform&quot;:{&quot;translate&quot;:{&quot;x&quot;:173.24494415477096,&quot;y&quot;:102.72447409340083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cfb03c64-2a4f-416b-9509-873560333492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a4bf12d5-e302-4c48-9cde-c8144d6e810a&quot;:{&quot;type&quot;:&quot;FIGURE_OBJECT&quot;,&quot;id&quot;:&quot;a4bf12d5-e302-4c48-9cde-c8144d6e810a&quot;,&quot;relativeTransform&quot;:{&quot;translate&quot;:{&quot;x&quot;:183.9331177199695,&quot;y&quot;:97.96770905657867},&quot;rotate&quot;:-1.6986101013487643e-16},&quot;opacity&quot;:1,&quot;path&quot;:{&quot;type&quot;:&quot;POLY_LINE&quot;,&quot;points&quot;:[{&quot;x&quot;:7.735222601908875,&quot;y&quot;:0},{&quot;x&quot;:-7.73522260190887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cfb03c64-2a4f-416b-9509-873560333492&quot;,&quot;order&quot;:&quot;55&quot;},&quot;connectorInfo&quot;:{&quot;connectedObjects&quot;:[],&quot;type&quot;:&quot;LINE&quot;,&quot;offset&quot;:{&quot;x&quot;:0,&quot;y&quot;:0},&quot;bending&quot;:0.1,&quot;firstElementIsHead&quot;:true,&quot;customized&quot;:false}},&quot;59910633-76f0-4c21-b93a-b120c88be45f&quot;:{&quot;type&quot;:&quot;FIGURE_OBJECT&quot;,&quot;id&quot;:&quot;59910633-76f0-4c21-b93a-b120c88be45f&quot;,&quot;relativeTransform&quot;:{&quot;translate&quot;:{&quot;x&quot;:167.46373802243542,&quot;y&quot;:107.481239130223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cfb03c64-2a4f-416b-9509-873560333492&quot;,&quot;order&quot;:&quot;6&quot;},&quot;connectorInfo&quot;:{&quot;connectedObjects&quot;:[],&quot;type&quot;:&quot;LINE&quot;,&quot;offset&quot;:{&quot;x&quot;:0,&quot;y&quot;:0},&quot;bending&quot;:0.1,&quot;firstElementIsHead&quot;:true,&quot;customized&quot;:false}},&quot;5be49083-2059-46b9-838a-88b3039c8f4f&quot;:{&quot;type&quot;:&quot;FIGURE_OBJECT&quot;,&quot;id&quot;:&quot;5be49083-2059-46b9-838a-88b3039c8f4f&quot;,&quot;relativeTransform&quot;:{&quot;translate&quot;:{&quot;x&quot;:163.28119062900655,&quot;y&quot;:69.42711883564562},&quot;rotate&quot;:-1.6986101013487643e-16},&quot;opacity&quot;:1,&quot;path&quot;:{&quot;type&quot;:&quot;POLY_LINE&quot;,&quot;points&quot;:[{&quot;x&quot;:4.564182417849705,&quot;y&quot;:0},{&quot;x&quot;:-4.56418241784970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cfb03c64-2a4f-416b-9509-873560333492&quot;,&quot;order&quot;:&quot;7&quot;},&quot;connectorInfo&quot;:{&quot;connectedObjects&quot;:[],&quot;type&quot;:&quot;LINE&quot;,&quot;offset&quot;:{&quot;x&quot;:0,&quot;y&quot;:0},&quot;bending&quot;:0.1,&quot;firstElementIsHead&quot;:true,&quot;customized&quot;:false}},&quot;285122fb-6fa3-40e4-8ec0-4d1cbfa2fbb3&quot;:{&quot;type&quot;:&quot;FIGURE_OBJECT&quot;,&quot;id&quot;:&quot;285122fb-6fa3-40e4-8ec0-4d1cbfa2fbb3&quot;,&quot;relativeTransform&quot;:{&quot;translate&quot;:{&quot;x&quot;:165.2500223088575,&quot;y&quot;:64.67035379882344},&quot;rotate&quot;:-1.6986101013487643e-16},&quot;opacity&quot;:1,&quot;path&quot;:{&quot;type&quot;:&quot;POLY_LINE&quot;,&quot;points&quot;:[{&quot;x&quot;:6.533343601541025,&quot;y&quot;:0},{&quot;x&quot;:-6.53334360154102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cfb03c64-2a4f-416b-9509-873560333492&quot;,&quot;order&quot;:&quot;75&quot;},&quot;connectorInfo&quot;:{&quot;connectedObjects&quot;:[],&quot;type&quot;:&quot;LINE&quot;,&quot;offset&quot;:{&quot;x&quot;:0,&quot;y&quot;:0},&quot;bending&quot;:0.1,&quot;firstElementIsHead&quot;:true,&quot;customized&quot;:false}},&quot;4fbf7290-35cf-4540-8ebe-20f842feb4c9&quot;:{&quot;type&quot;:&quot;FIGURE_OBJECT&quot;,&quot;id&quot;:&quot;4fbf7290-35cf-4540-8ebe-20f842feb4c9&quot;,&quot;relativeTransform&quot;:{&quot;translate&quot;:{&quot;x&quot;:170.35473223514896,&quot;y&quot;:59.91358876200127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cfb03c64-2a4f-416b-9509-873560333492&quot;,&quot;order&quot;:&quot;8&quot;},&quot;connectorInfo&quot;:{&quot;connectedObjects&quot;:[],&quot;type&quot;:&quot;LINE&quot;,&quot;offset&quot;:{&quot;x&quot;:0,&quot;y&quot;:0},&quot;bending&quot;:0.1,&quot;firstElementIsHead&quot;:true,&quot;customized&quot;:false}},&quot;31efd679-a2a2-4e96-8a3c-dd97c7ab240e&quot;:{&quot;type&quot;:&quot;FIGURE_OBJECT&quot;,&quot;id&quot;:&quot;31efd679-a2a2-4e96-8a3c-dd97c7ab240e&quot;,&quot;parent&quot;:{&quot;type&quot;:&quot;CHILD&quot;,&quot;parentId&quot;:&quot;8fc0d560-be10-41ee-946a-f4a987227207&quot;,&quot;order&quot;:&quot;7&quot;},&quot;relativeTransform&quot;:{&quot;translate&quot;:{&quot;x&quot;:-202.69147422701428,&quot;y&quot;:-28.1089087866167},&quot;rotate&quot;:0}},&quot;c24d4384-8a40-4e84-8d23-77f53cdfa595&quot;:{&quot;type&quot;:&quot;FIGURE_OBJECT&quot;,&quot;id&quot;:&quot;c24d4384-8a40-4e84-8d23-77f53cdfa595&quot;,&quot;relativeTransform&quot;:{&quot;translate&quot;:{&quot;x&quot;:183.7885372581634,&quot;y&quot;:74.18388387246779},&quot;rotate&quot;:-1.6986101013487643e-16},&quot;opacity&quot;:1,&quot;path&quot;:{&quot;type&quot;:&quot;POLY_LINE&quot;,&quot;points&quot;:[{&quot;x&quot;:7.590706273430272,&quot;y&quot;:0},{&quot;x&quot;:-7.590706273430272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31efd679-a2a2-4e96-8a3c-dd97c7ab240e&quot;,&quot;order&quot;:&quot;05&quot;},&quot;connectorInfo&quot;:{&quot;connectedObjects&quot;:[],&quot;type&quot;:&quot;LINE&quot;,&quot;offset&quot;:{&quot;x&quot;:0,&quot;y&quot;:0},&quot;bending&quot;:0.1,&quot;firstElementIsHead&quot;:true,&quot;customized&quot;:false}},&quot;106e4c01-94f0-45ec-a1cb-44646ed14893&quot;:{&quot;type&quot;:&quot;FIGURE_OBJECT&quot;,&quot;id&quot;:&quot;106e4c01-94f0-45ec-a1cb-44646ed14893&quot;,&quot;relativeTransform&quot;:{&quot;translate&quot;:{&quot;x&quot;:170.35472657235962,&quot;y&quot;:78.94064890928995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31efd679-a2a2-4e96-8a3c-dd97c7ab240e&quot;,&quot;order&quot;:&quot;1&quot;},&quot;connectorInfo&quot;:{&quot;connectedObjects&quot;:[],&quot;type&quot;:&quot;LINE&quot;,&quot;offset&quot;:{&quot;x&quot;:0,&quot;y&quot;:0},&quot;bending&quot;:0.1,&quot;firstElementIsHead&quot;:true,&quot;customized&quot;:false}},&quot;8a69f327-0d77-4d9f-902f-5768ab1113a6&quot;:{&quot;type&quot;:&quot;FIGURE_OBJECT&quot;,&quot;id&quot;:&quot;8a69f327-0d77-4d9f-902f-5768ab1113a6&quot;,&quot;relativeTransform&quot;:{&quot;translate&quot;:{&quot;x&quot;:167.46448675841697,&quot;y&quot;:83.69741394611212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31efd679-a2a2-4e96-8a3c-dd97c7ab240e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a072c0e9-0501-4b30-b9f9-3645953f6291&quot;:{&quot;type&quot;:&quot;FIGURE_OBJECT&quot;,&quot;id&quot;:&quot;a072c0e9-0501-4b30-b9f9-3645953f6291&quot;,&quot;relativeTransform&quot;:{&quot;translate&quot;:{&quot;x&quot;:178.9341454459313,&quot;y&quot;:88.45417898293431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31efd679-a2a2-4e96-8a3c-dd97c7ab240e&quot;,&quot;order&quot;:&quot;25&quot;},&quot;connectorInfo&quot;:{&quot;connectedObjects&quot;:[],&quot;type&quot;:&quot;LINE&quot;,&quot;offset&quot;:{&quot;x&quot;:0,&quot;y&quot;:0},&quot;bending&quot;:0.1,&quot;firstElementIsHead&quot;:true,&quot;customized&quot;:false}},&quot;e8f75d50-2a4a-41fa-9640-9a9814a1b559&quot;:{&quot;type&quot;:&quot;FIGURE_OBJECT&quot;,&quot;id&quot;:&quot;e8f75d50-2a4a-41fa-9640-9a9814a1b559&quot;,&quot;relativeTransform&quot;:{&quot;translate&quot;:{&quot;x&quot;:167.4642908739778,&quot;y&quot;:93.21094401975648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31efd679-a2a2-4e96-8a3c-dd97c7ab240e&quot;,&quot;order&quot;:&quot;3&quot;},&quot;connectorInfo&quot;:{&quot;connectedObjects&quot;:[],&quot;type&quot;:&quot;LINE&quot;,&quot;offset&quot;:{&quot;x&quot;:0,&quot;y&quot;:0},&quot;bending&quot;:0.1,&quot;firstElementIsHead&quot;:true,&quot;customized&quot;:false}},&quot;84618a22-4a05-4400-bfec-69c80edb726c&quot;:{&quot;type&quot;:&quot;FIGURE_OBJECT&quot;,&quot;id&quot;:&quot;84618a22-4a05-4400-bfec-69c80edb726c&quot;,&quot;relativeTransform&quot;:{&quot;translate&quot;:{&quot;x&quot;:173.24494415477096,&quot;y&quot;:102.72447409340083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31efd679-a2a2-4e96-8a3c-dd97c7ab240e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56838800-8a22-44e9-935d-0372d12f1659&quot;:{&quot;type&quot;:&quot;FIGURE_OBJECT&quot;,&quot;id&quot;:&quot;56838800-8a22-44e9-935d-0372d12f1659&quot;,&quot;relativeTransform&quot;:{&quot;translate&quot;:{&quot;x&quot;:183.9331177199695,&quot;y&quot;:97.96770905657867},&quot;rotate&quot;:-1.6986101013487643e-16},&quot;opacity&quot;:1,&quot;path&quot;:{&quot;type&quot;:&quot;POLY_LINE&quot;,&quot;points&quot;:[{&quot;x&quot;:7.735222601908875,&quot;y&quot;:0},{&quot;x&quot;:-7.73522260190887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31efd679-a2a2-4e96-8a3c-dd97c7ab240e&quot;,&quot;order&quot;:&quot;55&quot;},&quot;connectorInfo&quot;:{&quot;connectedObjects&quot;:[],&quot;type&quot;:&quot;LINE&quot;,&quot;offset&quot;:{&quot;x&quot;:0,&quot;y&quot;:0},&quot;bending&quot;:0.1,&quot;firstElementIsHead&quot;:true,&quot;customized&quot;:false}},&quot;e791480a-b549-414d-b81d-2ab6ca4fd9ec&quot;:{&quot;type&quot;:&quot;FIGURE_OBJECT&quot;,&quot;id&quot;:&quot;e791480a-b549-414d-b81d-2ab6ca4fd9ec&quot;,&quot;relativeTransform&quot;:{&quot;translate&quot;:{&quot;x&quot;:167.46373802243542,&quot;y&quot;:107.481239130223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31efd679-a2a2-4e96-8a3c-dd97c7ab240e&quot;,&quot;order&quot;:&quot;6&quot;},&quot;connectorInfo&quot;:{&quot;connectedObjects&quot;:[],&quot;type&quot;:&quot;LINE&quot;,&quot;offset&quot;:{&quot;x&quot;:0,&quot;y&quot;:0},&quot;bending&quot;:0.1,&quot;firstElementIsHead&quot;:true,&quot;customized&quot;:false}},&quot;c371e971-5ccb-40f2-9ed4-742ff33e05ce&quot;:{&quot;type&quot;:&quot;FIGURE_OBJECT&quot;,&quot;id&quot;:&quot;c371e971-5ccb-40f2-9ed4-742ff33e05ce&quot;,&quot;relativeTransform&quot;:{&quot;translate&quot;:{&quot;x&quot;:163.28119062900655,&quot;y&quot;:69.42711883564562},&quot;rotate&quot;:-1.6986101013487643e-16},&quot;opacity&quot;:1,&quot;path&quot;:{&quot;type&quot;:&quot;POLY_LINE&quot;,&quot;points&quot;:[{&quot;x&quot;:4.564182417849705,&quot;y&quot;:0},{&quot;x&quot;:-4.56418241784970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31efd679-a2a2-4e96-8a3c-dd97c7ab240e&quot;,&quot;order&quot;:&quot;7&quot;},&quot;connectorInfo&quot;:{&quot;connectedObjects&quot;:[],&quot;type&quot;:&quot;LINE&quot;,&quot;offset&quot;:{&quot;x&quot;:0,&quot;y&quot;:0},&quot;bending&quot;:0.1,&quot;firstElementIsHead&quot;:true,&quot;customized&quot;:false}},&quot;d831540a-94e6-4480-8b2d-ebca0e85300c&quot;:{&quot;type&quot;:&quot;FIGURE_OBJECT&quot;,&quot;id&quot;:&quot;d831540a-94e6-4480-8b2d-ebca0e85300c&quot;,&quot;relativeTransform&quot;:{&quot;translate&quot;:{&quot;x&quot;:165.2500223088575,&quot;y&quot;:64.67035379882344},&quot;rotate&quot;:-1.6986101013487643e-16},&quot;opacity&quot;:1,&quot;path&quot;:{&quot;type&quot;:&quot;POLY_LINE&quot;,&quot;points&quot;:[{&quot;x&quot;:6.533343601541025,&quot;y&quot;:0},{&quot;x&quot;:-6.533343601541025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31efd679-a2a2-4e96-8a3c-dd97c7ab240e&quot;,&quot;order&quot;:&quot;75&quot;},&quot;connectorInfo&quot;:{&quot;connectedObjects&quot;:[],&quot;type&quot;:&quot;LINE&quot;,&quot;offset&quot;:{&quot;x&quot;:0,&quot;y&quot;:0},&quot;bending&quot;:0.1,&quot;firstElementIsHead&quot;:true,&quot;customized&quot;:false}},&quot;f47c767a-6352-4f0d-90d4-42648fed6beb&quot;:{&quot;type&quot;:&quot;FIGURE_OBJECT&quot;,&quot;id&quot;:&quot;f47c767a-6352-4f0d-90d4-42648fed6beb&quot;,&quot;relativeTransform&quot;:{&quot;translate&quot;:{&quot;x&quot;:170.35473223514896,&quot;y&quot;:59.91358876200127},&quot;rotate&quot;:-1.6986101013487643e-16},&quot;opacity&quot;:1,&quot;path&quot;:{&quot;type&quot;:&quot;POLY_LINE&quot;,&quot;points&quot;:[{&quot;x&quot;:8.746836901258769,&quot;y&quot;:0},{&quot;x&quot;:-8.746836901258769,&quot;y&quot;:0}],&quot;closed&quot;:false},&quot;pathStyles&quot;:[{&quot;type&quot;:&quot;FILL&quot;,&quot;fillStyle&quot;:&quot;rgba(0,0,0,0)&quot;},{&quot;type&quot;:&quot;STROKE&quot;,&quot;strokeStyle&quot;:&quot;rgba(0, 147, 216, 0.9294117647058824)&quot;,&quot;lineWidth&quot;:0.9928719276392228,&quot;lineJoin&quot;:&quot;round&quot;}],&quot;isLocked&quot;:false,&quot;parent&quot;:{&quot;type&quot;:&quot;CHILD&quot;,&quot;parentId&quot;:&quot;31efd679-a2a2-4e96-8a3c-dd97c7ab240e&quot;,&quot;order&quot;:&quot;8&quot;},&quot;connectorInfo&quot;:{&quot;connectedObjects&quot;:[],&quot;type&quot;:&quot;LINE&quot;,&quot;offset&quot;:{&quot;x&quot;:0,&quot;y&quot;:0},&quot;bending&quot;:0.1,&quot;firstElementIsHead&quot;:true,&quot;customized&quot;:false}},&quot;27e001ec-b63a-43a0-9778-7d80ed336bf8&quot;:{&quot;id&quot;:&quot;27e001ec-b63a-43a0-9778-7d80ed336bf8&quot;,&quot;type&quot;:&quot;FIGURE_OBJECT&quot;,&quot;relativeTransform&quot;:{&quot;translate&quot;:{&quot;x&quot;:-442.98600585362493,&quot;y&quot;:-19.88339591503069},&quot;rotate&quot;:0,&quot;skewX&quot;:0,&quot;scale&quot;:{&quot;x&quot;:1,&quot;y&quot;:1}},&quot;text&quot;:{&quot;textData&quot;:{&quot;lineSpacing&quot;:&quot;normal&quot;,&quot;alignment&quot;:&quot;right&quot;,&quot;verticalAlign&quot;:&quot;TOP&quot;,&quot;lines&quot;:[{&quot;runs&quot;:[{&quot;style&quot;:{&quot;fontFamily&quot;:&quot;Roboto&quot;,&quot;fontSize&quot;:8.555872059902963,&quot;color&quot;:&quot;black&quot;,&quot;fontWeight&quot;:&quot;normal&quot;,&quot;fontStyle&quot;:&quot;normal&quot;,&quot;decoration&quot;:&quot;none&quot;},&quot;range&quot;:[0,11]}],&quot;text&quot;:&quot;Read Mapping&quot;}],&quot;_lastCaretLocation&quot;:{&quot;lineIndex&quot;:0,&quot;runIndex&quot;:-1,&quot;charIndex&quot;:-1,&quot;endOfLine&quot;:true}},&quot;format&quot;:&quot;BETTER_TEXT&quot;,&quot;size&quot;:{&quot;x&quot;:74.0283057190229,&quot;y&quot;:12.192117685361723},&quot;targetSize&quot;:{&quot;x&quot;:74.0283057190229,&quot;y&quot;:12.192117685361723}},&quot;parent&quot;:{&quot;type&quot;:&quot;CHILD&quot;,&quot;parentId&quot;:&quot;bcf64abc-e6da-4817-9938-47e2869ac724&quot;,&quot;order&quot;:&quot;99997&quot;}},&quot;c66981e5-bb1a-468b-9cf5-6098f000d5f6&quot;:{&quot;type&quot;:&quot;FIGURE_OBJECT&quot;,&quot;id&quot;:&quot;c66981e5-bb1a-468b-9cf5-6098f000d5f6&quot;,&quot;relativeTransform&quot;:{&quot;translate&quot;:{&quot;x&quot;:-270.52783164013454,&quot;y&quot;:-173.81506212898836},&quot;rotate&quot;:0,&quot;skewX&quot;:0,&quot;scale&quot;:{&quot;x&quot;:1,&quot;y&quot;:1}},&quot;opacity&quot;:1,&quot;path&quot;:{&quot;type&quot;:&quot;POLY_LINE&quot;,&quot;points&quot;:[{&quot;x&quot;:0.000018311712285812148,&quot;y&quot;:-110.94343522735872},{&quot;x&quot;:0.000018311712285812148,&quot;y&quot;:-82.97160025207633}],&quot;closed&quot;:false},&quot;pathStyles&quot;:[{&quot;type&quot;:&quot;FILL&quot;,&quot;fillStyle&quot;:&quot;rgba(0,0,0,0)&quot;},{&quot;type&quot;:&quot;STROKE&quot;,&quot;strokeStyle&quot;:&quot;#232323&quot;,&quot;lineWidth&quot;:0.6416904044927223,&quot;lineJoin&quot;:&quot;round&quot;}],&quot;pathMarkers&quot;:{&quot;markerEnd&quot;:{&quot;type&quot;:&quot;PATH&quot;,&quot;units&quot;:{&quot;type&quot;:&quot;STROKE_WIDTH&quot;,&quot;scale&quot;:1.400000000000000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bcf64abc-e6da-4817-9938-47e2869ac724&quot;,&quot;order&quot;:&quot;999995&quot;},&quot;connectorInfo&quot;:{&quot;connectedObjects&quot;:[],&quot;type&quot;:&quot;LINE&quot;,&quot;offset&quot;:{&quot;x&quot;:0,&quot;y&quot;:0},&quot;bending&quot;:0.1,&quot;firstElementIsHead&quot;:true,&quot;customized&quot;:false}},&quot;d2484474-f721-4117-81d2-28d4a4316d38&quot;:{&quot;id&quot;:&quot;d2484474-f721-4117-81d2-28d4a4316d38&quot;,&quot;type&quot;:&quot;FIGURE_OBJECT&quot;,&quot;relativeTransform&quot;:{&quot;translate&quot;:{&quot;x&quot;:-118.03031870087104,&quot;y&quot;:-22.24191510896489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8.555872059902963,&quot;color&quot;:&quot;black&quot;,&quot;fontWeight&quot;:&quot;normal&quot;,&quot;fontStyle&quot;:&quot;normal&quot;,&quot;decoration&quot;:&quot;none&quot;},&quot;range&quot;:[0,14]}],&quot;text&quot;:&quot;Genome Assembly&quot;}],&quot;_lastCaretLocation&quot;:{&quot;lineIndex&quot;:0,&quot;runIndex&quot;:-1,&quot;charIndex&quot;:-1,&quot;endOfLine&quot;:true}},&quot;format&quot;:&quot;BETTER_TEXT&quot;,&quot;size&quot;:{&quot;x&quot;:89.91994918342256,&quot;y&quot;:12.192117685361723},&quot;targetSize&quot;:{&quot;x&quot;:89.91994918342256,&quot;y&quot;:12.192117685361723}},&quot;parent&quot;:{&quot;type&quot;:&quot;CHILD&quot;,&quot;parentId&quot;:&quot;bcf64abc-e6da-4817-9938-47e2869ac724&quot;,&quot;order&quot;:&quot;99998&quot;}},&quot;592d97ad-5938-41e5-bded-4f558b5f4831&quot;:{&quot;type&quot;:&quot;FIGURE_OBJECT&quot;,&quot;id&quot;:&quot;592d97ad-5938-41e5-bded-4f558b5f4831&quot;,&quot;relativeTransform&quot;:{&quot;translate&quot;:{&quot;x&quot;:-270.5277001017935,&quot;y&quot;:-103.67847806968632},&quot;rotate&quot;:0,&quot;skewX&quot;:0,&quot;scale&quot;:{&quot;x&quot;:1,&quot;y&quot;:1}},&quot;opacity&quot;:1,&quot;path&quot;:{&quot;type&quot;:&quot;POLY_LINE&quot;,&quot;points&quot;:[{&quot;x&quot;:0.00001831171228581055,&quot;y&quot;:-95.0993686344285},{&quot;x&quot;:0.00001831171228581055,&quot;y&quot;:-64.22683248096183}],&quot;closed&quot;:false},&quot;pathStyles&quot;:[{&quot;type&quot;:&quot;FILL&quot;,&quot;fillStyle&quot;:&quot;rgba(0,0,0,0)&quot;},{&quot;type&quot;:&quot;STROKE&quot;,&quot;strokeStyle&quot;:&quot;#232323&quot;,&quot;lineWidth&quot;:0.6416904044927223,&quot;lineJoin&quot;:&quot;round&quot;}],&quot;pathMarkers&quot;:{&quot;markerEnd&quot;:{&quot;type&quot;:&quot;PATH&quot;,&quot;units&quot;:{&quot;type&quot;:&quot;STROKE_WIDTH&quot;,&quot;scale&quot;:1.400000000000000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bcf64abc-e6da-4817-9938-47e2869ac724&quot;,&quot;order&quot;:&quot;999997&quot;},&quot;connectorInfo&quot;:{&quot;connectedObjects&quot;:[],&quot;type&quot;:&quot;LINE&quot;,&quot;offset&quot;:{&quot;x&quot;:0,&quot;y&quot;:0},&quot;bending&quot;:0.1,&quot;firstElementIsHead&quot;:true,&quot;customized&quot;:false}},&quot;8fc0d560-be10-41ee-946a-f4a987227207&quot;:{&quot;type&quot;:&quot;FIGURE_OBJECT&quot;,&quot;id&quot;:&quot;8fc0d560-be10-41ee-946a-f4a987227207&quot;,&quot;parent&quot;:{&quot;type&quot;:&quot;CHILD&quot;,&quot;parentId&quot;:&quot;e0e32835-4c32-4d9b-b210-2384594539a0&quot;,&quot;order&quot;:&quot;5&quot;},&quot;relativeTransform&quot;:{&quot;translate&quot;:{&quot;x&quot;:0,&quot;y&quot;:0},&quot;rotate&quot;:0}},&quot;e0e32835-4c32-4d9b-b210-2384594539a0&quot;:{&quot;type&quot;:&quot;FIGURE_OBJECT&quot;,&quot;id&quot;:&quot;e0e32835-4c32-4d9b-b210-2384594539a0&quot;,&quot;parent&quot;:{&quot;type&quot;:&quot;CHILD&quot;,&quot;parentId&quot;:&quot;bcf64abc-e6da-4817-9938-47e2869ac724&quot;,&quot;order&quot;:&quot;999965&quot;},&quot;relativeTransform&quot;:{&quot;translate&quot;:{&quot;x&quot;:-283.928285739598,&quot;y&quot;:-76.84623162753107},&quot;rotate&quot;:0,&quot;skewX&quot;:0,&quot;scale&quot;:{&quot;x&quot;:1,&quot;y&quot;:1}}},&quot;d095bbf4-7fcb-46c9-bbee-ccb699c427d1&quot;:{&quot;type&quot;:&quot;FIGURE_OBJECT&quot;,&quot;id&quot;:&quot;d095bbf4-7fcb-46c9-bbee-ccb699c427d1&quot;,&quot;relativeTransform&quot;:{&quot;translate&quot;:{&quot;x&quot;:-263.5165444670884,&quot;y&quot;:-120.50246276820732},&quot;rotate&quot;:0,&quot;skewX&quot;:0,&quot;scale&quot;:{&quot;x&quot;:1,&quot;y&quot;:1}},&quot;opacity&quot;:1,&quot;path&quot;:{&quot;type&quot;:&quot;POLY_LINE&quot;,&quot;points&quot;:[{&quot;x&quot;:-6.395011086944832,&quot;y&quot;:25.244587718837046},{&quot;x&quot;:-34.35341993788397,&quot;y&quot;:71.52098261239638}],&quot;closed&quot;:false},&quot;pathStyles&quot;:[{&quot;type&quot;:&quot;FILL&quot;,&quot;fillStyle&quot;:&quot;rgba(0,0,0,0)&quot;},{&quot;type&quot;:&quot;STROKE&quot;,&quot;strokeStyle&quot;:&quot;#232323&quot;,&quot;lineWidth&quot;:0.6416904044927223,&quot;lineJoin&quot;:&quot;round&quot;}],&quot;pathMarkers&quot;:{&quot;markerEnd&quot;:{&quot;type&quot;:&quot;PATH&quot;,&quot;units&quot;:{&quot;type&quot;:&quot;STROKE_WIDTH&quot;,&quot;scale&quot;:1.400000000000000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bcf64abc-e6da-4817-9938-47e2869ac724&quot;,&quot;order&quot;:&quot;999998&quot;},&quot;connectorInfo&quot;:{&quot;connectedObjects&quot;:[],&quot;type&quot;:&quot;LINE&quot;,&quot;offset&quot;:{&quot;x&quot;:0,&quot;y&quot;:0},&quot;bending&quot;:0.1,&quot;firstElementIsHead&quot;:true,&quot;customized&quot;:false}},&quot;b7ebc4aa-f812-4526-8bf6-aad48b1a1ddd&quot;:{&quot;type&quot;:&quot;FIGURE_OBJECT&quot;,&quot;id&quot;:&quot;b7ebc4aa-f812-4526-8bf6-aad48b1a1ddd&quot;,&quot;relativeTransform&quot;:{&quot;translate&quot;:{&quot;x&quot;:-257.1598142980472,&quot;y&quot;:-113.9787049456649},&quot;rotate&quot;:0,&quot;skewX&quot;:0,&quot;scale&quot;:{&quot;x&quot;:1,&quot;y&quot;:1}},&quot;opacity&quot;:1,&quot;path&quot;:{&quot;type&quot;:&quot;POLY_LINE&quot;,&quot;points&quot;:[{&quot;x&quot;:-12.577083567781203,&quot;y&quot;:19.100065951081945},{&quot;x&quot;:14.686172434068737,&quot;y&quot;:65.88702048619359}],&quot;closed&quot;:false},&quot;pathStyles&quot;:[{&quot;type&quot;:&quot;FILL&quot;,&quot;fillStyle&quot;:&quot;rgba(0,0,0,0)&quot;},{&quot;type&quot;:&quot;STROKE&quot;,&quot;strokeStyle&quot;:&quot;#232323&quot;,&quot;lineWidth&quot;:0.6388796723812195,&quot;lineJoin&quot;:&quot;round&quot;}],&quot;pathMarkers&quot;:{&quot;markerEnd&quot;:{&quot;type&quot;:&quot;PATH&quot;,&quot;units&quot;:{&quot;type&quot;:&quot;STROKE_WIDTH&quot;,&quot;scale&quot;:1.400000000000000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bcf64abc-e6da-4817-9938-47e2869ac724&quot;,&quot;order&quot;:&quot;999999&quot;},&quot;connectorInfo&quot;:{&quot;connectedObjects&quot;:[],&quot;type&quot;:&quot;LINE&quot;,&quot;offset&quot;:{&quot;x&quot;:0,&quot;y&quot;:0},&quot;bending&quot;:0.1,&quot;firstElementIsHead&quot;:true,&quot;customized&quot;:false}},&quot;35cd000d-bc79-482c-b306-c0815fb169ae&quot;:{&quot;relativeTransform&quot;:{&quot;translate&quot;:{&quot;x&quot;:-394.1041503052443,&quot;y&quot;:-172.8471070006453},&quot;rotate&quot;:0,&quot;skewX&quot;:0,&quot;scale&quot;:{&quot;x&quot;:1,&quot;y&quot;:1}},&quot;type&quot;:&quot;FIGURE_OBJECT&quot;,&quot;id&quot;:&quot;35cd000d-bc79-482c-b306-c0815fb169ae&quot;,&quot;parent&quot;:{&quot;type&quot;:&quot;CHILD&quot;,&quot;parentId&quot;:&quot;bcf64abc-e6da-4817-9938-47e2869ac724&quot;,&quot;order&quot;:&quot;9999995&quot;},&quot;name&quot;:&quot;Workflow process diagram (sequential)&quot;,&quot;displayName&quot;:&quot;Workflow process diagram (sequential)&quot;,&quot;source&quot;:{&quot;id&quot;:&quot;63dd518b54b9e8023862c5f8&quot;,&quot;type&quot;:&quot;ASSETS&quot;},&quot;isPremium&quot;:true},&quot;1b617a1d-cd8e-4f0f-9277-1dbdb61a2126&quot;:{&quot;type&quot;:&quot;FIGURE_OBJECT&quot;,&quot;id&quot;:&quot;1b617a1d-cd8e-4f0f-9277-1dbdb61a2126&quot;,&quot;relativeTransform&quot;:{&quot;translate&quot;:{&quot;x&quot;:194.60840375673118,&quot;y&quot;:-7.05137740511849},&quot;rotate&quot;:0},&quot;layout&quot;:{&quot;sizeRatio&quot;:{&quot;x&quot;:0.9782135076252723,&quot;y&quot;:0.95},&quot;keepAspectRatio&quot;:false},&quot;opacity&quot;:1,&quot;path&quot;:{&quot;type&quot;:&quot;RECT&quot;,&quot;size&quot;:{&quot;x&quot;:35.523757839668534,&quot;y&quot;:21.166034766622527},&quot;cornerRounding&quot;:{&quot;type&quot;:&quot;ARC_LENGTH&quot;,&quot;global&quot;:2.1287919280587233}},&quot;pathStyles&quot;:[{&quot;type&quot;:&quot;FILL&quot;,&quot;fillStyle&quot;:&quot;rgba(255,255,255,1)&quot;},{&quot;type&quot;:&quot;STROKE&quot;,&quot;strokeStyle&quot;:&quot;rgba(60, 114, 177, 1)&quot;,&quot;lineWidth&quot;:0.5420924130634756,&quot;lineJoin&quot;:&quot;round&quot;}],&quot;isLocked&quot;:false,&quot;parent&quot;:{&quot;type&quot;:&quot;CHILD&quot;,&quot;parentId&quot;:&quot;35cd000d-bc79-482c-b306-c0815fb169ae&quot;,&quot;order&quot;:&quot;1&quot;}},&quot;a7d6b99f-efaa-4d7c-9afd-e31bec810d1c&quot;:{&quot;type&quot;:&quot;FIGURE_OBJECT&quot;,&quot;id&quot;:&quot;a7d6b99f-efaa-4d7c-9afd-e31bec810d1c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3.9753443624654876,&quot;color&quot;:&quot;rgba(60, 114, 177, 1)&quot;,&quot;fontWeight&quot;:&quot;normal&quot;,&quot;fontStyle&quot;:&quot;normal&quot;,&quot;decoration&quot;:&quot;none&quot;,&quot;script&quot;:&quot;none&quot;},&quot;range&quot;:[0,10]}],&quot;text&quot;:&quot;sample text&quot;}],&quot;verticalAlign&quot;:&quot;TOP&quot;},&quot;size&quot;:{&quot;x&quot;:34.74981976037291,&quot;y&quot;:4.814334334263628},&quot;targetSize&quot;:{&quot;x&quot;:34.74981976037291,&quot;y&quot;:2},&quot;format&quot;:&quot;BETTER_TEXT&quot;},&quot;parent&quot;:{&quot;type&quot;:&quot;CHILD&quot;,&quot;parentId&quot;:&quot;1b617a1d-cd8e-4f0f-9277-1dbdb61a2126&quot;,&quot;order&quot;:&quot;5&quot;}},&quot;2c946e45-ebe3-4c92-a808-b6821d939449&quot;:{&quot;type&quot;:&quot;FIGURE_OBJECT&quot;,&quot;id&quot;:&quot;2c946e45-ebe3-4c92-a808-b6821d939449&quot;,&quot;relativeTransform&quot;:{&quot;translate&quot;:{&quot;x&quot;:194.60821179877954,&quot;y&quot;:26.082673428161478},&quot;rotate&quot;:0},&quot;layout&quot;:{&quot;sizeRatio&quot;:{&quot;x&quot;:0.9782135076252723,&quot;y&quot;:0.95},&quot;keepAspectRatio&quot;:false},&quot;opacity&quot;:1,&quot;path&quot;:{&quot;type&quot;:&quot;RECT&quot;,&quot;size&quot;:{&quot;x&quot;:35.523757839668534,&quot;y&quot;:21.166034766622527},&quot;cornerRounding&quot;:{&quot;type&quot;:&quot;ARC_LENGTH&quot;,&quot;global&quot;:2.1287919280587233}},&quot;pathStyles&quot;:[{&quot;type&quot;:&quot;FILL&quot;,&quot;fillStyle&quot;:&quot;rgba(255,255,255,1)&quot;},{&quot;type&quot;:&quot;STROKE&quot;,&quot;strokeStyle&quot;:&quot;rgba(60, 114, 177, 1)&quot;,&quot;lineWidth&quot;:0.5420924130634756,&quot;lineJoin&quot;:&quot;round&quot;}],&quot;isLocked&quot;:false,&quot;parent&quot;:{&quot;type&quot;:&quot;CHILD&quot;,&quot;parentId&quot;:&quot;35cd000d-bc79-482c-b306-c0815fb169ae&quot;,&quot;order&quot;:&quot;2&quot;}},&quot;4ffecf59-0ed2-4c90-8abf-2b1a60520a9a&quot;:{&quot;type&quot;:&quot;FIGURE_OBJECT&quot;,&quot;id&quot;:&quot;4ffecf59-0ed2-4c90-8abf-2b1a60520a9a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3.9753443624654876,&quot;color&quot;:&quot;rgba(60, 114, 177, 1)&quot;,&quot;fontWeight&quot;:&quot;normal&quot;,&quot;fontStyle&quot;:&quot;normal&quot;,&quot;decoration&quot;:&quot;none&quot;,&quot;script&quot;:&quot;none&quot;},&quot;range&quot;:[0,10]}],&quot;text&quot;:&quot;sample text&quot;}],&quot;verticalAlign&quot;:&quot;TOP&quot;},&quot;size&quot;:{&quot;x&quot;:34.74981976037291,&quot;y&quot;:4.814334334263628},&quot;targetSize&quot;:{&quot;x&quot;:34.74981976037291,&quot;y&quot;:2},&quot;format&quot;:&quot;BETTER_TEXT&quot;},&quot;parent&quot;:{&quot;type&quot;:&quot;CHILD&quot;,&quot;parentId&quot;:&quot;2c946e45-ebe3-4c92-a808-b6821d939449&quot;,&quot;order&quot;:&quot;5&quot;}},&quot;68133944-3e1b-4fc6-9db0-92eb8b57d552&quot;:{&quot;type&quot;:&quot;FIGURE_OBJECT&quot;,&quot;id&quot;:&quot;68133944-3e1b-4fc6-9db0-92eb8b57d552&quot;,&quot;relativeTransform&quot;:{&quot;translate&quot;:{&quot;x&quot;:194.60821179877954,&quot;y&quot;:59.216573251307516},&quot;rotate&quot;:0},&quot;layout&quot;:{&quot;sizeRatio&quot;:{&quot;x&quot;:0.9782135076252723,&quot;y&quot;:0.95},&quot;keepAspectRatio&quot;:false},&quot;opacity&quot;:1,&quot;path&quot;:{&quot;type&quot;:&quot;RECT&quot;,&quot;size&quot;:{&quot;x&quot;:35.523757839668534,&quot;y&quot;:21.166034766622527},&quot;cornerRounding&quot;:{&quot;type&quot;:&quot;ARC_LENGTH&quot;,&quot;global&quot;:2.1287919280587233}},&quot;pathStyles&quot;:[{&quot;type&quot;:&quot;FILL&quot;,&quot;fillStyle&quot;:&quot;rgba(255,255,255,1)&quot;},{&quot;type&quot;:&quot;STROKE&quot;,&quot;strokeStyle&quot;:&quot;rgba(60, 114, 177, 1)&quot;,&quot;lineWidth&quot;:0.5420924130634756,&quot;lineJoin&quot;:&quot;round&quot;}],&quot;isLocked&quot;:false,&quot;parent&quot;:{&quot;type&quot;:&quot;CHILD&quot;,&quot;parentId&quot;:&quot;35cd000d-bc79-482c-b306-c0815fb169ae&quot;,&quot;order&quot;:&quot;5&quot;}},&quot;c65b899e-baa7-4566-96e0-0a52ca00389b&quot;:{&quot;type&quot;:&quot;FIGURE_OBJECT&quot;,&quot;id&quot;:&quot;c65b899e-baa7-4566-96e0-0a52ca00389b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3.9753443624654876,&quot;color&quot;:&quot;rgba(60, 114, 177, 1)&quot;,&quot;fontWeight&quot;:&quot;normal&quot;,&quot;fontStyle&quot;:&quot;normal&quot;,&quot;decoration&quot;:&quot;none&quot;,&quot;script&quot;:&quot;none&quot;},&quot;range&quot;:[0,10]}],&quot;text&quot;:&quot;sample text&quot;}],&quot;verticalAlign&quot;:&quot;TOP&quot;},&quot;size&quot;:{&quot;x&quot;:34.74981976037291,&quot;y&quot;:4.814334334263628},&quot;targetSize&quot;:{&quot;x&quot;:34.74981976037291,&quot;y&quot;:2},&quot;format&quot;:&quot;BETTER_TEXT&quot;},&quot;parent&quot;:{&quot;type&quot;:&quot;CHILD&quot;,&quot;parentId&quot;:&quot;68133944-3e1b-4fc6-9db0-92eb8b57d552&quot;,&quot;order&quot;:&quot;5&quot;}},&quot;85f7d6a7-3366-40b7-a929-93a9d04571ca&quot;:{&quot;type&quot;:&quot;FIGURE_OBJECT&quot;,&quot;id&quot;:&quot;85f7d6a7-3366-40b7-a929-93a9d04571ca&quot;,&quot;relativeTransform&quot;:{&quot;translate&quot;:{&quot;x&quot;:0,&quot;y&quot;:0},&quot;rotate&quot;:0,&quot;skewX&quot;:0,&quot;scale&quot;:{&quot;x&quot;:1,&quot;y&quot;:1}},&quot;opacity&quot;:1,&quot;path&quot;:{&quot;type&quot;:&quot;POLY_LINE&quot;,&quot;points&quot;:[{&quot;x&quot;:212.3700907186138,&quot;y&quot;:26.082673428161478},{&quot;x&quot;:227.6630712295659,&quot;y&quot;:26.082673428161478},{&quot;x&quot;:227.49940985796846,&quot;y&quot;:-7.089483990630559},{&quot;x&quot;:212.37028267656544,&quot;y&quot;:-7.05137740511849}],&quot;closed&quot;:false},&quot;pathStyles&quot;:[{&quot;type&quot;:&quot;FILL&quot;,&quot;fillStyle&quot;:&quot;rgba(0,0,0,0)&quot;},{&quot;type&quot;:&quot;STROKE&quot;,&quot;strokeStyle&quot;:&quot;rgb(75, 168, 213)&quot;,&quot;lineWidth&quot;:0.5349260371404031,&quot;lineJoin&quot;:&quot;round&quot;}],&quot;pathMarkers&quot;:{&quot;markerStart&quot;:{&quot;type&quot;:&quot;PATH&quot;,&quot;units&quot;:{&quot;type&quot;:&quot;STROKE_WIDTH&quot;,&quot;scale&quot;:1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35cd000d-bc79-482c-b306-c0815fb169ae&quot;,&quot;order&quot;:&quot;6&quot;},&quot;connectorInfo&quot;:{&quot;connectedObjects&quot;:[{&quot;objectId&quot;:&quot;2c946e45-ebe3-4c92-a808-b6821d939449&quot;,&quot;coordinates&quot;:{&quot;x&quot;:1,&quot;y&quot;:0.5}},{&quot;objectId&quot;:&quot;1b617a1d-cd8e-4f0f-9277-1dbdb61a2126&quot;,&quot;coordinates&quot;:{&quot;x&quot;:1,&quot;y&quot;:0.5}}],&quot;type&quot;:&quot;ELBOW&quot;,&quot;offset&quot;:{&quot;x&quot;:0,&quot;y&quot;:0},&quot;bending&quot;:0.1,&quot;firstElementIsHead&quot;:true,&quot;customized&quot;:true}},&quot;b6422c5f-9f4f-49b5-a937-d8d5f80b4ba2&quot;:{&quot;type&quot;:&quot;FIGURE_OBJECT&quot;,&quot;id&quot;:&quot;b6422c5f-9f4f-49b5-a937-d8d5f80b4ba2&quot;,&quot;relativeTransform&quot;:{&quot;translate&quot;:{&quot;x&quot;:0,&quot;y&quot;:0},&quot;rotate&quot;:0,&quot;skewX&quot;:0,&quot;scale&quot;:{&quot;x&quot;:1,&quot;y&quot;:1}},&quot;opacity&quot;:1,&quot;path&quot;:{&quot;type&quot;:&quot;POLY_LINE&quot;,&quot;points&quot;:[{&quot;x&quot;:176.84633287894528,&quot;y&quot;:59.216573251307516},{&quot;x&quot;:161.71629985226704,&quot;y&quot;:59.19290382769346},{&quot;x&quot;:161.71629985226704,&quot;y&quot;:26.251886448481113},{&quot;x&quot;:176.84633287894528,&quot;y&quot;:26.082673428161478}],&quot;closed&quot;:false},&quot;pathStyles&quot;:[{&quot;type&quot;:&quot;FILL&quot;,&quot;fillStyle&quot;:&quot;rgba(0,0,0,0)&quot;},{&quot;type&quot;:&quot;STROKE&quot;,&quot;strokeStyle&quot;:&quot;rgb(75, 168, 213)&quot;,&quot;lineWidth&quot;:0.5349260371404031,&quot;lineJoin&quot;:&quot;round&quot;}],&quot;pathMarkers&quot;:{&quot;markerStart&quot;:{&quot;type&quot;:&quot;PATH&quot;,&quot;units&quot;:{&quot;type&quot;:&quot;STROKE_WIDTH&quot;,&quot;scale&quot;:1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35cd000d-bc79-482c-b306-c0815fb169ae&quot;,&quot;order&quot;:&quot;7&quot;},&quot;connectorInfo&quot;:{&quot;connectedObjects&quot;:[{&quot;objectId&quot;:&quot;68133944-3e1b-4fc6-9db0-92eb8b57d552&quot;,&quot;coordinates&quot;:{&quot;x&quot;:0,&quot;y&quot;:0.5}},{&quot;objectId&quot;:&quot;2c946e45-ebe3-4c92-a808-b6821d939449&quot;,&quot;coordinates&quot;:{&quot;x&quot;:0,&quot;y&quot;:0.5}}],&quot;type&quot;:&quot;ELBOW&quot;,&quot;offset&quot;:{&quot;x&quot;:0,&quot;y&quot;:0},&quot;bending&quot;:0.1,&quot;firstElementIsHead&quot;:true,&quot;customized&quot;:true}},&quot;c0fac44f-9a0d-485a-a34d-392de0e983a8&quot;:{&quot;type&quot;:&quot;FIGURE_OBJECT&quot;,&quot;id&quot;:&quot;c0fac44f-9a0d-485a-a34d-392de0e983a8&quot;,&quot;relativeTransform&quot;:{&quot;translate&quot;:{&quot;x&quot;:-29.7570527661789,&quot;y&quot;:121.36117185455532},&quot;rotate&quot;:0,&quot;skewX&quot;:0,&quot;scale&quot;:{&quot;x&quot;:1,&quot;y&quot;:1}},&quot;layout&quot;:{&quot;sizeRatio&quot;:{&quot;x&quot;:0.9782135076252723,&quot;y&quot;:0.95},&quot;keepAspectRatio&quot;:false},&quot;opacity&quot;:1,&quot;path&quot;:{&quot;type&quot;:&quot;RECT&quot;,&quot;size&quot;:{&quot;x&quot;:84.85326635532742,&quot;y&quot;:50.55791658766414},&quot;cornerRounding&quot;:{&quot;type&quot;:&quot;ARC_LENGTH&quot;,&quot;global&quot;:5.084905411806606}},&quot;pathStyles&quot;:[{&quot;type&quot;:&quot;FILL&quot;,&quot;fillStyle&quot;:&quot;rgba(63, 120, 193, 1)&quot;},{&quot;type&quot;:&quot;STROKE&quot;,&quot;strokeStyle&quot;:&quot;rgba(19,54,122,1)&quot;,&quot;lineWidth&quot;:1.2948605303100014,&quot;lineJoin&quot;:&quot;round&quot;}],&quot;isLocked&quot;:false,&quot;parent&quot;:{&quot;type&quot;:&quot;CHILD&quot;,&quot;parentId&quot;:&quot;469c4958-c5fe-4369-b1ff-8d258ec9e86e&quot;,&quot;order&quot;:&quot;1&quot;}},&quot;d3da0908-d948-47c6-8734-a8773139dd04&quot;:{&quot;type&quot;:&quot;FIGURE_OBJECT&quot;,&quot;id&quot;:&quot;d3da0908-d948-47c6-8734-a8773139dd04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9.49564388894001,&quot;color&quot;:&quot;rgba(255,255,255,1)&quot;,&quot;fontWeight&quot;:&quot;normal&quot;,&quot;fontStyle&quot;:&quot;normal&quot;,&quot;decoration&quot;:&quot;none&quot;,&quot;script&quot;:&quot;none&quot;},&quot;range&quot;:[0,5]}],&quot;text&quot;:&quot;Step 1&quot;}],&quot;verticalAlign&quot;:&quot;TOP&quot;,&quot;_lastCaretLocation&quot;:{&quot;lineIndex&quot;:0,&quot;runIndex&quot;:-1,&quot;charIndex&quot;:-1,&quot;endOfLine&quot;:true}},&quot;size&quot;:{&quot;x&quot;:83.00461131490633,&quot;y&quot;:11},&quot;targetSize&quot;:{&quot;x&quot;:83.00461131490633,&quot;y&quot;:2},&quot;format&quot;:&quot;BETTER_TEXT&quot;},&quot;parent&quot;:{&quot;type&quot;:&quot;CHILD&quot;,&quot;parentId&quot;:&quot;c0fac44f-9a0d-485a-a34d-392de0e983a8&quot;,&quot;order&quot;:&quot;5&quot;}},&quot;3231ac09-9903-445c-bac4-656583799470&quot;:{&quot;type&quot;:&quot;FIGURE_OBJECT&quot;,&quot;id&quot;:&quot;3231ac09-9903-445c-bac4-656583799470&quot;,&quot;relativeTransform&quot;:{&quot;translate&quot;:{&quot;x&quot;:-29.7575112835259,&quot;y&quot;:200.50630209321753},&quot;rotate&quot;:0,&quot;skewX&quot;:0,&quot;scale&quot;:{&quot;x&quot;:1,&quot;y&quot;:1}},&quot;layout&quot;:{&quot;sizeRatio&quot;:{&quot;x&quot;:0.9782135076252723,&quot;y&quot;:0.95},&quot;keepAspectRatio&quot;:false},&quot;opacity&quot;:1,&quot;path&quot;:{&quot;type&quot;:&quot;RECT&quot;,&quot;size&quot;:{&quot;x&quot;:84.85326635532742,&quot;y&quot;:50.55791658766414},&quot;cornerRounding&quot;:{&quot;type&quot;:&quot;ARC_LENGTH&quot;,&quot;global&quot;:5.084905411806606}},&quot;pathStyles&quot;:[{&quot;type&quot;:&quot;FILL&quot;,&quot;fillStyle&quot;:&quot;rgba(63, 120, 193, 1)&quot;},{&quot;type&quot;:&quot;STROKE&quot;,&quot;strokeStyle&quot;:&quot;rgba(19,54,122,1)&quot;,&quot;lineWidth&quot;:1.2948605303100014,&quot;lineJoin&quot;:&quot;round&quot;}],&quot;isLocked&quot;:false,&quot;parent&quot;:{&quot;type&quot;:&quot;CHILD&quot;,&quot;parentId&quot;:&quot;469c4958-c5fe-4369-b1ff-8d258ec9e86e&quot;,&quot;order&quot;:&quot;2&quot;}},&quot;a534e34f-a998-4e45-a59d-537802b8aea9&quot;:{&quot;type&quot;:&quot;FIGURE_OBJECT&quot;,&quot;id&quot;:&quot;a534e34f-a998-4e45-a59d-537802b8aea9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9.49564388894001,&quot;color&quot;:&quot;rgba(255,255,255,1)&quot;,&quot;fontWeight&quot;:&quot;normal&quot;,&quot;fontStyle&quot;:&quot;normal&quot;,&quot;decoration&quot;:&quot;none&quot;,&quot;script&quot;:&quot;none&quot;},&quot;range&quot;:[0,5]}],&quot;text&quot;:&quot;Step 2&quot;}],&quot;verticalAlign&quot;:&quot;TOP&quot;,&quot;_lastCaretLocation&quot;:{&quot;lineIndex&quot;:0,&quot;runIndex&quot;:-1,&quot;charIndex&quot;:-1,&quot;endOfLine&quot;:true}},&quot;size&quot;:{&quot;x&quot;:83.00461131490633,&quot;y&quot;:11},&quot;targetSize&quot;:{&quot;x&quot;:83.00461131490633,&quot;y&quot;:2},&quot;format&quot;:&quot;BETTER_TEXT&quot;},&quot;parent&quot;:{&quot;type&quot;:&quot;CHILD&quot;,&quot;parentId&quot;:&quot;3231ac09-9903-445c-bac4-656583799470&quot;,&quot;order&quot;:&quot;5&quot;}},&quot;cc060212-4f50-419c-9f13-25b1fcd238b9&quot;:{&quot;type&quot;:&quot;FIGURE_OBJECT&quot;,&quot;id&quot;:&quot;cc060212-4f50-419c-9f13-25b1fcd238b9&quot;,&quot;relativeTransform&quot;:{&quot;translate&quot;:{&quot;x&quot;:-29.7575112835259,&quot;y&quot;:279.65107162389455},&quot;rotate&quot;:0,&quot;skewX&quot;:0,&quot;scale&quot;:{&quot;x&quot;:1,&quot;y&quot;:1}},&quot;layout&quot;:{&quot;sizeRatio&quot;:{&quot;x&quot;:0.9782135076252723,&quot;y&quot;:0.95},&quot;keepAspectRatio&quot;:false},&quot;opacity&quot;:1,&quot;path&quot;:{&quot;type&quot;:&quot;RECT&quot;,&quot;size&quot;:{&quot;x&quot;:84.85326635532742,&quot;y&quot;:50.55791658766414},&quot;cornerRounding&quot;:{&quot;type&quot;:&quot;ARC_LENGTH&quot;,&quot;global&quot;:5.084905411806606}},&quot;pathStyles&quot;:[{&quot;type&quot;:&quot;FILL&quot;,&quot;fillStyle&quot;:&quot;rgba(63, 120, 193, 1)&quot;},{&quot;type&quot;:&quot;STROKE&quot;,&quot;strokeStyle&quot;:&quot;rgba(19,54,122,1)&quot;,&quot;lineWidth&quot;:1.2948605303100014,&quot;lineJoin&quot;:&quot;round&quot;}],&quot;isLocked&quot;:false,&quot;parent&quot;:{&quot;type&quot;:&quot;CHILD&quot;,&quot;parentId&quot;:&quot;469c4958-c5fe-4369-b1ff-8d258ec9e86e&quot;,&quot;order&quot;:&quot;5&quot;}},&quot;14bfe801-2234-40a2-8043-19f1bf57ab9a&quot;:{&quot;type&quot;:&quot;FIGURE_OBJECT&quot;,&quot;id&quot;:&quot;14bfe801-2234-40a2-8043-19f1bf57ab9a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3.333333333333332,&quot;color&quot;:&quot;rgba(255,255,255,1)&quot;,&quot;fontWeight&quot;:&quot;normal&quot;,&quot;fontStyle&quot;:&quot;normal&quot;,&quot;decoration&quot;:&quot;none&quot;,&quot;script&quot;:&quot;none&quot;},&quot;range&quot;:[0,5]}],&quot;text&quot;:&quot;Step N&quot;}],&quot;verticalAlign&quot;:&quot;TOP&quot;,&quot;_lastCaretLocation&quot;:{&quot;lineIndex&quot;:0,&quot;runIndex&quot;:-1,&quot;charIndex&quot;:-1,&quot;endOfLine&quot;:true}},&quot;size&quot;:{&quot;x&quot;:83.00461131490633,&quot;y&quot;:15},&quot;targetSize&quot;:{&quot;x&quot;:83.00461131490633,&quot;y&quot;:2},&quot;format&quot;:&quot;BETTER_TEXT&quot;},&quot;parent&quot;:{&quot;type&quot;:&quot;CHILD&quot;,&quot;parentId&quot;:&quot;cc060212-4f50-419c-9f13-25b1fcd238b9&quot;,&quot;order&quot;:&quot;5&quot;}},&quot;6679b4d7-a836-4a69-bca6-2b5fd6b51cca&quot;:{&quot;type&quot;:&quot;FIGURE_OBJECT&quot;,&quot;id&quot;:&quot;6679b4d7-a836-4a69-bca6-2b5fd6b51cca&quot;,&quot;relativeTransform&quot;:{&quot;translate&quot;:{&quot;x&quot;:0,&quot;y&quot;:0},&quot;rotate&quot;:0,&quot;skewX&quot;:0,&quot;scale&quot;:{&quot;x&quot;:1,&quot;y&quot;:1}},&quot;opacity&quot;:1,&quot;path&quot;:{&quot;type&quot;:&quot;POLY_LINE&quot;,&quot;points&quot;:[{&quot;x&quot;:12.66912189413781,&quot;y&quot;:200.50630209321753},{&quot;x&quot;:49.198459655065335,&quot;y&quot;:200.50630209321753},{&quot;x&quot;:48.80753248967608,&quot;y&quot;:121.27014915743692},{&quot;x&quot;:12.669580411484809,&quot;y&quot;:121.36117185455532}],&quot;closed&quot;:false},&quot;pathStyles&quot;:[{&quot;type&quot;:&quot;FILL&quot;,&quot;fillStyle&quot;:&quot;rgba(0,0,0,0)&quot;},{&quot;type&quot;:&quot;STROKE&quot;,&quot;strokeStyle&quot;:&quot;rgba(19,54,122,1)&quot;,&quot;lineWidth&quot;:1.2777426789906843,&quot;lineJoin&quot;:&quot;round&quot;}],&quot;pathMarkers&quot;:{&quot;markerStart&quot;:{&quot;type&quot;:&quot;PATH&quot;,&quot;units&quot;:{&quot;type&quot;:&quot;STROKE_WIDTH&quot;,&quot;scale&quot;:1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469c4958-c5fe-4369-b1ff-8d258ec9e86e&quot;,&quot;order&quot;:&quot;6&quot;},&quot;connectorInfo&quot;:{&quot;connectedObjects&quot;:[{&quot;objectId&quot;:&quot;3231ac09-9903-445c-bac4-656583799470&quot;,&quot;coordinates&quot;:{&quot;x&quot;:1,&quot;y&quot;:0.5}},{&quot;objectId&quot;:&quot;c0fac44f-9a0d-485a-a34d-392de0e983a8&quot;,&quot;coordinates&quot;:{&quot;x&quot;:1,&quot;y&quot;:0.5}}],&quot;type&quot;:&quot;ELBOW&quot;,&quot;offset&quot;:{&quot;x&quot;:0,&quot;y&quot;:0},&quot;bending&quot;:0.1,&quot;firstElementIsHead&quot;:true,&quot;customized&quot;:true}},&quot;db5bc03e-baa8-46fd-a813-a0fdc0a93e06&quot;:{&quot;type&quot;:&quot;FIGURE_OBJECT&quot;,&quot;id&quot;:&quot;db5bc03e-baa8-46fd-a813-a0fdc0a93e06&quot;,&quot;relativeTransform&quot;:{&quot;translate&quot;:{&quot;x&quot;:0,&quot;y&quot;:0},&quot;rotate&quot;:0,&quot;skewX&quot;:0,&quot;scale&quot;:{&quot;x&quot;:1,&quot;y&quot;:1}},&quot;opacity&quot;:1,&quot;path&quot;:{&quot;type&quot;:&quot;POLY_LINE&quot;,&quot;points&quot;:[{&quot;x&quot;:-72.18414446118962,&quot;y&quot;:279.65107162389455},{&quot;x&quot;:-108.32426027247362,&quot;y&quot;:279.5945340268457},{&quot;x&quot;:-108.32426027247362,&quot;y&quot;:200.91049011715282},{&quot;x&quot;:-72.18414446118962,&quot;y&quot;:200.50630209321753}],&quot;closed&quot;:false},&quot;pathStyles&quot;:[{&quot;type&quot;:&quot;FILL&quot;,&quot;fillStyle&quot;:&quot;rgba(0,0,0,0)&quot;},{&quot;type&quot;:&quot;STROKE&quot;,&quot;strokeStyle&quot;:&quot;rgba(19,54,122,1)&quot;,&quot;lineWidth&quot;:1.2777426789906843,&quot;lineJoin&quot;:&quot;round&quot;}],&quot;pathMarkers&quot;:{&quot;markerStart&quot;:{&quot;type&quot;:&quot;PATH&quot;,&quot;units&quot;:{&quot;type&quot;:&quot;STROKE_WIDTH&quot;,&quot;scale&quot;:1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469c4958-c5fe-4369-b1ff-8d258ec9e86e&quot;,&quot;order&quot;:&quot;7&quot;},&quot;connectorInfo&quot;:{&quot;connectedObjects&quot;:[{&quot;objectId&quot;:&quot;cc060212-4f50-419c-9f13-25b1fcd238b9&quot;,&quot;coordinates&quot;:{&quot;x&quot;:0,&quot;y&quot;:0.5}},{&quot;objectId&quot;:&quot;3231ac09-9903-445c-bac4-656583799470&quot;,&quot;coordinates&quot;:{&quot;x&quot;:0,&quot;y&quot;:0.5}}],&quot;type&quot;:&quot;ELBOW&quot;,&quot;offset&quot;:{&quot;x&quot;:0,&quot;y&quot;:0},&quot;bending&quot;:0.1,&quot;firstElementIsHead&quot;:true,&quot;customized&quot;:true}},&quot;9f233980-76ca-4434-b5d1-666dcfe8a5a5&quot;:{&quot;type&quot;:&quot;FIGURE_OBJECT&quot;,&quot;id&quot;:&quot;9f233980-76ca-4434-b5d1-666dcfe8a5a5&quot;,&quot;relativeTransform&quot;:{&quot;translate&quot;:{&quot;x&quot;:684.371543708495,&quot;y&quot;:76.82283497803898},&quot;rotate&quot;:0,&quot;skewX&quot;:0,&quot;scale&quot;:{&quot;x&quot;:1,&quot;y&quot;:1}},&quot;opacity&quot;:1,&quot;path&quot;:{&quot;type&quot;:&quot;RECT&quot;,&quot;size&quot;:{&quot;x&quot;:60.862068679283,&quot;y&quot;:79.35256808474462},&quot;cornerRounding&quot;:{&quot;type&quot;:&quot;ARC_LENGTH&quot;,&quot;global&quot;:0}},&quot;pathStyles&quot;:[{&quot;type&quot;:&quot;FILL&quot;,&quot;fillStyle&quot;:&quot;rgba(229, 235, 251, 1)&quot;},{&quot;type&quot;:&quot;STROKE&quot;,&quot;strokeStyle&quot;:&quot;rgba(79, 96, 156, 1)&quot;,&quot;lineWidth&quot;:1.540808868753181,&quot;lineJoin&quot;:&quot;round&quot;}],&quot;isLocked&quot;:false,&quot;parent&quot;:{&quot;type&quot;:&quot;CHILD&quot;,&quot;parentId&quot;:&quot;15a54ff1-04c0-468a-b6e4-ed683fb817ee&quot;,&quot;order&quot;:&quot;2&quot;}},&quot;378b0dff-f084-456c-a234-aae708d659b7&quot;:{&quot;type&quot;:&quot;FIGURE_OBJECT&quot;,&quot;id&quot;:&quot;378b0dff-f084-456c-a234-aae708d659b7&quot;,&quot;relativeTransform&quot;:{&quot;translate&quot;:{&quot;x&quot;:675.622913952916,&quot;y&quot;:88.69418902115554},&quot;rotate&quot;:0,&quot;skewX&quot;:0,&quot;scale&quot;:{&quot;x&quot;:1,&quot;y&quot;:1}},&quot;layout&quot;:{&quot;sizeRatio&quot;:{&quot;x&quot;:0.88,&quot;y&quot;:0.88},&quot;keepAspectRatio&quot;:false},&quot;opacity&quot;:1,&quot;path&quot;:{&quot;type&quot;:&quot;RECT&quot;,&quot;size&quot;:{&quot;x&quot;:62.280315896283824,&quot;y&quot;:79.35256808474462},&quot;cornerRounding&quot;:{&quot;type&quot;:&quot;ARC_LENGTH&quot;,&quot;global&quot;:0}},&quot;pathStyles&quot;:[{&quot;type&quot;:&quot;FILL&quot;,&quot;fillStyle&quot;:&quot;rgba(229, 235, 251, 1)&quot;},{&quot;type&quot;:&quot;STROKE&quot;,&quot;strokeStyle&quot;:&quot;rgba(79, 96, 156, 1)&quot;,&quot;lineWidth&quot;:1.540808868753181,&quot;lineJoin&quot;:&quot;round&quot;}],&quot;isLocked&quot;:false,&quot;parent&quot;:{&quot;type&quot;:&quot;CHILD&quot;,&quot;parentId&quot;:&quot;15a54ff1-04c0-468a-b6e4-ed683fb817ee&quot;,&quot;order&quot;:&quot;5&quot;}},&quot;810e133f-37ac-4c20-b203-f6244b56a91e&quot;:{&quot;type&quot;:&quot;FIGURE_OBJECT&quot;,&quot;id&quot;:&quot;810e133f-37ac-4c20-b203-f6244b56a91e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4.380882775029686,&quot;color&quot;:&quot;rgb(0,0,0)&quot;,&quot;fontWeight&quot;:&quot;normal&quot;,&quot;fontStyle&quot;:&quot;normal&quot;,&quot;decoration&quot;:&quot;none&quot;,&quot;script&quot;:&quot;none&quot;},&quot;range&quot;:[0,0]},{&quot;style&quot;:{&quot;fontFamily&quot;:&quot;Roboto&quot;,&quot;fontSize&quot;:14.380882775029686,&quot;color&quot;:&quot;rgb(0,0,0)&quot;,&quot;fontWeight&quot;:&quot;normal&quot;,&quot;fontStyle&quot;:&quot;normal&quot;,&quot;decoration&quot;:&quot;none&quot;,&quot;script&quot;:&quot;none&quot;},&quot;range&quot;:[1,2]}],&quot;text&quot;:&quot;VCF&quot;,&quot;baseStyle&quot;:{&quot;fontFamily&quot;:&quot;Roboto&quot;,&quot;fontSize&quot;:14.380882775029686,&quot;color&quot;:&quot;rgb(0,0,0)&quot;,&quot;fontWeight&quot;:&quot;normal&quot;,&quot;fontStyle&quot;:&quot;normal&quot;,&quot;decoration&quot;:&quot;none&quot;,&quot;script&quot;:&quot;none&quot;}}],&quot;verticalAlign&quot;:&quot;TOP&quot;},&quot;size&quot;:{&quot;x&quot;:54.806677988729774,&quot;y&quot;:16.94889755628499},&quot;targetSize&quot;:{&quot;x&quot;:42.22330775596729,&quot;y&quot;:2},&quot;format&quot;:&quot;BETTER_TEXT&quot;},&quot;parent&quot;:{&quot;type&quot;:&quot;CHILD&quot;,&quot;parentId&quot;:&quot;378b0dff-f084-456c-a234-aae708d659b7&quot;,&quot;order&quot;:&quot;5&quot;}},&quot;09638273-040d-4b7c-a351-617537fa44f4&quot;:{&quot;relativeTransform&quot;:{&quot;translate&quot;:{&quot;x&quot;:-217.34584817230086,&quot;y&quot;:200.50624935489964},&quot;rotate&quot;:0,&quot;skewX&quot;:0,&quot;scale&quot;:{&quot;x&quot;:1,&quot;y&quot;:1}},&quot;type&quot;:&quot;FIGURE_OBJECT&quot;,&quot;id&quot;:&quot;09638273-040d-4b7c-a351-617537fa44f4&quot;,&quot;opacity&quot;:1,&quot;source&quot;:{&quot;id&quot;:&quot;66fd55ff18259f9d9ae17de5&quot;,&quot;type&quot;:&quot;ASSETS&quot;},&quot;pathStyles&quot;:[{&quot;type&quot;:&quot;FILL&quot;,&quot;fillStyle&quot;:&quot;rgb(0,0,0)&quot;}],&quot;isLocked&quot;:false,&quot;parent&quot;:{&quot;type&quot;:&quot;CHILD&quot;,&quot;parentId&quot;:&quot;bcf64abc-e6da-4817-9938-47e2869ac724&quot;,&quot;order&quot;:&quot;9999998&quot;},&quot;name&quot;:&quot;FASTQ file (next-generation sequencing)&quot;,&quot;displayName&quot;:&quot;FASTQ file (next-generation sequencing)&quot;,&quot;isPremium&quot;:false},&quot;eb5702f6-09d7-4537-866a-a94856f87f04&quot;:{&quot;type&quot;:&quot;FIGURE_OBJECT&quot;,&quot;id&quot;:&quot;eb5702f6-09d7-4537-866a-a94856f87f04&quot;,&quot;relativeTransform&quot;:{&quot;translate&quot;:{&quot;x&quot;:4.7288766820395844,&quot;y&quot;:-5.935677021558273},&quot;rotate&quot;:0},&quot;opacity&quot;:1,&quot;path&quot;:{&quot;type&quot;:&quot;RECT&quot;,&quot;size&quot;:{&quot;x&quot;:60.862068679283,&quot;y&quot;:79.35256808474462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540808868753181,&quot;lineJoin&quot;:&quot;round&quot;}],&quot;isLocked&quot;:false,&quot;parent&quot;:{&quot;type&quot;:&quot;CHILD&quot;,&quot;parentId&quot;:&quot;09638273-040d-4b7c-a351-617537fa44f4&quot;,&quot;order&quot;:&quot;2&quot;}},&quot;1cc7cdae-2cc1-4418-bead-b522c1aa4997&quot;:{&quot;type&quot;:&quot;FIGURE_OBJECT&quot;,&quot;id&quot;:&quot;1cc7cdae-2cc1-4418-bead-b522c1aa4997&quot;,&quot;relativeTransform&quot;:{&quot;translate&quot;:{&quot;x&quot;:-4.019753073539434,&quot;y&quot;:5.935677021558273},&quot;rotate&quot;:0},&quot;layout&quot;:{&quot;sizeRatio&quot;:{&quot;x&quot;:0.88,&quot;y&quot;:0.88},&quot;keepAspectRatio&quot;:false},&quot;opacity&quot;:1,&quot;path&quot;:{&quot;type&quot;:&quot;RECT&quot;,&quot;size&quot;:{&quot;x&quot;:62.280315896283824,&quot;y&quot;:79.35256808474462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540808868753181,&quot;lineJoin&quot;:&quot;round&quot;}],&quot;isLocked&quot;:false,&quot;parent&quot;:{&quot;type&quot;:&quot;CHILD&quot;,&quot;parentId&quot;:&quot;09638273-040d-4b7c-a351-617537fa44f4&quot;,&quot;order&quot;:&quot;5&quot;}},&quot;de7fdf4b-33f6-4110-bda2-184438cfb337&quot;:{&quot;type&quot;:&quot;FIGURE_OBJECT&quot;,&quot;id&quot;:&quot;de7fdf4b-33f6-4110-bda2-184438cfb337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4.380882775029686,&quot;color&quot;:&quot;rgb(0,0,0)&quot;,&quot;fontWeight&quot;:&quot;normal&quot;,&quot;fontStyle&quot;:&quot;normal&quot;,&quot;decoration&quot;:&quot;none&quot;,&quot;script&quot;:&quot;none&quot;},&quot;range&quot;:[0,0]},{&quot;style&quot;:{&quot;fontFamily&quot;:&quot;Roboto&quot;,&quot;fontSize&quot;:14.380882775029686,&quot;color&quot;:&quot;rgb(0,0,0)&quot;,&quot;fontWeight&quot;:&quot;normal&quot;,&quot;fontStyle&quot;:&quot;normal&quot;,&quot;decoration&quot;:&quot;none&quot;,&quot;script&quot;:&quot;none&quot;},&quot;range&quot;:[1,4]}],&quot;text&quot;:&quot;FastQ&quot;,&quot;baseStyle&quot;:{&quot;fontFamily&quot;:&quot;Roboto&quot;,&quot;fontSize&quot;:14.380882775029686,&quot;color&quot;:&quot;rgb(0,0,0)&quot;,&quot;fontWeight&quot;:&quot;normal&quot;,&quot;fontStyle&quot;:&quot;normal&quot;,&quot;decoration&quot;:&quot;none&quot;,&quot;script&quot;:&quot;none&quot;}}],&quot;verticalAlign&quot;:&quot;TOP&quot;},&quot;size&quot;:{&quot;x&quot;:54.806677988729774,&quot;y&quot;:16.94889755628499},&quot;targetSize&quot;:{&quot;x&quot;:42.22330775596729,&quot;y&quot;:2},&quot;format&quot;:&quot;BETTER_TEXT&quot;},&quot;parent&quot;:{&quot;type&quot;:&quot;CHILD&quot;,&quot;parentId&quot;:&quot;1cc7cdae-2cc1-4418-bead-b522c1aa4997&quot;,&quot;order&quot;:&quot;5&quot;}},&quot;15a54ff1-04c0-468a-b6e4-ed683fb817ee&quot;:{&quot;type&quot;:&quot;FIGURE_OBJECT&quot;,&quot;id&quot;:&quot;15a54ff1-04c0-468a-b6e4-ed683fb817ee&quot;,&quot;parent&quot;:{&quot;type&quot;:&quot;CHILD&quot;,&quot;parentId&quot;:&quot;bcf64abc-e6da-4817-9938-47e2869ac724&quot;,&quot;order&quot;:&quot;9999997&quot;},&quot;relativeTransform&quot;:{&quot;translate&quot;:{&quot;x&quot;:-501.6219831300633,&quot;y&quot;:124.5837773943548},&quot;rotate&quot;:0,&quot;skewX&quot;:0,&quot;scale&quot;:{&quot;x&quot;:1,&quot;y&quot;:1}}},&quot;469c4958-c5fe-4369-b1ff-8d258ec9e86e&quot;:{&quot;type&quot;:&quot;FIGURE_OBJECT&quot;,&quot;id&quot;:&quot;469c4958-c5fe-4369-b1ff-8d258ec9e86e&quot;,&quot;parent&quot;:{&quot;type&quot;:&quot;CHILD&quot;,&quot;parentId&quot;:&quot;bcf64abc-e6da-4817-9938-47e2869ac724&quot;,&quot;order&quot;:&quot;99999965&quot;},&quot;relativeTransform&quot;:{}},&quot;e36ef723-efb8-40f9-a7b9-b9f538251001&quot;:{&quot;id&quot;:&quot;e36ef723-efb8-40f9-a7b9-b9f538251001&quot;,&quot;type&quot;:&quot;FIGURE_OBJECT&quot;,&quot;document&quot;:{&quot;type&quot;:&quot;DOCUMENT_GROUP&quot;,&quot;canvasType&quot;:&quot;FIGURE&quot;,&quot;units&quot;:&quot;in&quot;}}}}"/>
  <p:tag name="TRANSPARENTBACKGROUND" val="false"/>
  <p:tag name="VERSION" val="1742582556567"/>
  <p:tag name="FIGURESLIDEID" val="bcf64abc-e6da-4817-9938-47e2869ac724"/>
  <p:tag name="TITLE" val="Untitled"/>
  <p:tag name="CREATORNAME" val="Sanjana Kulkarni"/>
  <p:tag name="DATEINSERTED" val="17425825845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ddcf9e3e0c3a2d6ec7fb89"/>
  <p:tag name="BIOJSON" val="{&quot;id&quot;:&quot;712e7b2a-1c71-4731-802f-81e007666edb&quot;,&quot;objects&quot;:{&quot;f2649530-61e9-41f1-9f94-86db36006b6b&quot;:{&quot;id&quot;:&quot;f2649530-61e9-41f1-9f94-86db36006b6b&quot;,&quot;type&quot;:&quot;FIGURE_OBJECT&quot;,&quot;document&quot;:{&quot;type&quot;:&quot;FIGURE&quot;,&quot;canvasType&quot;:&quot;FIGURE&quot;,&quot;units&quot;:&quot;in&quot;},&quot;parent&quot;:{&quot;parentId&quot;:&quot;712e7b2a-1c71-4731-802f-81e007666edb&quot;,&quot;type&quot;:&quot;DOCUMENT&quot;,&quot;order&quot;:&quot;5&quot;}},&quot;9b279821-4243-4427-8d6c-ebd5ec3860cb&quot;:{&quot;id&quot;:&quot;9b279821-4243-4427-8d6c-ebd5ec3860cb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type&quot;:&quot;FRAME&quot;,&quot;parentId&quot;:&quot;f2649530-61e9-41f1-9f94-86db36006b6b&quot;,&quot;order&quot;:&quot;5&quot;}},&quot;c4373e79-fa67-4653-bfa0-cef7b5646e3a&quot;:{&quot;relativeTransform&quot;:{&quot;translate&quot;:{&quot;x&quot;:-366.9079307372355,&quot;y&quot;:113.27577553069302},&quot;rotate&quot;:0,&quot;skewX&quot;:0,&quot;scale&quot;:{&quot;x&quot;:1,&quot;y&quot;:1}},&quot;type&quot;:&quot;FIGURE_OBJECT&quot;,&quot;id&quot;:&quot;c4373e79-fa67-4653-bfa0-cef7b5646e3a&quot;,&quot;name&quot;:&quot;Simple QC graph (generic)&quot;,&quot;displayName&quot;:&quot;Simple QC graph (generic)&quot;,&quot;opacity&quot;:1,&quot;source&quot;:{&quot;id&quot;:&quot;5f9879b6023b8300a229fbd0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5&quot;},&quot;isPremium&quot;:true},&quot;217e8bdc-5a9c-4c5a-91f5-e77c6b18db9a&quot;:{&quot;type&quot;:&quot;FIGURE_OBJECT&quot;,&quot;id&quot;:&quot;217e8bdc-5a9c-4c5a-91f5-e77c6b18db9a&quot;,&quot;relativeTransform&quot;:{&quot;translate&quot;:{&quot;x&quot;:-63.7014343103838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2&quot;}},&quot;6e7f5487-51da-4530-b25e-f5455feb5d34&quot;:{&quot;type&quot;:&quot;FIGURE_OBJECT&quot;,&quot;id&quot;:&quot;6e7f5487-51da-4530-b25e-f5455feb5d34&quot;,&quot;relativeTransform&quot;:{&quot;translate&quot;:{&quot;x&quot;:-63.57479486188623,&quot;y&quot;:-5.809390826203155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5&quot;}},&quot;214081e2-5ac2-493f-989c-450eb74a0f07&quot;:{&quot;type&quot;:&quot;FIGURE_OBJECT&quot;,&quot;id&quot;:&quot;214081e2-5ac2-493f-989c-450eb74a0f07&quot;,&quot;relativeTransform&quot;:{&quot;translate&quot;:{&quot;x&quot;:-63.57479486188623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&quot;}},&quot;2f6445f9-088b-4979-8906-1666417e8133&quot;:{&quot;type&quot;:&quot;FIGURE_OBJECT&quot;,&quot;id&quot;:&quot;2f6445f9-088b-4979-8906-1666417e8133&quot;,&quot;relativeTransform&quot;:{&quot;translate&quot;:{&quot;x&quot;:-47.7363215777046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2&quot;}},&quot;24220193-f18d-42e2-936f-3cc48ffba21b&quot;:{&quot;type&quot;:&quot;FIGURE_OBJECT&quot;,&quot;id&quot;:&quot;24220193-f18d-42e2-936f-3cc48ffba21b&quot;,&quot;relativeTransform&quot;:{&quot;translate&quot;:{&quot;x&quot;:-47.736268747956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5&quot;}},&quot;163e04bf-d7b7-4d69-b7d6-78eda2b5537c&quot;:{&quot;type&quot;:&quot;FIGURE_OBJECT&quot;,&quot;id&quot;:&quot;163e04bf-d7b7-4d69-b7d6-78eda2b5537c&quot;,&quot;relativeTransform&quot;:{&quot;translate&quot;:{&quot;x&quot;:-47.736268747956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&quot;}},&quot;e77b4141-fd7f-492f-bd63-fef051410e77&quot;:{&quot;type&quot;:&quot;FIGURE_OBJECT&quot;,&quot;id&quot;:&quot;e77b4141-fd7f-492f-bd63-fef051410e77&quot;,&quot;relativeTransform&quot;:{&quot;translate&quot;:{&quot;x&quot;:-31.771208845025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2&quot;}},&quot;72ff4c8c-33ef-45b5-8235-bdf348104072&quot;:{&quot;type&quot;:&quot;FIGURE_OBJECT&quot;,&quot;id&quot;:&quot;72ff4c8c-33ef-45b5-8235-bdf348104072&quot;,&quot;relativeTransform&quot;:{&quot;translate&quot;:{&quot;x&quot;:-31.77115601527715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5&quot;}},&quot;b8948351-f332-4da8-a0c7-90d922e6220e&quot;:{&quot;type&quot;:&quot;FIGURE_OBJECT&quot;,&quot;id&quot;:&quot;b8948351-f332-4da8-a0c7-90d922e6220e&quot;,&quot;relativeTransform&quot;:{&quot;translate&quot;:{&quot;x&quot;:-31.7711560152772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3&quot;}},&quot;f4ecf84f-1f7a-4e94-93b8-830dce159609&quot;:{&quot;type&quot;:&quot;FIGURE_OBJECT&quot;,&quot;id&quot;:&quot;f4ecf84f-1f7a-4e94-93b8-830dce159609&quot;,&quot;relativeTransform&quot;:{&quot;translate&quot;:{&quot;x&quot;:-15.8060961123464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4&quot;}},&quot;69b77829-8009-4e5d-b5cb-c2f46aff5398&quot;:{&quot;type&quot;:&quot;FIGURE_OBJECT&quot;,&quot;id&quot;:&quot;69b77829-8009-4e5d-b5cb-c2f46aff5398&quot;,&quot;relativeTransform&quot;:{&quot;translate&quot;:{&quot;x&quot;:-15.8060432825980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&quot;}},&quot;be1494d9-3b18-45c5-886c-267135b47866&quot;:{&quot;type&quot;:&quot;FIGURE_OBJECT&quot;,&quot;id&quot;:&quot;be1494d9-3b18-45c5-886c-267135b47866&quot;,&quot;relativeTransform&quot;:{&quot;translate&quot;:{&quot;x&quot;:-15.8060432825980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2&quot;}},&quot;b9dddb05-8e69-4713-a631-be6d19129fee&quot;:{&quot;type&quot;:&quot;FIGURE_OBJECT&quot;,&quot;id&quot;:&quot;b9dddb05-8e69-4713-a631-be6d19129fee&quot;,&quot;relativeTransform&quot;:{&quot;translate&quot;:{&quot;x&quot;:0.1590166203326937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5&quot;}},&quot;d864f44a-f6e4-40be-b645-5b78bb412f8a&quot;:{&quot;type&quot;:&quot;FIGURE_OBJECT&quot;,&quot;id&quot;:&quot;d864f44a-f6e4-40be-b645-5b78bb412f8a&quot;,&quot;relativeTransform&quot;:{&quot;translate&quot;:{&quot;x&quot;:0.1590694500811094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&quot;}},&quot;1ddb280a-f0d9-45ca-9e4f-8578641e1000&quot;:{&quot;type&quot;:&quot;FIGURE_OBJECT&quot;,&quot;id&quot;:&quot;1ddb280a-f0d9-45ca-9e4f-8578641e1000&quot;,&quot;relativeTransform&quot;:{&quot;translate&quot;:{&quot;x&quot;:0.15906945008104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5&quot;}},&quot;edf9d3bd-839e-45c4-bd3b-ad9a136f03a9&quot;:{&quot;type&quot;:&quot;FIGURE_OBJECT&quot;,&quot;id&quot;:&quot;edf9d3bd-839e-45c4-bd3b-ad9a136f03a9&quot;,&quot;relativeTransform&quot;:{&quot;translate&quot;:{&quot;x&quot;:16.12412935301185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&quot;}},&quot;46ae4c2d-84de-453d-b715-78f66a26bae0&quot;:{&quot;type&quot;:&quot;FIGURE_OBJECT&quot;,&quot;id&quot;:&quot;46ae4c2d-84de-453d-b715-78f66a26bae0&quot;,&quot;relativeTransform&quot;:{&quot;translate&quot;:{&quot;x&quot;:16.12418218276020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2&quot;}},&quot;86f615bf-246f-41c8-8849-84c774cd6b4f&quot;:{&quot;type&quot;:&quot;FIGURE_OBJECT&quot;,&quot;id&quot;:&quot;86f615bf-246f-41c8-8849-84c774cd6b4f&quot;,&quot;relativeTransform&quot;:{&quot;translate&quot;:{&quot;x&quot;:16.12418218276020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5&quot;}},&quot;5771f70a-14bd-40de-8600-7e2bc7d9de57&quot;:{&quot;type&quot;:&quot;FIGURE_OBJECT&quot;,&quot;id&quot;:&quot;5771f70a-14bd-40de-8600-7e2bc7d9de57&quot;,&quot;relativeTransform&quot;:{&quot;translate&quot;:{&quot;x&quot;:32.089242085690955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8&quot;}},&quot;8771d763-39c5-4820-ab00-19d60acfc4c4&quot;:{&quot;type&quot;:&quot;FIGURE_OBJECT&quot;,&quot;id&quot;:&quot;8771d763-39c5-4820-ab00-19d60acfc4c4&quot;,&quot;relativeTransform&quot;:{&quot;translate&quot;:{&quot;x&quot;:32.0892949154393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9&quot;}},&quot;da840c87-8c95-4fb7-a270-e9cf1ca796af&quot;:{&quot;type&quot;:&quot;FIGURE_OBJECT&quot;,&quot;id&quot;:&quot;da840c87-8c95-4fb7-a270-e9cf1ca796af&quot;,&quot;relativeTransform&quot;:{&quot;translate&quot;:{&quot;x&quot;:32.0892949154393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&quot;}},&quot;9107cd14-5343-4a87-8413-1d5554a2e813&quot;:{&quot;type&quot;:&quot;FIGURE_OBJECT&quot;,&quot;id&quot;:&quot;9107cd14-5343-4a87-8413-1d5554a2e813&quot;,&quot;relativeTransform&quot;:{&quot;translate&quot;:{&quot;x&quot;:48.054354818370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2&quot;}},&quot;f71b6ee2-e2ab-43de-82bb-dee679dcc4bd&quot;:{&quot;type&quot;:&quot;FIGURE_OBJECT&quot;,&quot;id&quot;:&quot;f71b6ee2-e2ab-43de-82bb-dee679dcc4bd&quot;,&quot;relativeTransform&quot;:{&quot;translate&quot;:{&quot;x&quot;:48.0544076481184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5&quot;}},&quot;57f426f2-7997-4506-bc40-054134cd8149&quot;:{&quot;type&quot;:&quot;FIGURE_OBJECT&quot;,&quot;id&quot;:&quot;57f426f2-7997-4506-bc40-054134cd8149&quot;,&quot;relativeTransform&quot;:{&quot;translate&quot;:{&quot;x&quot;:48.0544076481184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&quot;}},&quot;34c216ce-d6df-4f89-9590-b7732f2c8d23&quot;:{&quot;type&quot;:&quot;FIGURE_OBJECT&quot;,&quot;id&quot;:&quot;34c216ce-d6df-4f89-9590-b7732f2c8d23&quot;,&quot;relativeTransform&quot;:{&quot;translate&quot;:{&quot;x&quot;:64.0194675510492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5&quot;}},&quot;ee439fd4-e135-4958-8c3f-d000c592a5f2&quot;:{&quot;type&quot;:&quot;FIGURE_OBJECT&quot;,&quot;id&quot;:&quot;ee439fd4-e135-4958-8c3f-d000c592a5f2&quot;,&quot;relativeTransform&quot;:{&quot;translate&quot;:{&quot;x&quot;:64.0195203807975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&quot;}},&quot;f313b612-e32d-4d2d-9eab-d82041b39955&quot;:{&quot;type&quot;:&quot;FIGURE_OBJECT&quot;,&quot;id&quot;:&quot;f313b612-e32d-4d2d-9eab-d82041b39955&quot;,&quot;relativeTransform&quot;:{&quot;translate&quot;:{&quot;x&quot;:64.0195203807975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2&quot;}},&quot;9c1f4bb4-d12d-4c1a-b2c6-4b8ba832f460&quot;:{&quot;type&quot;:&quot;FIGURE_OBJECT&quot;,&quot;id&quot;:&quot;9c1f4bb4-d12d-4c1a-b2c6-4b8ba832f460&quot;,&quot;relativeTransform&quot;:{&quot;translate&quot;:{&quot;x&quot;:-58.3797300661574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5&quot;}},&quot;29be53de-9514-47f5-a3ea-7d57ee1b97a6&quot;:{&quot;type&quot;:&quot;FIGURE_OBJECT&quot;,&quot;id&quot;:&quot;29be53de-9514-47f5-a3ea-7d57ee1b97a6&quot;,&quot;relativeTransform&quot;:{&quot;translate&quot;:{&quot;x&quot;:-58.50005290757131,&quot;y&quot;:-5.809390826203274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3&quot;}},&quot;c9f8a54b-1ff8-4715-a433-fd7a45e9ffd8&quot;:{&quot;type&quot;:&quot;FIGURE_OBJECT&quot;,&quot;id&quot;:&quot;c9f8a54b-1ff8-4715-a433-fd7a45e9ffd8&quot;,&quot;relativeTransform&quot;:{&quot;translate&quot;:{&quot;x&quot;:-58.379677236409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4&quot;}},&quot;6aaf0733-c8d2-4736-98ee-01a53efb9477&quot;:{&quot;type&quot;:&quot;FIGURE_OBJECT&quot;,&quot;id&quot;:&quot;6aaf0733-c8d2-4736-98ee-01a53efb9477&quot;,&quot;relativeTransform&quot;:{&quot;translate&quot;:{&quot;x&quot;:-42.4146173334782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&quot;}},&quot;ab53f17c-3156-48f2-9879-bcb0320f7fc9&quot;:{&quot;type&quot;:&quot;FIGURE_OBJECT&quot;,&quot;id&quot;:&quot;ab53f17c-3156-48f2-9879-bcb0320f7fc9&quot;,&quot;relativeTransform&quot;:{&quot;translate&quot;:{&quot;x&quot;:-42.4145645037299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2&quot;}},&quot;6b2b5986-7d04-4539-a671-a043590663c7&quot;:{&quot;type&quot;:&quot;FIGURE_OBJECT&quot;,&quot;id&quot;:&quot;6b2b5986-7d04-4539-a671-a043590663c7&quot;,&quot;relativeTransform&quot;:{&quot;translate&quot;:{&quot;x&quot;:-42.414564503729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5&quot;}},&quot;b03eff11-1ad7-4be6-9ae3-b7104e689d13&quot;:{&quot;type&quot;:&quot;FIGURE_OBJECT&quot;,&quot;id&quot;:&quot;b03eff11-1ad7-4be6-9ae3-b7104e689d13&quot;,&quot;relativeTransform&quot;:{&quot;translate&quot;:{&quot;x&quot;:-26.4495046007991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&quot;}},&quot;495c1739-9fd5-4cf4-8fee-18e0f3bdcdae&quot;:{&quot;type&quot;:&quot;FIGURE_OBJECT&quot;,&quot;id&quot;:&quot;495c1739-9fd5-4cf4-8fee-18e0f3bdcdae&quot;,&quot;relativeTransform&quot;:{&quot;translate&quot;:{&quot;x&quot;:-26.44945177105078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5&quot;}},&quot;2ae4eeea-b366-4afe-aec2-bfa2a484e295&quot;:{&quot;type&quot;:&quot;FIGURE_OBJECT&quot;,&quot;id&quot;:&quot;2ae4eeea-b366-4afe-aec2-bfa2a484e295&quot;,&quot;relativeTransform&quot;:{&quot;translate&quot;:{&quot;x&quot;:-26.4494517710508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&quot;}},&quot;4dd1cd15-b77e-4314-92e5-13664b15b8c3&quot;:{&quot;type&quot;:&quot;FIGURE_OBJECT&quot;,&quot;id&quot;:&quot;4dd1cd15-b77e-4314-92e5-13664b15b8c3&quot;,&quot;relativeTransform&quot;:{&quot;translate&quot;:{&quot;x&quot;:-10.48439186811998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2&quot;}},&quot;59d9f600-0f34-44da-a4d0-3efc614b4779&quot;:{&quot;type&quot;:&quot;FIGURE_OBJECT&quot;,&quot;id&quot;:&quot;59d9f600-0f34-44da-a4d0-3efc614b4779&quot;,&quot;relativeTransform&quot;:{&quot;translate&quot;:{&quot;x&quot;:-10.48433903837162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5&quot;}},&quot;1af5f463-9eeb-4004-906c-812bbaeea689&quot;:{&quot;type&quot;:&quot;FIGURE_OBJECT&quot;,&quot;id&quot;:&quot;1af5f463-9eeb-4004-906c-812bbaeea689&quot;,&quot;relativeTransform&quot;:{&quot;translate&quot;:{&quot;x&quot;:-10.48433903837162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8&quot;}},&quot;b43f018c-d7e2-4c56-81e4-1848dd7e7f50&quot;:{&quot;type&quot;:&quot;FIGURE_OBJECT&quot;,&quot;id&quot;:&quot;b43f018c-d7e2-4c56-81e4-1848dd7e7f50&quot;,&quot;relativeTransform&quot;:{&quot;translate&quot;:{&quot;x&quot;:5.48072086455912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9&quot;}},&quot;c9504c12-a842-41f0-bff5-4f2ec1bd3ab7&quot;:{&quot;type&quot;:&quot;FIGURE_OBJECT&quot;,&quot;id&quot;:&quot;c9504c12-a842-41f0-bff5-4f2ec1bd3ab7&quot;,&quot;relativeTransform&quot;:{&quot;translate&quot;:{&quot;x&quot;:5.480773694307537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&quot;}},&quot;4facef6b-d4a5-4904-80f4-1e25ed1590a6&quot;:{&quot;type&quot;:&quot;FIGURE_OBJECT&quot;,&quot;id&quot;:&quot;4facef6b-d4a5-4904-80f4-1e25ed1590a6&quot;,&quot;relativeTransform&quot;:{&quot;translate&quot;:{&quot;x&quot;:5.498081738511207,&quot;y&quot;:-32.235543253785224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2&quot;}},&quot;f1648612-d080-4dd1-85e5-50e9a046ab5f&quot;:{&quot;type&quot;:&quot;FIGURE_OBJECT&quot;,&quot;id&quot;:&quot;f1648612-d080-4dd1-85e5-50e9a046ab5f&quot;,&quot;relativeTransform&quot;:{&quot;translate&quot;:{&quot;x&quot;:21.44583359723827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5&quot;}},&quot;ad8eb57b-ef2f-440b-b22f-99fdbf03d212&quot;:{&quot;type&quot;:&quot;FIGURE_OBJECT&quot;,&quot;id&quot;:&quot;ad8eb57b-ef2f-440b-b22f-99fdbf03d212&quot;,&quot;relativeTransform&quot;:{&quot;translate&quot;:{&quot;x&quot;:21.44588642698663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&quot;}},&quot;7162c458-ffc4-4f55-848d-3292a1552ef8&quot;:{&quot;type&quot;:&quot;FIGURE_OBJECT&quot;,&quot;id&quot;:&quot;7162c458-ffc4-4f55-848d-3292a1552ef8&quot;,&quot;relativeTransform&quot;:{&quot;translate&quot;:{&quot;x&quot;:21.44588642698663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2&quot;}},&quot;96972992-0fa3-4539-9e7f-4508f136137c&quot;:{&quot;type&quot;:&quot;FIGURE_OBJECT&quot;,&quot;id&quot;:&quot;96972992-0fa3-4539-9e7f-4508f136137c&quot;,&quot;relativeTransform&quot;:{&quot;translate&quot;:{&quot;x&quot;:37.4109463299174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5&quot;}},&quot;2c9063cf-6196-4e4e-8de8-5cdd00277b1c&quot;:{&quot;type&quot;:&quot;FIGURE_OBJECT&quot;,&quot;id&quot;:&quot;2c9063cf-6196-4e4e-8de8-5cdd00277b1c&quot;,&quot;relativeTransform&quot;:{&quot;translate&quot;:{&quot;x&quot;:37.410999159665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&quot;}},&quot;520a96c6-527b-4726-a9d8-67effa794a28&quot;:{&quot;type&quot;:&quot;FIGURE_OBJECT&quot;,&quot;id&quot;:&quot;520a96c6-527b-4726-a9d8-67effa794a28&quot;,&quot;relativeTransform&quot;:{&quot;translate&quot;:{&quot;x&quot;:37.354492426614506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2&quot;}},&quot;77427ba3-47fd-402d-bc79-d6cb33a60caa&quot;:{&quot;type&quot;:&quot;FIGURE_OBJECT&quot;,&quot;id&quot;:&quot;77427ba3-47fd-402d-bc79-d6cb33a60caa&quot;,&quot;relativeTransform&quot;:{&quot;translate&quot;:{&quot;x&quot;:53.3760590625964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5&quot;}},&quot;f61144a7-bdfb-4e15-9bf5-585935cd3f66&quot;:{&quot;type&quot;:&quot;FIGURE_OBJECT&quot;,&quot;id&quot;:&quot;f61144a7-bdfb-4e15-9bf5-585935cd3f66&quot;,&quot;relativeTransform&quot;:{&quot;translate&quot;:{&quot;x&quot;:53.3761118923449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3&quot;}},&quot;a66daf7b-1205-423d-aaee-5958ce4b11f7&quot;:{&quot;type&quot;:&quot;FIGURE_OBJECT&quot;,&quot;id&quot;:&quot;a66daf7b-1205-423d-aaee-5958ce4b11f7&quot;,&quot;relativeTransform&quot;:{&quot;translate&quot;:{&quot;x&quot;:53.3761118923449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4&quot;}},&quot;377c112d-0582-4bf5-8cd2-5e1314cb0cfb&quot;:{&quot;type&quot;:&quot;FIGURE_OBJECT&quot;,&quot;id&quot;:&quot;377c112d-0582-4bf5-8cd2-5e1314cb0cfb&quot;,&quot;relativeTransform&quot;:{&quot;translate&quot;:{&quot;x&quot;:69.3411717952756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&quot;}},&quot;3b6d96de-7999-49d7-90de-291303561667&quot;:{&quot;type&quot;:&quot;FIGURE_OBJECT&quot;,&quot;id&quot;:&quot;3b6d96de-7999-49d7-90de-291303561667&quot;,&quot;relativeTransform&quot;:{&quot;translate&quot;:{&quot;x&quot;:69.3412246250240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2&quot;}},&quot;7c9b9768-1ce3-4b3d-9f79-c3d28bbbd86b&quot;:{&quot;type&quot;:&quot;FIGURE_OBJECT&quot;,&quot;id&quot;:&quot;7c9b9768-1ce3-4b3d-9f79-c3d28bbbd86b&quot;,&quot;relativeTransform&quot;:{&quot;translate&quot;:{&quot;x&quot;:69.3412246250240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5&quot;}},&quot;b3d6b2ae-7b41-4474-9874-564a790fc67c&quot;:{&quot;type&quot;:&quot;FIGURE_OBJECT&quot;,&quot;id&quot;:&quot;b3d6b2ae-7b41-4474-9874-564a790fc67c&quot;,&quot;relativeTransform&quot;:{&quot;translate&quot;:{&quot;x&quot;:-53.05802582193109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&quot;}},&quot;21195641-394f-4cb6-9972-364a9c244f8c&quot;:{&quot;type&quot;:&quot;FIGURE_OBJECT&quot;,&quot;id&quot;:&quot;21195641-394f-4cb6-9972-364a9c244f8c&quot;,&quot;relativeTransform&quot;:{&quot;translate&quot;:{&quot;x&quot;:-53.057972992182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5&quot;}},&quot;a4379036-2562-4e09-bc88-6378fa08b9fb&quot;:{&quot;type&quot;:&quot;FIGURE_OBJECT&quot;,&quot;id&quot;:&quot;a4379036-2562-4e09-bc88-6378fa08b9fb&quot;,&quot;relativeTransform&quot;:{&quot;translate&quot;:{&quot;x&quot;:-53.0579729921826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&quot;}},&quot;577d3ea2-addc-4323-b164-89f2a89f7ca0&quot;:{&quot;type&quot;:&quot;FIGURE_OBJECT&quot;,&quot;id&quot;:&quot;577d3ea2-addc-4323-b164-89f2a89f7ca0&quot;,&quot;relativeTransform&quot;:{&quot;translate&quot;:{&quot;x&quot;:-37.09291308925199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2&quot;}},&quot;81d23e61-7bf8-4f8f-8fc4-57968a29fa2f&quot;:{&quot;type&quot;:&quot;FIGURE_OBJECT&quot;,&quot;id&quot;:&quot;81d23e61-7bf8-4f8f-8fc4-57968a29fa2f&quot;,&quot;relativeTransform&quot;:{&quot;translate&quot;:{&quot;x&quot;:-37.0928602595035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5&quot;}},&quot;38a1fa8e-75d1-47a1-95c1-1630558eeb1d&quot;:{&quot;type&quot;:&quot;FIGURE_OBJECT&quot;,&quot;id&quot;:&quot;38a1fa8e-75d1-47a1-95c1-1630558eeb1d&quot;,&quot;relativeTransform&quot;:{&quot;translate&quot;:{&quot;x&quot;:-37.0928602595035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8&quot;}},&quot;4ed6ed91-b3bf-4f75-8a39-f2203def35c9&quot;:{&quot;type&quot;:&quot;FIGURE_OBJECT&quot;,&quot;id&quot;:&quot;4ed6ed91-b3bf-4f75-8a39-f2203def35c9&quot;,&quot;relativeTransform&quot;:{&quot;translate&quot;:{&quot;x&quot;:-21.12780035657271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9&quot;}},&quot;5408bfe0-7247-47b9-8994-1ff323a428e7&quot;:{&quot;type&quot;:&quot;FIGURE_OBJECT&quot;,&quot;id&quot;:&quot;5408bfe0-7247-47b9-8994-1ff323a428e7&quot;,&quot;relativeTransform&quot;:{&quot;translate&quot;:{&quot;x&quot;:-21.1277475268244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&quot;}},&quot;911ead1e-d592-4c86-bcec-a822f025514b&quot;:{&quot;type&quot;:&quot;FIGURE_OBJECT&quot;,&quot;id&quot;:&quot;911ead1e-d592-4c86-bcec-a822f025514b&quot;,&quot;relativeTransform&quot;:{&quot;translate&quot;:{&quot;x&quot;:-21.1277475268244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05&quot;}},&quot;32b69e02-7f26-4e3d-8969-4efc38a0e7e6&quot;:{&quot;type&quot;:&quot;FIGURE_OBJECT&quot;,&quot;id&quot;:&quot;32b69e02-7f26-4e3d-8969-4efc38a0e7e6&quot;,&quot;relativeTransform&quot;:{&quot;translate&quot;:{&quot;x&quot;:-5.16268762389367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1&quot;}},&quot;ef6957df-d196-4eb0-bb73-528235c64dbc&quot;:{&quot;type&quot;:&quot;FIGURE_OBJECT&quot;,&quot;id&quot;:&quot;ef6957df-d196-4eb0-bb73-528235c64dbc&quot;,&quot;relativeTransform&quot;:{&quot;translate&quot;:{&quot;x&quot;:-5.162634794145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2&quot;}},&quot;6e93a4c9-6883-48cd-b5a2-affc0427ecc0&quot;:{&quot;type&quot;:&quot;FIGURE_OBJECT&quot;,&quot;id&quot;:&quot;6e93a4c9-6883-48cd-b5a2-affc0427ecc0&quot;,&quot;relativeTransform&quot;:{&quot;translate&quot;:{&quot;x&quot;:-5.162634794145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3&quot;}},&quot;d58f7a68-6fd7-4ba7-b957-530def1ee73a&quot;:{&quot;type&quot;:&quot;FIGURE_OBJECT&quot;,&quot;id&quot;:&quot;d58f7a68-6fd7-4ba7-b957-530def1ee73a&quot;,&quot;relativeTransform&quot;:{&quot;translate&quot;:{&quot;x&quot;:10.80242510878548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&quot;}},&quot;98740cee-c6e4-43a6-9d28-1e4a97607b9a&quot;:{&quot;type&quot;:&quot;FIGURE_OBJECT&quot;,&quot;id&quot;:&quot;98740cee-c6e4-43a6-9d28-1e4a97607b9a&quot;,&quot;relativeTransform&quot;:{&quot;translate&quot;:{&quot;x&quot;:10.80247793853384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5&quot;}},&quot;fe79a041-582e-4ca8-8855-0404bcd6a74d&quot;:{&quot;type&quot;:&quot;FIGURE_OBJECT&quot;,&quot;id&quot;:&quot;fe79a041-582e-4ca8-8855-0404bcd6a74d&quot;,&quot;relativeTransform&quot;:{&quot;translate&quot;:{&quot;x&quot;:10.80247793853384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6&quot;}},&quot;2644de69-bce3-4f47-b3b7-f814d598a146&quot;:{&quot;type&quot;:&quot;FIGURE_OBJECT&quot;,&quot;id&quot;:&quot;2644de69-bce3-4f47-b3b7-f814d598a146&quot;,&quot;relativeTransform&quot;:{&quot;translate&quot;:{&quot;x&quot;:26.76753784146458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7&quot;}},&quot;bfb882c0-6362-434f-86d6-eb4103528a6f&quot;:{&quot;type&quot;:&quot;FIGURE_OBJECT&quot;,&quot;id&quot;:&quot;bfb882c0-6362-434f-86d6-eb4103528a6f&quot;,&quot;relativeTransform&quot;:{&quot;translate&quot;:{&quot;x&quot;:26.76759067121282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8&quot;}},&quot;105fd3d8-82da-44c5-a4f9-8264bb22a22a&quot;:{&quot;type&quot;:&quot;FIGURE_OBJECT&quot;,&quot;id&quot;:&quot;105fd3d8-82da-44c5-a4f9-8264bb22a22a&quot;,&quot;relativeTransform&quot;:{&quot;translate&quot;:{&quot;x&quot;:26.76759067121282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&quot;}},&quot;aacd45aa-4503-4eda-9e58-e1a5146094a1&quot;:{&quot;type&quot;:&quot;FIGURE_OBJECT&quot;,&quot;id&quot;:&quot;aacd45aa-4503-4eda-9e58-e1a5146094a1&quot;,&quot;relativeTransform&quot;:{&quot;translate&quot;:{&quot;x&quot;:42.732650574143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05&quot;}},&quot;38726344-f8d4-436b-b7d6-42c60639f4d7&quot;:{&quot;type&quot;:&quot;FIGURE_OBJECT&quot;,&quot;id&quot;:&quot;38726344-f8d4-436b-b7d6-42c60639f4d7&quot;,&quot;relativeTransform&quot;:{&quot;translate&quot;:{&quot;x&quot;:42.73270340389204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1&quot;}},&quot;b0a7532d-8728-45b2-aac4-3ad572591e17&quot;:{&quot;type&quot;:&quot;FIGURE_OBJECT&quot;,&quot;id&quot;:&quot;b0a7532d-8728-45b2-aac4-3ad572591e17&quot;,&quot;relativeTransform&quot;:{&quot;translate&quot;:{&quot;x&quot;:42.7327034038920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2&quot;}},&quot;2de96f58-bf5f-40b3-b968-a7d8a57f82ad&quot;:{&quot;type&quot;:&quot;FIGURE_OBJECT&quot;,&quot;id&quot;:&quot;2de96f58-bf5f-40b3-b968-a7d8a57f82ad&quot;,&quot;relativeTransform&quot;:{&quot;translate&quot;:{&quot;x&quot;:58.6977633068229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3&quot;}},&quot;3db354c7-c715-44ae-b82b-7e6c5355bc29&quot;:{&quot;type&quot;:&quot;FIGURE_OBJECT&quot;,&quot;id&quot;:&quot;3db354c7-c715-44ae-b82b-7e6c5355bc29&quot;,&quot;relativeTransform&quot;:{&quot;translate&quot;:{&quot;x&quot;:58.6978161365711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&quot;}},&quot;507a14e6-7c75-41b3-983e-ce388ca743bb&quot;:{&quot;type&quot;:&quot;FIGURE_OBJECT&quot;,&quot;id&quot;:&quot;507a14e6-7c75-41b3-983e-ce388ca743bb&quot;,&quot;relativeTransform&quot;:{&quot;translate&quot;:{&quot;x&quot;:58.6978161365711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5&quot;}},&quot;8d004f53-7aa7-4d66-a31e-9d5d8eecf828&quot;:{&quot;type&quot;:&quot;FIGURE_OBJECT&quot;,&quot;id&quot;:&quot;8d004f53-7aa7-4d66-a31e-9d5d8eecf828&quot;,&quot;relativeTransform&quot;:{&quot;translate&quot;:{&quot;x&quot;:74.6628760395020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6&quot;}},&quot;9701d976-e09c-4bbb-b44d-398dc6416c92&quot;:{&quot;type&quot;:&quot;FIGURE_OBJECT&quot;,&quot;id&quot;:&quot;9701d976-e09c-4bbb-b44d-398dc6416c92&quot;,&quot;relativeTransform&quot;:{&quot;translate&quot;:{&quot;x&quot;:74.6629288692502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7&quot;}},&quot;dffd054b-1f42-4501-bd27-16765d468af4&quot;:{&quot;type&quot;:&quot;FIGURE_OBJECT&quot;,&quot;id&quot;:&quot;dffd054b-1f42-4501-bd27-16765d468af4&quot;,&quot;relativeTransform&quot;:{&quot;translate&quot;:{&quot;x&quot;:74.6629288692502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8&quot;}},&quot;f883d95a-415a-4060-96ca-69d5c9095b6b&quot;:{&quot;type&quot;:&quot;FIGURE_OBJECT&quot;,&quot;id&quot;:&quot;f883d95a-415a-4060-96ca-69d5c9095b6b&quot;,&quot;relativeTransform&quot;:{&quot;translate&quot;:{&quot;x&quot;:80.1892615425524,&quot;y&quot;:24.76343807463799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&quot;}},&quot;7b63a154-5347-418b-bdbe-90d778982687&quot;:{&quot;type&quot;:&quot;FIGURE_OBJECT&quot;,&quot;id&quot;:&quot;7b63a154-5347-418b-bdbe-90d778982687&quot;,&quot;relativeTransform&quot;:{&quot;translate&quot;:{&quot;x&quot;:79.9846331134767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2&quot;}},&quot;a0478145-a6a2-4a3b-9c8e-a6a22fdcfcdf&quot;:{&quot;type&quot;:&quot;FIGURE_OBJECT&quot;,&quot;id&quot;:&quot;a0478145-a6a2-4a3b-9c8e-a6a22fdcfcdf&quot;,&quot;relativeTransform&quot;:{&quot;translate&quot;:{&quot;x&quot;:79.98463311347673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5&quot;}},&quot;9e8d6216-c0b4-4eb3-ab56-2c36abbaf80c&quot;:{&quot;type&quot;:&quot;FIGURE_OBJECT&quot;,&quot;id&quot;:&quot;9e8d6216-c0b4-4eb3-ab56-2c36abbaf80c&quot;,&quot;relativeTransform&quot;:{&quot;translate&quot;:{&quot;x&quot;:8.043127820712458,&quot;y&quot;:-0.9207517404147035},&quot;rotate&quot;:0},&quot;opacity&quot;:1,&quot;path&quot;:{&quot;type&quot;:&quot;RECT&quot;,&quot;size&quot;:{&quot;x&quot;:149.01157720484946,&quot;y&quot;:97.26371613122815},&quot;cornerRounding&quot;:{&quot;type&quot;:&quot;ARC_LENGTH&quot;,&quot;global&quot;:0}},&quot;pathStyles&quot;:[{&quot;type&quot;:&quot;FILL&quot;,&quot;fillStyle&quot;:&quot;rgba(0,0,0,0)&quot;},{&quot;type&quot;:&quot;STROKE&quot;,&quot;strokeStyle&quot;:&quot;rgba(39,39,39,1)&quot;,&quot;lineWidth&quot;:0.8457903257191524,&quot;lineJoin&quot;:&quot;round&quot;}],&quot;isLocked&quot;:false,&quot;parent&quot;:{&quot;type&quot;:&quot;CHILD&quot;,&quot;parentId&quot;:&quot;c4373e79-fa67-4653-bfa0-cef7b5646e3a&quot;,&quot;order&quot;:&quot;51&quot;}},&quot;dd0d17cb-8218-49b2-8b65-afb9d150ff2f&quot;:{&quot;type&quot;:&quot;FIGURE_OBJECT&quot;,&quot;id&quot;:&quot;dd0d17cb-8218-49b2-8b65-afb9d150ff2f&quot;,&quot;relativeTransform&quot;:{&quot;translate&quot;:{&quot;x&quot;:-63.74417818131469,&quot;y&quot;:-25.43558249509643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2&quot;}},&quot;6bd328b3-a6a8-4e64-9ead-079139e54eff&quot;:{&quot;type&quot;:&quot;FIGURE_OBJECT&quot;,&quot;id&quot;:&quot;6bd328b3-a6a8-4e64-9ead-079139e54eff&quot;,&quot;relativeTransform&quot;:{&quot;translate&quot;:{&quot;x&quot;:-5.942725052905958e-14,&quot;y&quot;:-1.7637959851625777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d0d17cb-8218-49b2-8b65-afb9d150ff2f&quot;,&quot;order&quot;:&quot;1&quot;}},&quot;1eff5795-ae95-4b38-b4a5-2553c6652b82&quot;:{&quot;type&quot;:&quot;FIGURE_OBJECT&quot;,&quot;id&quot;:&quot;1eff5795-ae95-4b38-b4a5-2553c6652b82&quot;,&quot;relativeTransform&quot;:{&quot;translate&quot;:{&quot;x&quot;:-5.990211609757413e-14,&quot;y&quot;:5.092858192178685},&quot;rotate&quot;:0},&quot;opacity&quot;:1,&quot;path&quot;:{&quot;type&quot;:&quot;POLY_LINE&quot;,&quot;points&quot;:[{&quot;x&quot;:0,&quot;y&quot;:-1.6734644135745436},{&quot;x&quot;:0,&quot;y&quot;:1.673464413574543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2&quot;}},&quot;0a3ac684-2fa8-4f69-83d0-ba67ea794c5c&quot;:{&quot;type&quot;:&quot;FIGURE_OBJECT&quot;,&quot;id&quot;:&quot;0a3ac684-2fa8-4f69-83d0-ba67ea794c5c&quot;,&quot;relativeTransform&quot;:{&quot;translate&quot;:{&quot;x&quot;:-2.9924715869324626e-14,&quot;y&quot;:6.7663226057532295},&quot;rotate&quot;:0},&quot;opacity&quot;:1,&quot;path&quot;:{&quot;type&quot;:&quot;POLY_LINE&quot;,&quot;points&quot;:[{&quot;x&quot;:1.609536293862607,&quot;y&quot;:0},{&quot;x&quot;:-1.60953629386260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5&quot;}},&quot;12cd1319-64c0-49be-a5e5-7e9e8bbd9d2c&quot;:{&quot;type&quot;:&quot;FIGURE_OBJECT&quot;,&quot;id&quot;:&quot;12cd1319-64c0-49be-a5e5-7e9e8bbd9d2c&quot;,&quot;relativeTransform&quot;:{&quot;translate&quot;:{&quot;x&quot;:-2.9924715869324626e-14,&quot;y&quot;:-4.3241703712042465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d0d17cb-8218-49b2-8b65-afb9d150ff2f&quot;,&quot;order&quot;:&quot;7&quot;}},&quot;ac2b4b98-f203-4c4c-b277-9f60f6a4b2e1&quot;:{&quot;type&quot;:&quot;FIGURE_OBJECT&quot;,&quot;id&quot;:&quot;ac2b4b98-f203-4c4c-b277-9f60f6a4b2e1&quot;,&quot;relativeTransform&quot;:{&quot;translate&quot;:{&quot;x&quot;:-58.4974588607702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5&quot;}},&quot;a471b496-a5db-48ed-8380-6d409525bf3a&quot;:{&quot;type&quot;:&quot;FIGURE_OBJECT&quot;,&quot;id&quot;:&quot;a471b496-a5db-48ed-8380-6d409525bf3a&quot;,&quot;relativeTransform&quot;:{&quot;translate&quot;:{&quot;x&quot;:-5.942725052905958e-14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ac2b4b98-f203-4c4c-b277-9f60f6a4b2e1&quot;,&quot;order&quot;:&quot;1&quot;}},&quot;2f5aec74-6721-4e7e-83b9-4e74a50c7ed4&quot;:{&quot;type&quot;:&quot;FIGURE_OBJECT&quot;,&quot;id&quot;:&quot;2f5aec74-6721-4e7e-83b9-4e74a50c7ed4&quot;,&quot;relativeTransform&quot;:{&quot;translate&quot;:{&quot;x&quot;:-5.990211609757413e-14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2&quot;}},&quot;6cafd209-e308-451b-9b60-daa30b8687a3&quot;:{&quot;type&quot;:&quot;FIGURE_OBJECT&quot;,&quot;id&quot;:&quot;6cafd209-e308-451b-9b60-daa30b8687a3&quot;,&quot;relativeTransform&quot;:{&quot;translate&quot;:{&quot;x&quot;:-1.4972894806447285e-13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5&quot;}},&quot;33f54c8b-afe7-4cca-bd9d-5947a236fc74&quot;:{&quot;type&quot;:&quot;FIGURE_OBJECT&quot;,&quot;id&quot;:&quot;33f54c8b-afe7-4cca-bd9d-5947a236fc74&quot;,&quot;relativeTransform&quot;:{&quot;translate&quot;:{&quot;x&quot;:0,&quot;y&quot;:-6.766249894838151},&quot;rotate&quot;:0},&quot;opacity&quot;:1,&quot;path&quot;:{&quot;type&quot;:&quot;POLY_LINE&quot;,&quot;points&quot;:[{&quot;x&quot;:-2.2018741479555386,&quot;y&quot;:0},{&quot;x&quot;:2.201874147955538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ac2b4b98-f203-4c4c-b277-9f60f6a4b2e1&quot;,&quot;order&quot;:&quot;7&quot;}},&quot;e8167071-6779-4664-b95f-c792aac44144&quot;:{&quot;type&quot;:&quot;FIGURE_OBJECT&quot;,&quot;id&quot;:&quot;e8167071-6779-4664-b95f-c792aac44144&quot;,&quot;relativeTransform&quot;:{&quot;translate&quot;:{&quot;x&quot;:-53.0790441041047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&quot;}},&quot;5203afcf-34fc-49d7-8c09-b3d0554ca60d&quot;:{&quot;type&quot;:&quot;FIGURE_OBJECT&quot;,&quot;id&quot;:&quot;5203afcf-34fc-49d7-8c09-b3d0554ca60d&quot;,&quot;relativeTransform&quot;:{&quot;translate&quot;:{&quot;x&quot;:4.679311065280283e-16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8167071-6779-4664-b95f-c792aac44144&quot;,&quot;order&quot;:&quot;1&quot;}},&quot;9980a970-17b2-4b6e-9e38-53010b37bea7&quot;:{&quot;type&quot;:&quot;FIGURE_OBJECT&quot;,&quot;id&quot;:&quot;9980a970-17b2-4b6e-9e38-53010b37bea7&quot;,&quot;relativeTransform&quot;:{&quot;translate&quot;:{&quot;x&quot;:0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2&quot;}},&quot;89418457-0205-420d-b728-2e63b30e1fcb&quot;:{&quot;type&quot;:&quot;FIGURE_OBJECT&quot;,&quot;id&quot;:&quot;89418457-0205-420d-b728-2e63b30e1fcb&quot;,&quot;relativeTransform&quot;:{&quot;translate&quot;:{&quot;x&quot;:-8.982683196689875e-14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5&quot;}},&quot;61b634ae-d757-48ab-983f-d21dc05325a0&quot;:{&quot;type&quot;:&quot;FIGURE_OBJECT&quot;,&quot;id&quot;:&quot;61b634ae-d757-48ab-983f-d21dc05325a0&quot;,&quot;relativeTransform&quot;:{&quot;translate&quot;:{&quot;x&quot;:0,&quot;y&quot;:-6.76624989483815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8167071-6779-4664-b95f-c792aac44144&quot;,&quot;order&quot;:&quot;7&quot;}},&quot;ee705b2c-08d1-4bbd-b150-38829946554f&quot;:{&quot;type&quot;:&quot;FIGURE_OBJECT&quot;,&quot;id&quot;:&quot;ee705b2c-08d1-4bbd-b150-38829946554f&quot;,&quot;relativeTransform&quot;:{&quot;translate&quot;:{&quot;x&quot;:-47.73618661653686,&quot;y&quot;:-34.6150176110414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2&quot;}},&quot;1b4a4408-0f39-4696-b4a7-1b9f52ad5061&quot;:{&quot;type&quot;:&quot;FIGURE_OBJECT&quot;,&quot;id&quot;:&quot;1b4a4408-0f39-4696-b4a7-1b9f52ad5061&quot;,&quot;relativeTransform&quot;:{&quot;translate&quot;:{&quot;x&quot;:-0.00013838493075985907,&quot;y&quot;:-1.866015195159824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e705b2c-08d1-4bbd-b150-38829946554f&quot;,&quot;order&quot;:&quot;1&quot;}},&quot;c23e6141-077b-45d2-8079-9a5e10b38f14&quot;:{&quot;type&quot;:&quot;FIGURE_OBJECT&quot;,&quot;id&quot;:&quot;c23e6141-077b-45d2-8079-9a5e10b38f14&quot;,&quot;relativeTransform&quot;:{&quot;translate&quot;:{&quot;x&quot;:0.0005140280889660652,&quot;y&quot;:2.397815573413803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2&quot;}},&quot;7487b0d1-8b60-4ed7-883f-16f079747a65&quot;:{&quot;type&quot;:&quot;FIGURE_OBJECT&quot;,&quot;id&quot;:&quot;7487b0d1-8b60-4ed7-883f-16f079747a65&quot;,&quot;relativeTransform&quot;:{&quot;translate&quot;:{&quot;x&quot;:0.0005140280889960426,&quot;y&quot;:4.07127998698840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5&quot;}},&quot;7dc8b503-99da-4c41-9f2f-03e337668761&quot;:{&quot;type&quot;:&quot;FIGURE_OBJECT&quot;,&quot;id&quot;:&quot;7dc8b503-99da-4c41-9f2f-03e337668761&quot;,&quot;relativeTransform&quot;:{&quot;translate&quot;:{&quot;x&quot;:0,&quot;y&quot;:-4.07127998698840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e705b2c-08d1-4bbd-b150-38829946554f&quot;,&quot;order&quot;:&quot;7&quot;}},&quot;16418527-1e9e-4d03-b103-ff693a6e0236&quot;:{&quot;type&quot;:&quot;FIGURE_OBJECT&quot;,&quot;id&quot;:&quot;16418527-1e9e-4d03-b103-ff693a6e0236&quot;,&quot;relativeTransform&quot;:{&quot;translate&quot;:{&quot;x&quot;:-42.50610117239827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5&quot;}},&quot;58527cec-45d1-47b7-a24e-fd624475951a&quot;:{&quot;type&quot;:&quot;FIGURE_OBJECT&quot;,&quot;id&quot;:&quot;58527cec-45d1-47b7-a24e-fd624475951a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6418527-1e9e-4d03-b103-ff693a6e0236&quot;,&quot;order&quot;:&quot;1&quot;}},&quot;3ea276ee-ee03-4e15-9b2d-79ff7d2da402&quot;:{&quot;type&quot;:&quot;FIGURE_OBJECT&quot;,&quot;id&quot;:&quot;3ea276ee-ee03-4e15-9b2d-79ff7d2da402&quot;,&quot;relativeTransform&quot;:{&quot;translate&quot;:{&quot;x&quot;:0.015738253951876807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2&quot;}},&quot;3c8bfe73-dc09-4377-a7a5-c2b1877969dc&quot;:{&quot;type&quot;:&quot;FIGURE_OBJECT&quot;,&quot;id&quot;:&quot;3c8bfe73-dc09-4377-a7a5-c2b1877969dc&quot;,&quot;relativeTransform&quot;:{&quot;translate&quot;:{&quot;x&quot;:0.015738253951846883,&quot;y&quot;:4.0148939652737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5&quot;}},&quot;a57e3ab1-e5b2-422c-8abc-aa417ffcf946&quot;:{&quot;type&quot;:&quot;FIGURE_OBJECT&quot;,&quot;id&quot;:&quot;a57e3ab1-e5b2-422c-8abc-aa417ffcf946&quot;,&quot;relativeTransform&quot;:{&quot;translate&quot;:{&quot;x&quot;:0,&quot;y&quot;:-4.014893965273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6418527-1e9e-4d03-b103-ff693a6e0236&quot;,&quot;order&quot;:&quot;7&quot;}},&quot;0f912d3f-a67a-4816-9970-e02d3dcf77b7&quot;:{&quot;type&quot;:&quot;FIGURE_OBJECT&quot;,&quot;id&quot;:&quot;0f912d3f-a67a-4816-9970-e02d3dcf77b7&quot;,&quot;relativeTransform&quot;:{&quot;translate&quot;:{&quot;x&quot;:-37.12800242125874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3&quot;}},&quot;e1b07f99-6637-4a61-972d-bff8d28afae9&quot;:{&quot;type&quot;:&quot;FIGURE_OBJECT&quot;,&quot;id&quot;:&quot;e1b07f99-6637-4a61-972d-bff8d28afae9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0f912d3f-a67a-4816-9970-e02d3dcf77b7&quot;,&quot;order&quot;:&quot;1&quot;}},&quot;dc0fbb92-aeb9-475e-b4a1-d3ec1834e83f&quot;:{&quot;type&quot;:&quot;FIGURE_OBJECT&quot;,&quot;id&quot;:&quot;dc0fbb92-aeb9-475e-b4a1-d3ec1834e83f&quot;,&quot;relativeTransform&quot;:{&quot;translate&quot;:{&quot;x&quot;:0.16628893192984256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2&quot;}},&quot;4638fcdf-8358-4a6a-a954-436c47446943&quot;:{&quot;type&quot;:&quot;FIGURE_OBJECT&quot;,&quot;id&quot;:&quot;4638fcdf-8358-4a6a-a954-436c47446943&quot;,&quot;relativeTransform&quot;:{&quot;translate&quot;:{&quot;x&quot;:0.09219114550339468,&quot;y&quot;:3.88788890813731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5&quot;}},&quot;797b212a-50de-4fcc-be93-bd30e2c51822&quot;:{&quot;type&quot;:&quot;FIGURE_OBJECT&quot;,&quot;id&quot;:&quot;797b212a-50de-4fcc-be93-bd30e2c51822&quot;,&quot;relativeTransform&quot;:{&quot;translate&quot;:{&quot;x&quot;:0,&quot;y&quot;:-4.0148939652738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0f912d3f-a67a-4816-9970-e02d3dcf77b7&quot;,&quot;order&quot;:&quot;7&quot;}},&quot;e4fce2f2-2949-414a-95b0-ae28ed3f8a59&quot;:{&quot;type&quot;:&quot;FIGURE_OBJECT&quot;,&quot;id&quot;:&quot;e4fce2f2-2949-414a-95b0-ae28ed3f8a59&quot;,&quot;relativeTransform&quot;:{&quot;translate&quot;:{&quot;x&quot;:-31.74990367011922,&quot;y&quot;:-34.7277896544707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4&quot;}},&quot;9730fc5e-10cb-43c4-ad17-71b1beb6b953&quot;:{&quot;type&quot;:&quot;FIGURE_OBJECT&quot;,&quot;id&quot;:&quot;9730fc5e-10cb-43c4-ad17-71b1beb6b953&quot;,&quot;relativeTransform&quot;:{&quot;translate&quot;:{&quot;x&quot;:0.03349985079194935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1&quot;}},&quot;909966db-fac7-45d2-8ea3-84f7c60eafb7&quot;:{&quot;type&quot;:&quot;FIGURE_OBJECT&quot;,&quot;id&quot;:&quot;909966db-fac7-45d2-8ea3-84f7c60eafb7&quot;,&quot;relativeTransform&quot;:{&quot;translate&quot;:{&quot;x&quot;:-0.021283143073774637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4fce2f2-2949-414a-95b0-ae28ed3f8a59&quot;,&quot;order&quot;:&quot;2&quot;}},&quot;e0543869-da9e-4d56-9fc1-5386a7306dae&quot;:{&quot;type&quot;:&quot;FIGURE_OBJECT&quot;,&quot;id&quot;:&quot;e0543869-da9e-4d56-9fc1-5386a7306dae&quot;,&quot;relativeTransform&quot;:{&quot;translate&quot;:{&quot;x&quot;:0.03349985079185953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5&quot;}},&quot;45999e8b-8827-454d-b295-0e8b850b8d34&quot;:{&quot;type&quot;:&quot;FIGURE_OBJECT&quot;,&quot;id&quot;:&quot;45999e8b-8827-454d-b295-0e8b850b8d34&quot;,&quot;relativeTransform&quot;:{&quot;translate&quot;:{&quot;x&quot;:0,&quot;y&quot;:-3.95850794355919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4fce2f2-2949-414a-95b0-ae28ed3f8a59&quot;,&quot;order&quot;:&quot;7&quot;}},&quot;75e116cc-b4dc-427f-993d-499bf48c5aa5&quot;:{&quot;type&quot;:&quot;FIGURE_OBJECT&quot;,&quot;id&quot;:&quot;75e116cc-b4dc-427f-993d-499bf48c5aa5&quot;,&quot;relativeTransform&quot;:{&quot;translate&quot;:{&quot;x&quot;:-26.56238967237515,&quot;y&quot;:-34.727789654470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&quot;}},&quot;f85d958f-c1ef-43e6-a633-08d451d3f260&quot;:{&quot;type&quot;:&quot;FIGURE_OBJECT&quot;,&quot;id&quot;:&quot;f85d958f-c1ef-43e6-a633-08d451d3f260&quot;,&quot;relativeTransform&quot;:{&quot;translate&quot;:{&quot;x&quot;:-0.028806703202641122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1&quot;}},&quot;ff3c55da-446e-4903-83ae-6ae0712c0b8d&quot;:{&quot;type&quot;:&quot;FIGURE_OBJECT&quot;,&quot;id&quot;:&quot;ff3c55da-446e-4903-83ae-6ae0712c0b8d&quot;,&quot;relativeTransform&quot;:{&quot;translate&quot;:{&quot;x&quot;:0.00014354517773381106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5e116cc-b4dc-427f-993d-499bf48c5aa5&quot;,&quot;order&quot;:&quot;2&quot;}},&quot;4ca38afd-69d0-4aa1-9b55-a33230671f36&quot;:{&quot;type&quot;:&quot;FIGURE_OBJECT&quot;,&quot;id&quot;:&quot;4ca38afd-69d0-4aa1-9b55-a33230671f36&quot;,&quot;relativeTransform&quot;:{&quot;translate&quot;:{&quot;x&quot;:-0.028806703202671105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5&quot;}},&quot;750fd1ac-dba6-487e-8d73-a4da42ac085f&quot;:{&quot;type&quot;:&quot;FIGURE_OBJECT&quot;,&quot;id&quot;:&quot;750fd1ac-dba6-487e-8d73-a4da42ac085f&quot;,&quot;relativeTransform&quot;:{&quot;translate&quot;:{&quot;x&quot;:0,&quot;y&quot;:-3.9585079435590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5e116cc-b4dc-427f-993d-499bf48c5aa5&quot;,&quot;order&quot;:&quot;7&quot;}},&quot;7afed2ff-9000-4c3c-8a52-8a28e393c1cc&quot;:{&quot;type&quot;:&quot;FIGURE_OBJECT&quot;,&quot;id&quot;:&quot;7afed2ff-9000-4c3c-8a52-8a28e393c1cc&quot;,&quot;relativeTransform&quot;:{&quot;translate&quot;:{&quot;x&quot;:-21.127747526824503,&quot;y&quot;:-39.11398557273527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2&quot;}},&quot;dec2fba7-a445-4587-bcae-712b7a38eb2f&quot;:{&quot;type&quot;:&quot;FIGURE_OBJECT&quot;,&quot;id&quot;:&quot;dec2fba7-a445-4587-bcae-712b7a38eb2f&quot;,&quot;relativeTransform&quot;:{&quot;translate&quot;:{&quot;x&quot;:0,&quot;y&quot;:2.03007410223791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1&quot;}},&quot;97b4aacb-5881-44b3-a023-224d06681e2d&quot;:{&quot;type&quot;:&quot;FIGURE_OBJECT&quot;,&quot;id&quot;:&quot;97b4aacb-5881-44b3-a023-224d06681e2d&quot;,&quot;relativeTransform&quot;:{&quot;translate&quot;:{&quot;x&quot;:4.679311065280283e-16,&quot;y&quot;:-2.3414220691290355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afed2ff-9000-4c3c-8a52-8a28e393c1cc&quot;,&quot;order&quot;:&quot;2&quot;}},&quot;6160f161-5cd3-4ddf-bbd3-e202cafd1ccd&quot;:{&quot;type&quot;:&quot;FIGURE_OBJECT&quot;,&quot;id&quot;:&quot;6160f161-5cd3-4ddf-bbd3-e202cafd1ccd&quot;,&quot;relativeTransform&quot;:{&quot;translate&quot;:{&quot;x&quot;:-8.982683196689875e-14,&quot;y&quot;:4.54668686095761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5&quot;}},&quot;f13eb4fa-32a9-4082-8890-0536cd1f90bd&quot;:{&quot;type&quot;:&quot;FIGURE_OBJECT&quot;,&quot;id&quot;:&quot;f13eb4fa-32a9-4082-8890-0536cd1f90bd&quot;,&quot;relativeTransform&quot;:{&quot;translate&quot;:{&quot;x&quot;:0,&quot;y&quot;:-4.546686860957497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afed2ff-9000-4c3c-8a52-8a28e393c1cc&quot;,&quot;order&quot;:&quot;7&quot;}},&quot;8d3d5e3d-bb36-4798-a603-3b4edda52a21&quot;:{&quot;type&quot;:&quot;FIGURE_OBJECT&quot;,&quot;id&quot;:&quot;8d3d5e3d-bb36-4798-a603-3b4edda52a21&quot;,&quot;relativeTransform&quot;:{&quot;translate&quot;:{&quot;x&quot;:-15.839459922907583,&quot;y&quot;:-39.1656151380615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5&quot;}},&quot;7458ce12-982c-40c2-95ae-7c591207758b&quot;:{&quot;type&quot;:&quot;FIGURE_OBJECT&quot;,&quot;id&quot;:&quot;7458ce12-982c-40c2-95ae-7c591207758b&quot;,&quot;relativeTransform&quot;:{&quot;translate&quot;:{&quot;x&quot;:-1.1980423219514826e-13,&quot;y&quot;:1.9784445369112953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1&quot;}},&quot;1b72fee6-3304-4bd3-b969-3e684a41d2a2&quot;:{&quot;type&quot;:&quot;FIGURE_OBJECT&quot;,&quot;id&quot;:&quot;1b72fee6-3304-4bd3-b969-3e684a41d2a2&quot;,&quot;relativeTransform&quot;:{&quot;translate&quot;:{&quot;x&quot;:-5.942725052905958e-14,&quot;y&quot;:-2.289792503802541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d3d5e3d-bb36-4798-a603-3b4edda52a21&quot;,&quot;order&quot;:&quot;2&quot;}},&quot;255836d3-712b-4829-bb5a-3bbe979c8593&quot;:{&quot;type&quot;:&quot;FIGURE_OBJECT&quot;,&quot;id&quot;:&quot;255836d3-712b-4829-bb5a-3bbe979c8593&quot;,&quot;relativeTransform&quot;:{&quot;translate&quot;:{&quot;x&quot;:-5.990211609757413e-14,&quot;y&quot;:4.495057295631122},&quot;rotate&quot;:0},&quot;opacity&quot;:1,&quot;path&quot;:{&quot;type&quot;:&quot;POLY_LINE&quot;,&quot;points&quot;:[{&quot;x&quot;:2.0772112078380967,&quot;y&quot;:0},{&quot;x&quot;:-2.07721120783809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5&quot;}},&quot;40d89f5f-238e-4bf3-acb9-45fc6209e876&quot;:{&quot;type&quot;:&quot;FIGURE_OBJECT&quot;,&quot;id&quot;:&quot;40d89f5f-238e-4bf3-acb9-45fc6209e876&quot;,&quot;relativeTransform&quot;:{&quot;translate&quot;:{&quot;x&quot;:-2.9924715869324626e-14,&quot;y&quot;:-3.9875831001996063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d3d5e3d-bb36-4798-a603-3b4edda52a21&quot;,&quot;order&quot;:&quot;7&quot;}},&quot;3fe1a78a-efe4-4960-b2f9-4bb31c8fb251&quot;:{&quot;type&quot;:&quot;FIGURE_OBJECT&quot;,&quot;id&quot;:&quot;3fe1a78a-efe4-4960-b2f9-4bb31c8fb251&quot;,&quot;relativeTransform&quot;:{&quot;translate&quot;:{&quot;x&quot;:-10.61839624224342,&quot;y&quot;:-40.19790547268626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&quot;}},&quot;88fb19f1-3686-4627-915c-e3fb7727217f&quot;:{&quot;type&quot;:&quot;FIGURE_OBJECT&quot;,&quot;id&quot;:&quot;88fb19f1-3686-4627-915c-e3fb7727217f&quot;,&quot;relativeTransform&quot;:{&quot;translate&quot;:{&quot;x&quot;:4.679311065280283e-16,&quot;y&quot;:-4.8429879224977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fe1a78a-efe4-4960-b2f9-4bb31c8fb251&quot;,&quot;order&quot;:&quot;1&quot;}},&quot;95d6c94e-7ef4-4041-9afb-47c9d71133c2&quot;:{&quot;type&quot;:&quot;FIGURE_OBJECT&quot;,&quot;id&quot;:&quot;95d6c94e-7ef4-4041-9afb-47c9d71133c2&quot;,&quot;relativeTransform&quot;:{&quot;translate&quot;:{&quot;x&quot;:0,&quot;y&quot;:3.679509444529049},&quot;rotate&quot;:0},&quot;opacity&quot;:1,&quot;path&quot;:{&quot;type&quot;:&quot;POLY_LINE&quot;,&quot;points&quot;:[{&quot;x&quot;:0,&quot;y&quot;:-4.598421035880761},{&quot;x&quot;:0,&quot;y&quot;:4.59842103588076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2&quot;}},&quot;2fecf2e6-c440-4842-a7af-303ccb2d1c56&quot;:{&quot;type&quot;:&quot;FIGURE_OBJECT&quot;,&quot;id&quot;:&quot;2fecf2e6-c440-4842-a7af-303ccb2d1c56&quot;,&quot;relativeTransform&quot;:{&quot;translate&quot;:{&quot;x&quot;:-8.982683196689875e-14,&quot;y&quot;:8.5598605889829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5&quot;}},&quot;6f15d87e-cd35-42a7-b23e-42efd08df8aa&quot;:{&quot;type&quot;:&quot;FIGURE_OBJECT&quot;,&quot;id&quot;:&quot;6f15d87e-cd35-42a7-b23e-42efd08df8aa&quot;,&quot;relativeTransform&quot;:{&quot;translate&quot;:{&quot;x&quot;:0,&quot;y&quot;:-6.664365273961863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fe1a78a-efe4-4960-b2f9-4bb31c8fb251&quot;,&quot;order&quot;:&quot;7&quot;}},&quot;209f552a-8838-4cbe-9bcc-2d66a820780f&quot;:{&quot;type&quot;:&quot;FIGURE_OBJECT&quot;,&quot;id&quot;:&quot;209f552a-8838-4cbe-9bcc-2d66a820780f&quot;,&quot;relativeTransform&quot;:{&quot;translate&quot;:{&quot;x&quot;:-5.219152732960824,&quot;y&quot;:-39.7707417606561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5&quot;}},&quot;61ee672a-f04c-45e0-aad6-6a460b114f1f&quot;:{&quot;type&quot;:&quot;FIGURE_OBJECT&quot;,&quot;id&quot;:&quot;61ee672a-f04c-45e0-aad6-6a460b114f1f&quot;,&quot;relativeTransform&quot;:{&quot;translate&quot;:{&quot;x&quot;:0,&quot;y&quot;:3.908115165039649},&quot;rotate&quot;:0},&quot;opacity&quot;:1,&quot;path&quot;:{&quot;type&quot;:&quot;POLY_LINE&quot;,&quot;points&quot;:[{&quot;x&quot;:0,&quot;y&quot;:-4.7971817624248},{&quot;x&quot;:0,&quot;y&quot;:4.797181762424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1&quot;}},&quot;d71cb032-f574-43a9-a284-e490d14f9786&quot;:{&quot;type&quot;:&quot;FIGURE_OBJECT&quot;,&quot;id&quot;:&quot;d71cb032-f574-43a9-a284-e490d14f9786&quot;,&quot;relativeTransform&quot;:{&quot;translate&quot;:{&quot;x&quot;:4.679311065280283e-16,&quot;y&quot;:-5.021521743405518},&quot;rotate&quot;:0},&quot;opacity&quot;:1,&quot;path&quot;:{&quot;type&quot;:&quot;RECT&quot;,&quot;size&quot;:{&quot;x&quot;:3.9275735027780376,&quot;y&quot;:7.93141058526388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09f552a-8838-4cbe-9bcc-2d66a820780f&quot;,&quot;order&quot;:&quot;2&quot;}},&quot;dbb4af56-88f8-4305-8255-673b951604c2&quot;:{&quot;type&quot;:&quot;FIGURE_OBJECT&quot;,&quot;id&quot;:&quot;dbb4af56-88f8-4305-8255-673b951604c2&quot;,&quot;relativeTransform&quot;:{&quot;translate&quot;:{&quot;x&quot;:-8.982683196689875e-14,&quot;y&quot;:8.987227036037421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5&quot;}},&quot;22ddf52b-877c-4dfd-9160-e1db7b8458d4&quot;:{&quot;type&quot;:&quot;FIGURE_OBJECT&quot;,&quot;id&quot;:&quot;22ddf52b-877c-4dfd-9160-e1db7b8458d4&quot;,&quot;relativeTransform&quot;:{&quot;translate&quot;:{&quot;x&quot;:0,&quot;y&quot;:-6.5276687688461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09f552a-8838-4cbe-9bcc-2d66a820780f&quot;,&quot;order&quot;:&quot;7&quot;}},&quot;95e111e8-4f4b-4c9d-a62a-76b72d607e02&quot;:{&quot;type&quot;:&quot;FIGURE_OBJECT&quot;,&quot;id&quot;:&quot;95e111e8-4f4b-4c9d-a62a-76b72d607e02&quot;,&quot;relativeTransform&quot;:{&quot;translate&quot;:{&quot;x&quot;:0.23675872814481175,&quot;y&quot;:-38.7959684102647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&quot;}},&quot;d1f9418c-127b-495f-996a-55f72b245d84&quot;:{&quot;type&quot;:&quot;FIGURE_OBJECT&quot;,&quot;id&quot;:&quot;d1f9418c-127b-495f-996a-55f72b245d84&quot;,&quot;relativeTransform&quot;:{&quot;translate&quot;:{&quot;x&quot;:0,&quot;y&quot;:3.6650914114497657},&quot;rotate&quot;:0},&quot;opacity&quot;:1,&quot;path&quot;:{&quot;type&quot;:&quot;POLY_LINE&quot;,&quot;points&quot;:[{&quot;x&quot;:0,&quot;y&quot;:-4.683141033506947},{&quot;x&quot;:0,&quot;y&quot;:4.68314103350694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1&quot;}},&quot;d041ce75-539c-4003-9c45-021e81a6c06d&quot;:{&quot;type&quot;:&quot;FIGURE_OBJECT&quot;,&quot;id&quot;:&quot;d041ce75-539c-4003-9c45-021e81a6c06d&quot;,&quot;relativeTransform&quot;:{&quot;translate&quot;:{&quot;x&quot;:4.679311065280283e-16,&quot;y&quot;:-4.913289887044294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5e111e8-4f4b-4c9d-a62a-76b72d607e02&quot;,&quot;order&quot;:&quot;2&quot;}},&quot;afc754ed-8711-4e96-90d8-a1ab53c8706e&quot;:{&quot;type&quot;:&quot;FIGURE_OBJECT&quot;,&quot;id&quot;:&quot;afc754ed-8711-4e96-90d8-a1ab53c8706e&quot;,&quot;relativeTransform&quot;:{&quot;translate&quot;:{&quot;x&quot;:-8.982683196689875e-14,&quot;y&quot;:8.630162553529683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5&quot;}},&quot;c317b2c0-0bd2-4dd1-a703-3dd2c1120f8a&quot;:{&quot;type&quot;:&quot;FIGURE_OBJECT&quot;,&quot;id&quot;:&quot;c317b2c0-0bd2-4dd1-a703-3dd2c1120f8a&quot;,&quot;relativeTransform&quot;:{&quot;translate&quot;:{&quot;x&quot;:0,&quot;y&quot;:-6.245033835001689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5e111e8-4f4b-4c9d-a62a-76b72d607e02&quot;,&quot;order&quot;:&quot;7&quot;}},&quot;4039f150-e787-4b1a-b154-8ee2235974ee&quot;:{&quot;type&quot;:&quot;FIGURE_OBJECT&quot;,&quot;id&quot;:&quot;4039f150-e787-4b1a-b154-8ee2235974ee&quot;,&quot;relativeTransform&quot;:{&quot;translate&quot;:{&quot;x&quot;:5.424272725888946,&quot;y&quot;:-40.0456236165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2&quot;}},&quot;2ccff51e-7e96-4fbb-b300-526f28f8d131&quot;:{&quot;type&quot;:&quot;FIGURE_OBJECT&quot;,&quot;id&quot;:&quot;2ccff51e-7e96-4fbb-b300-526f28f8d131&quot;,&quot;relativeTransform&quot;:{&quot;translate&quot;:{&quot;x&quot;:0,&quot;y&quot;:3.626185056466678},&quot;rotate&quot;:0},&quot;opacity&quot;:1,&quot;path&quot;:{&quot;type&quot;:&quot;POLY_LINE&quot;,&quot;points&quot;:[{&quot;x&quot;:0,&quot;y&quot;:-4.8042300151390585},{&quot;x&quot;:0,&quot;y&quot;:4.804230015139058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1&quot;}},&quot;3455c39f-cc2f-4dd8-ab5f-e40e8f44b62f&quot;:{&quot;type&quot;:&quot;FIGURE_OBJECT&quot;,&quot;id&quot;:&quot;3455c39f-cc2f-4dd8-ab5f-e40e8f44b62f&quot;,&quot;relativeTransform&quot;:{&quot;translate&quot;:{&quot;x&quot;:4.679311065280283e-16,&quot;y&quot;:-4.995472513693318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039f150-e787-4b1a-b154-8ee2235974ee&quot;,&quot;order&quot;:&quot;2&quot;}},&quot;480beeec-2825-4b26-8298-23de5bc78a69&quot;:{&quot;type&quot;:&quot;FIGURE_OBJECT&quot;,&quot;id&quot;:&quot;480beeec-2825-4b26-8298-23de5bc78a69&quot;,&quot;relativeTransform&quot;:{&quot;translate&quot;:{&quot;x&quot;:-8.982683196689875e-14,&quot;y&quot;:8.712345180178708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5&quot;}},&quot;b8c70ce7-9b42-4402-b925-d7e28c64a7b1&quot;:{&quot;type&quot;:&quot;FIGURE_OBJECT&quot;,&quot;id&quot;:&quot;b8c70ce7-9b42-4402-b925-d7e28c64a7b1&quot;,&quot;relativeTransform&quot;:{&quot;translate&quot;:{&quot;x&quot;:0,&quot;y&quot;:-6.81664713013348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039f150-e787-4b1a-b154-8ee2235974ee&quot;,&quot;order&quot;:&quot;7&quot;}},&quot;2b970e99-bb1c-4a1f-b11d-4af7bdc462bc&quot;:{&quot;type&quot;:&quot;FIGURE_OBJECT&quot;,&quot;id&quot;:&quot;2b970e99-bb1c-4a1f-b11d-4af7bdc462bc&quot;,&quot;relativeTransform&quot;:{&quot;translate&quot;:{&quot;x&quot;:10.778971278016904,&quot;y&quot;:-39.911706814942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5&quot;}},&quot;8a5c8541-2845-4305-a9b2-8dbb5ea85910&quot;:{&quot;type&quot;:&quot;FIGURE_OBJECT&quot;,&quot;id&quot;:&quot;8a5c8541-2845-4305-a9b2-8dbb5ea85910&quot;,&quot;relativeTransform&quot;:{&quot;translate&quot;:{&quot;x&quot;:0,&quot;y&quot;:3.6261145739392555},&quot;rotate&quot;:0},&quot;opacity&quot;:1,&quot;path&quot;:{&quot;type&quot;:&quot;POLY_LINE&quot;,&quot;points&quot;:[{&quot;x&quot;:0,&quot;y&quot;:-4.938076334184102},{&quot;x&quot;:0,&quot;y&quot;:4.93807633418410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1&quot;}},&quot;970d516b-d671-4df5-8749-81fe6b3727a1&quot;:{&quot;type&quot;:&quot;FIGURE_OBJECT&quot;,&quot;id&quot;:&quot;970d516b-d671-4df5-8749-81fe6b3727a1&quot;,&quot;relativeTransform&quot;:{&quot;translate&quot;:{&quot;x&quot;:4.679311065280283e-16,&quot;y&quot;:-5.12938931526566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b970e99-bb1c-4a1f-b11d-4af7bdc462bc&quot;,&quot;order&quot;:&quot;2&quot;}},&quot;0a2fb747-ceda-49ad-b051-c5d8ef957501&quot;:{&quot;type&quot;:&quot;FIGURE_OBJECT&quot;,&quot;id&quot;:&quot;0a2fb747-ceda-49ad-b051-c5d8ef957501&quot;,&quot;relativeTransform&quot;:{&quot;translate&quot;:{&quot;x&quot;:-8.982683196689875e-14,&quot;y&quot;:8.84626198175081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5&quot;}},&quot;82ebf2a2-818e-4033-b1c7-12002e8921cd&quot;:{&quot;type&quot;:&quot;FIGURE_OBJECT&quot;,&quot;id&quot;:&quot;82ebf2a2-818e-4033-b1c7-12002e8921cd&quot;,&quot;relativeTransform&quot;:{&quot;translate&quot;:{&quot;x&quot;:0,&quot;y&quot;:-6.95056393170583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b970e99-bb1c-4a1f-b11d-4af7bdc462bc&quot;,&quot;order&quot;:&quot;7&quot;}},&quot;662d9c65-96de-4294-a838-08f858a6335c&quot;:{&quot;type&quot;:&quot;FIGURE_OBJECT&quot;,&quot;id&quot;:&quot;662d9c65-96de-4294-a838-08f858a6335c&quot;,&quot;relativeTransform&quot;:{&quot;translate&quot;:{&quot;x&quot;:16.067134324521607,&quot;y&quot;:-39.5401229318433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8&quot;}},&quot;0584f855-65b7-4cf7-a274-32575a1ff15d&quot;:{&quot;type&quot;:&quot;FIGURE_OBJECT&quot;,&quot;id&quot;:&quot;0584f855-65b7-4cf7-a274-32575a1ff15d&quot;,&quot;relativeTransform&quot;:{&quot;translate&quot;:{&quot;x&quot;:4.679311065280283e-16,&quot;y&quot;:-5.251832672078273},&quot;rotate&quot;:0},&quot;opacity&quot;:1,&quot;path&quot;:{&quot;type&quot;:&quot;RECT&quot;,&quot;size&quot;:{&quot;x&quot;:3.9275735027780376,&quot;y&quot;:8.0921626872130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62d9c65-96de-4294-a838-08f858a6335c&quot;,&quot;order&quot;:&quot;1&quot;}},&quot;f2ed8e19-c7d5-4667-ad0b-dc06452d48e7&quot;:{&quot;type&quot;:&quot;FIGURE_OBJECT&quot;,&quot;id&quot;:&quot;f2ed8e19-c7d5-4667-ad0b-dc06452d48e7&quot;,&quot;relativeTransform&quot;:{&quot;translate&quot;:{&quot;x&quot;:0,&quot;y&quot;:4.101730667102181},&quot;rotate&quot;:0},&quot;opacity&quot;:1,&quot;path&quot;:{&quot;type&quot;:&quot;POLY_LINE&quot;,&quot;points&quot;:[{&quot;x&quot;:0,&quot;y&quot;:-4.93948598472699},{&quot;x&quot;:0,&quot;y&quot;:4.9394859847269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2&quot;}},&quot;ad2b31ab-da07-4b15-a943-81b597bff16a&quot;:{&quot;type&quot;:&quot;FIGURE_OBJECT&quot;,&quot;id&quot;:&quot;ad2b31ab-da07-4b15-a943-81b597bff16a&quot;,&quot;relativeTransform&quot;:{&quot;translate&quot;:{&quot;x&quot;:-8.982683196689875e-14,&quot;y&quot;:9.297914015684892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5&quot;}},&quot;53db1763-08cc-4de8-859e-7e121b740ac4&quot;:{&quot;type&quot;:&quot;FIGURE_OBJECT&quot;,&quot;id&quot;:&quot;53db1763-08cc-4de8-859e-7e121b740ac4&quot;,&quot;relativeTransform&quot;:{&quot;translate&quot;:{&quot;x&quot;:0,&quot;y&quot;:-7.322147814804945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62d9c65-96de-4294-a838-08f858a6335c&quot;,&quot;order&quot;:&quot;7&quot;}},&quot;93ccc0b2-6469-40fb-a5be-8f734af014c3&quot;:{&quot;type&quot;:&quot;FIGURE_OBJECT&quot;,&quot;id&quot;:&quot;93ccc0b2-6469-40fb-a5be-8f734af014c3&quot;,&quot;relativeTransform&quot;:{&quot;translate&quot;:{&quot;x&quot;:21.389692844272123,&quot;y&quot;:-38.5401168367346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9&quot;}},&quot;ecc45386-c178-4ed0-9f14-c74e6a9fe91e&quot;:{&quot;type&quot;:&quot;FIGURE_OBJECT&quot;,&quot;id&quot;:&quot;ecc45386-c178-4ed0-9f14-c74e6a9fe91e&quot;,&quot;relativeTransform&quot;:{&quot;translate&quot;:{&quot;x&quot;:0,&quot;y&quot;:4.883170445539626},&quot;rotate&quot;:0},&quot;opacity&quot;:1,&quot;path&quot;:{&quot;type&quot;:&quot;POLY_LINE&quot;,&quot;points&quot;:[{&quot;x&quot;:0,&quot;y&quot;:-5.029351206834683},{&quot;x&quot;:0,&quot;y&quot;:5.0293512068346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1&quot;}},&quot;4a5a9ca6-be7e-4241-9644-8dad0c29c89b&quot;:{&quot;type&quot;:&quot;FIGURE_OBJECT&quot;,&quot;id&quot;:&quot;4a5a9ca6-be7e-4241-9644-8dad0c29c89b&quot;,&quot;relativeTransform&quot;:{&quot;translate&quot;:{&quot;x&quot;:4.679311065280283e-16,&quot;y&quot;:-5.227187887491963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3ccc0b2-6469-40fb-a5be-8f734af014c3&quot;,&quot;order&quot;:&quot;2&quot;}},&quot;3e3b2a9b-ceea-47e6-8952-3242f6fc6bb7&quot;:{&quot;type&quot;:&quot;FIGURE_OBJECT&quot;,&quot;id&quot;:&quot;3e3b2a9b-ceea-47e6-8952-3242f6fc6bb7&quot;,&quot;relativeTransform&quot;:{&quot;translate&quot;:{&quot;x&quot;:-5.990211609757413e-14,&quot;y&quot;:10.19445176094728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5&quot;}},&quot;2b5449ea-391a-409e-b758-38c8fcace3aa&quot;:{&quot;type&quot;:&quot;FIGURE_OBJECT&quot;,&quot;id&quot;:&quot;2b5449ea-391a-409e-b758-38c8fcace3aa&quot;,&quot;relativeTransform&quot;:{&quot;translate&quot;:{&quot;x&quot;:-2.9924715869324626e-14,&quot;y&quot;:-8.322153909913501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3ccc0b2-6469-40fb-a5be-8f734af014c3&quot;,&quot;order&quot;:&quot;7&quot;}},&quot;2776a64c-ab25-402e-af3d-5e2ff38c3b96&quot;:{&quot;type&quot;:&quot;FIGURE_OBJECT&quot;,&quot;id&quot;:&quot;2776a64c-ab25-402e-af3d-5e2ff38c3b96&quot;,&quot;relativeTransform&quot;:{&quot;translate&quot;:{&quot;x&quot;:26.746364907160135,&quot;y&quot;:-37.0566006054233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&quot;}},&quot;554cd8d7-0269-45f8-a816-3f54c1ced8db&quot;:{&quot;type&quot;:&quot;FIGURE_OBJECT&quot;,&quot;id&quot;:&quot;554cd8d7-0269-45f8-a816-3f54c1ced8db&quot;,&quot;relativeTransform&quot;:{&quot;translate&quot;:{&quot;x&quot;:0,&quot;y&quot;:6.292820988404843},&quot;rotate&quot;:0},&quot;opacity&quot;:1,&quot;path&quot;:{&quot;type&quot;:&quot;POLY_LINE&quot;,&quot;points&quot;:[{&quot;x&quot;:0,&quot;y&quot;:-5.103216895280749},{&quot;x&quot;:0,&quot;y&quot;:5.10321689528074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1&quot;}},&quot;1c85f2c1-58ff-4372-8d77-272aaf7f96fa&quot;:{&quot;type&quot;:&quot;FIGURE_OBJECT&quot;,&quot;id&quot;:&quot;1c85f2c1-58ff-4372-8d77-272aaf7f96fa&quot;,&quot;relativeTransform&quot;:{&quot;translate&quot;:{&quot;x&quot;:-5.942725052905958e-14,&quot;y&quot;:-5.32893032403004},&quot;rotate&quot;:0},&quot;opacity&quot;:1,&quot;path&quot;:{&quot;type&quot;:&quot;RECT&quot;,&quot;size&quot;:{&quot;x&quot;:3.9275735027780376,&quot;y&quot;:12.69807533645712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776a64c-ab25-402e-af3d-5e2ff38c3b96&quot;,&quot;order&quot;:&quot;2&quot;}},&quot;5c8901de-946f-40fe-8588-0aaa956e778e&quot;:{&quot;type&quot;:&quot;FIGURE_OBJECT&quot;,&quot;id&quot;:&quot;5c8901de-946f-40fe-8588-0aaa956e778e&quot;,&quot;relativeTransform&quot;:{&quot;translate&quot;:{&quot;x&quot;:-5.990211609757413e-14,&quot;y&quot;:11.67796799225868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5&quot;}},&quot;2fe47ae7-77ba-479b-8a43-2b0154d598da&quot;:{&quot;type&quot;:&quot;FIGURE_OBJECT&quot;,&quot;id&quot;:&quot;2fe47ae7-77ba-479b-8a43-2b0154d598da&quot;,&quot;relativeTransform&quot;:{&quot;translate&quot;:{&quot;x&quot;:0,&quot;y&quot;:-5.47635139397723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776a64c-ab25-402e-af3d-5e2ff38c3b96&quot;,&quot;order&quot;:&quot;7&quot;}},&quot;1403d321-0817-4ff8-8d51-df05a196525d&quot;:{&quot;type&quot;:&quot;FIGURE_OBJECT&quot;,&quot;id&quot;:&quot;1403d321-0817-4ff8-8d51-df05a196525d&quot;,&quot;relativeTransform&quot;:{&quot;translate&quot;:{&quot;x&quot;:32.011691614870564,&quot;y&quot;:-34.3282219797075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2&quot;}},&quot;fee64780-ed40-49a6-908a-2749ba53b051&quot;:{&quot;type&quot;:&quot;FIGURE_OBJECT&quot;,&quot;id&quot;:&quot;fee64780-ed40-49a6-908a-2749ba53b051&quot;,&quot;relativeTransform&quot;:{&quot;translate&quot;:{&quot;x&quot;:-5.942725052905958e-14,&quot;y&quot;:-5.311344024900922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403d321-0817-4ff8-8d51-df05a196525d&quot;,&quot;order&quot;:&quot;1&quot;}},&quot;8a9b0e8a-ca2c-4b27-8fef-5b54b84db481&quot;:{&quot;type&quot;:&quot;FIGURE_OBJECT&quot;,&quot;id&quot;:&quot;8a9b0e8a-ca2c-4b27-8fef-5b54b84db481&quot;,&quot;relativeTransform&quot;:{&quot;translate&quot;:{&quot;x&quot;:0,&quot;y&quot;:4.967326582948526},&quot;rotate&quot;:0},&quot;opacity&quot;:1,&quot;path&quot;:{&quot;type&quot;:&quot;POLY_LINE&quot;,&quot;points&quot;:[{&quot;x&quot;:0,&quot;y&quot;:-5.029351206834742},{&quot;x&quot;:0,&quot;y&quot;:5.02935120683474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2&quot;}},&quot;4d58d526-821d-43a9-8b60-333867b17eec&quot;:{&quot;type&quot;:&quot;FIGURE_OBJECT&quot;,&quot;id&quot;:&quot;4d58d526-821d-43a9-8b60-333867b17eec&quot;,&quot;relativeTransform&quot;:{&quot;translate&quot;:{&quot;x&quot;:-5.990211609757413e-14,&quot;y&quot;:10.2786078983562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5&quot;}},&quot;41be6c7a-9e3d-46a5-b7b1-49bd16b03efa&quot;:{&quot;type&quot;:&quot;FIGURE_OBJECT&quot;,&quot;id&quot;:&quot;41be6c7a-9e3d-46a5-b7b1-49bd16b03efa&quot;,&quot;relativeTransform&quot;:{&quot;translate&quot;:{&quot;x&quot;:0,&quot;y&quot;:-8.20473001969294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403d321-0817-4ff8-8d51-df05a196525d&quot;,&quot;order&quot;:&quot;7&quot;}},&quot;f65eb871-0574-493b-9f10-18104920600d&quot;:{&quot;type&quot;:&quot;FIGURE_OBJECT&quot;,&quot;id&quot;:&quot;f65eb871-0574-493b-9f10-18104920600d&quot;,&quot;relativeTransform&quot;:{&quot;translate&quot;:{&quot;x&quot;:37.29816308072377,&quot;y&quot;:-33.6553957755976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5&quot;}},&quot;92f68283-f012-4990-8115-41ea78665cdc&quot;:{&quot;type&quot;:&quot;FIGURE_OBJECT&quot;,&quot;id&quot;:&quot;92f68283-f012-4990-8115-41ea78665cdc&quot;,&quot;relativeTransform&quot;:{&quot;translate&quot;:{&quot;x&quot;:0,&quot;y&quot;:5.497637117174379},&quot;rotate&quot;:0},&quot;opacity&quot;:1,&quot;path&quot;:{&quot;type&quot;:&quot;POLY_LINE&quot;,&quot;points&quot;:[{&quot;x&quot;:0,&quot;y&quot;:-5.171866876718303},{&quot;x&quot;:0,&quot;y&quot;:5.17186687671830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1&quot;}},&quot;dd832b8c-df8f-4188-a1fc-20f8d1c574d8&quot;:{&quot;type&quot;:&quot;FIGURE_OBJECT&quot;,&quot;id&quot;:&quot;dd832b8c-df8f-4188-a1fc-20f8d1c574d8&quot;,&quot;relativeTransform&quot;:{&quot;translate&quot;:{&quot;x&quot;:-5.942725052905958e-14,&quot;y&quot;:-5.367616801594243},&quot;rotate&quot;:0},&quot;opacity&quot;:1,&quot;path&quot;:{&quot;type&quot;:&quot;RECT&quot;,&quot;size&quot;:{&quot;x&quot;:3.9275735027780376,&quot;y&quot;:11.1676346017433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f65eb871-0574-493b-9f10-18104920600d&quot;,&quot;order&quot;:&quot;2&quot;}},&quot;9e506df9-8f54-4c07-896c-bc7ce4a10eb9&quot;:{&quot;type&quot;:&quot;FIGURE_OBJECT&quot;,&quot;id&quot;:&quot;9e506df9-8f54-4c07-896c-bc7ce4a10eb9&quot;,&quot;relativeTransform&quot;:{&quot;translate&quot;:{&quot;x&quot;:-5.990211609757413e-14,&quot;y&quot;:10.951434102465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5&quot;}},&quot;1ef7d95d-d728-4ebb-9f3d-a40b7157c3b5&quot;:{&quot;type&quot;:&quot;FIGURE_OBJECT&quot;,&quot;id&quot;:&quot;1ef7d95d-d728-4ebb-9f3d-a40b7157c3b5&quot;,&quot;relativeTransform&quot;:{&quot;translate&quot;:{&quot;x&quot;:0,&quot;y&quot;:-8.31369600665653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f65eb871-0574-493b-9f10-18104920600d&quot;,&quot;order&quot;:&quot;7&quot;}},&quot;e3971954-1b7a-45ac-82ea-9d3396416aec&quot;:{&quot;type&quot;:&quot;FIGURE_OBJECT&quot;,&quot;id&quot;:&quot;e3971954-1b7a-45ac-82ea-9d3396416aec&quot;,&quot;relativeTransform&quot;:{&quot;translate&quot;:{&quot;x&quot;:42.69740659000618,&quot;y&quot;:-32.386710287019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&quot;}},&quot;b7eb4371-3afd-455e-ae67-c341334d1867&quot;:{&quot;type&quot;:&quot;FIGURE_OBJECT&quot;,&quot;id&quot;:&quot;b7eb4371-3afd-455e-ae67-c341334d1867&quot;,&quot;relativeTransform&quot;:{&quot;translate&quot;:{&quot;x&quot;:-5.942725052905958e-14,&quot;y&quot;:-5.416714803355716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245,96,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3971954-1b7a-45ac-82ea-9d3396416aec&quot;,&quot;order&quot;:&quot;1&quot;}},&quot;4a4963bd-bb80-4093-a0b1-f4245b757454&quot;:{&quot;type&quot;:&quot;FIGURE_OBJECT&quot;,&quot;id&quot;:&quot;4a4963bd-bb80-4093-a0b1-f4245b757454&quot;,&quot;relativeTransform&quot;:{&quot;translate&quot;:{&quot;x&quot;:0,&quot;y&quot;:6.202462388606986},&quot;rotate&quot;:0},&quot;opacity&quot;:1,&quot;path&quot;:{&quot;type&quot;:&quot;POLY_LINE&quot;,&quot;points&quot;:[{&quot;x&quot;:0,&quot;y&quot;:-5.171866876718362},{&quot;x&quot;:0,&quot;y&quot;:5.17186687671836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2&quot;}},&quot;5cd79c0b-dd26-4791-80f3-34801a14fe62&quot;:{&quot;type&quot;:&quot;FIGURE_OBJECT&quot;,&quot;id&quot;:&quot;5cd79c0b-dd26-4791-80f3-34801a14fe62&quot;,&quot;relativeTransform&quot;:{&quot;translate&quot;:{&quot;x&quot;:-5.990211609757413e-14,&quot;y&quot;:11.65625937389844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5&quot;}},&quot;b969e467-6b3c-45fb-8c45-3796cc2918d8&quot;:{&quot;type&quot;:&quot;FIGURE_OBJECT&quot;,&quot;id&quot;:&quot;b969e467-6b3c-45fb-8c45-3796cc2918d8&quot;,&quot;relativeTransform&quot;:{&quot;translate&quot;:{&quot;x&quot;:0,&quot;y&quot;:-5.849344927619538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3971954-1b7a-45ac-82ea-9d3396416aec&quot;,&quot;order&quot;:&quot;7&quot;}},&quot;dfe80d90-51f1-4c0e-86be-ef438c9aaaf6&quot;:{&quot;type&quot;:&quot;FIGURE_OBJECT&quot;,&quot;id&quot;:&quot;dfe80d90-51f1-4c0e-86be-ef438c9aaaf6&quot;,&quot;relativeTransform&quot;:{&quot;translate&quot;:{&quot;x&quot;:48.02391213127687,&quot;y&quot;:-29.67130044629803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5&quot;}},&quot;62662194-fe85-44b1-867e-b0a66fd4d041&quot;:{&quot;type&quot;:&quot;FIGURE_OBJECT&quot;,&quot;id&quot;:&quot;62662194-fe85-44b1-867e-b0a66fd4d041&quot;,&quot;relativeTransform&quot;:{&quot;translate&quot;:{&quot;x&quot;:-5.942725052905958e-14,&quot;y&quot;:-5.594753666919542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fe80d90-51f1-4c0e-86be-ef438c9aaaf6&quot;,&quot;order&quot;:&quot;1&quot;}},&quot;264c3cbf-8f53-49e4-800a-fc6d8739595c&quot;:{&quot;type&quot;:&quot;FIGURE_OBJECT&quot;,&quot;id&quot;:&quot;264c3cbf-8f53-49e4-800a-fc6d8739595c&quot;,&quot;relativeTransform&quot;:{&quot;translate&quot;:{&quot;x&quot;:0,&quot;y&quot;:6.202462388607106},&quot;rotate&quot;:0},&quot;opacity&quot;:1,&quot;path&quot;:{&quot;type&quot;:&quot;POLY_LINE&quot;,&quot;points&quot;:[{&quot;x&quot;:0,&quot;y&quot;:-5.349905740282188},{&quot;x&quot;:0,&quot;y&quot;:5.34990574028218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2&quot;}},&quot;ed385194-5cb9-4f2b-8b82-860a779c55df&quot;:{&quot;type&quot;:&quot;FIGURE_OBJECT&quot;,&quot;id&quot;:&quot;ed385194-5cb9-4f2b-8b82-860a779c55df&quot;,&quot;relativeTransform&quot;:{&quot;translate&quot;:{&quot;x&quot;:-5.990211609757413e-14,&quot;y&quot;:11.83429823746238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5&quot;}},&quot;e700eb5e-972c-4063-9d8c-cbc1ba23ff9a&quot;:{&quot;type&quot;:&quot;FIGURE_OBJECT&quot;,&quot;id&quot;:&quot;e700eb5e-972c-4063-9d8c-cbc1ba23ff9a&quot;,&quot;relativeTransform&quot;:{&quot;translate&quot;:{&quot;x&quot;:0,&quot;y&quot;:-8.56475476834070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fe80d90-51f1-4c0e-86be-ef438c9aaaf6&quot;,&quot;order&quot;:&quot;7&quot;}},&quot;c01a16fa-9fbd-4263-8bbb-5ec5f315592f&quot;:{&quot;type&quot;:&quot;FIGURE_OBJECT&quot;,&quot;id&quot;:&quot;c01a16fa-9fbd-4263-8bbb-5ec5f315592f&quot;,&quot;relativeTransform&quot;:{&quot;translate&quot;:{&quot;x&quot;:53.173929424580926,&quot;y&quot;:-24.03524708679714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&quot;}},&quot;37af4182-dead-4798-8672-c767b11f0e00&quot;:{&quot;type&quot;:&quot;FIGURE_OBJECT&quot;,&quot;id&quot;:&quot;37af4182-dead-4798-8672-c767b11f0e00&quot;,&quot;relativeTransform&quot;:{&quot;translate&quot;:{&quot;x&quot;:-5.942725052905958e-14,&quot;y&quot;:-5.475356265938798},&quot;rotate&quot;:0},&quot;opacity&quot;:1,&quot;path&quot;:{&quot;type&quot;:&quot;RECT&quot;,&quot;size&quot;:{&quot;x&quot;:3.9275735027780376,&quot;y&quot;:10.55381131160670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c01a16fa-9fbd-4263-8bbb-5ec5f315592f&quot;,&quot;order&quot;:&quot;1&quot;}},&quot;c61d9c17-2f92-404c-bb24-8504daf88e21&quot;:{&quot;type&quot;:&quot;FIGURE_OBJECT&quot;,&quot;id&quot;:&quot;c61d9c17-2f92-404c-bb24-8504daf88e21&quot;,&quot;relativeTransform&quot;:{&quot;translate&quot;:{&quot;x&quot;:0,&quot;y&quot;:5.310306001010923},&quot;rotate&quot;:0},&quot;opacity&quot;:1,&quot;path&quot;:{&quot;type&quot;:&quot;POLY_LINE&quot;,&quot;points&quot;:[{&quot;x&quot;:0,&quot;y&quot;:-5.30099086644482},{&quot;x&quot;:0,&quot;y&quot;:5.3009908664448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2&quot;}},&quot;8f3871f8-21a0-4c11-8462-466aa7d6a25f&quot;:{&quot;type&quot;:&quot;FIGURE_OBJECT&quot;,&quot;id&quot;:&quot;8f3871f8-21a0-4c11-8462-466aa7d6a25f&quot;,&quot;relativeTransform&quot;:{&quot;translate&quot;:{&quot;x&quot;:-5.990211609757413e-14,&quot;y&quot;:10.7522619217421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5&quot;}},&quot;49dc4f2b-c8c1-4250-aa1e-41cc174081d3&quot;:{&quot;type&quot;:&quot;FIGURE_OBJECT&quot;,&quot;id&quot;:&quot;49dc4f2b-c8c1-4250-aa1e-41cc174081d3&quot;,&quot;relativeTransform&quot;:{&quot;translate&quot;:{&quot;x&quot;:0,&quot;y&quot;:-10.05756325225185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c01a16fa-9fbd-4263-8bbb-5ec5f315592f&quot;,&quot;order&quot;:&quot;7&quot;}},&quot;7133ae58-ac4e-4fa8-98da-9af896f07c23&quot;:{&quot;type&quot;:&quot;FIGURE_OBJECT&quot;,&quot;id&quot;:&quot;7133ae58-ac4e-4fa8-98da-9af896f07c23&quot;,&quot;relativeTransform&quot;:{&quot;translate&quot;:{&quot;x&quot;:58.7003234128298,&quot;y&quot;:-23.4059036857178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2&quot;}},&quot;c95e3ea2-6794-40c9-8329-017d5448b2fd&quot;:{&quot;type&quot;:&quot;FIGURE_OBJECT&quot;,&quot;id&quot;:&quot;c95e3ea2-6794-40c9-8329-017d5448b2fd&quot;,&quot;relativeTransform&quot;:{&quot;translate&quot;:{&quot;x&quot;:-5.942725052905958e-14,&quot;y&quot;:-6.309627548721366},&quot;rotate&quot;:0},&quot;opacity&quot;:1,&quot;path&quot;:{&quot;type&quot;:&quot;RECT&quot;,&quot;size&quot;:{&quot;x&quot;:3.9275735027780376,&quot;y&quot;:7.62658194388265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133ae58-ac4e-4fa8-98da-9af896f07c23&quot;,&quot;order&quot;:&quot;1&quot;}},&quot;74c8ebec-d73f-4207-9235-7c0efe584301&quot;:{&quot;type&quot;:&quot;FIGURE_OBJECT&quot;,&quot;id&quot;:&quot;74c8ebec-d73f-4207-9235-7c0efe584301&quot;,&quot;relativeTransform&quot;:{&quot;translate&quot;:{&quot;x&quot;:0,&quot;y&quot;:3.8908534706554447},&quot;rotate&quot;:0},&quot;opacity&quot;:1,&quot;path&quot;:{&quot;type&quot;:&quot;POLY_LINE&quot;,&quot;points&quot;:[{&quot;x&quot;:0,&quot;y&quot;:-6.202462388607106},{&quot;x&quot;:0,&quot;y&quot;:6.20246238860710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2&quot;}},&quot;0693aaaf-7612-41f6-b8f4-96ebb550a2be&quot;:{&quot;type&quot;:&quot;FIGURE_OBJECT&quot;,&quot;id&quot;:&quot;0693aaaf-7612-41f6-b8f4-96ebb550a2be&quot;,&quot;relativeTransform&quot;:{&quot;translate&quot;:{&quot;x&quot;:-5.990211609757413e-14,&quot;y&quot;:10.122918520662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5&quot;}},&quot;8bc836aa-3d29-41ef-ad4f-358c99aaea3b&quot;:{&quot;type&quot;:&quot;FIGURE_OBJECT&quot;,&quot;id&quot;:&quot;8bc836aa-3d29-41ef-ad4f-358c99aaea3b&quot;,&quot;relativeTransform&quot;:{&quot;translate&quot;:{&quot;x&quot;:0,&quot;y&quot;:-8.8112256409947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133ae58-ac4e-4fa8-98da-9af896f07c23&quot;,&quot;order&quot;:&quot;7&quot;}},&quot;6d94ebcf-04bb-44d8-a453-4c61e4ebc92c&quot;:{&quot;type&quot;:&quot;FIGURE_OBJECT&quot;,&quot;id&quot;:&quot;6d94ebcf-04bb-44d8-a453-4c61e4ebc92c&quot;,&quot;relativeTransform&quot;:{&quot;translate&quot;:{&quot;x&quot;:64.00173717443748,&quot;y&quot;:-22.51344327970818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5&quot;}},&quot;e831661b-dff6-480f-a0ce-4b64ec05a74b&quot;:{&quot;type&quot;:&quot;FIGURE_OBJECT&quot;,&quot;id&quot;:&quot;e831661b-dff6-480f-a0ce-4b64ec05a74b&quot;,&quot;relativeTransform&quot;:{&quot;translate&quot;:{&quot;x&quot;:0,&quot;y&quot;:3.70025806993841},&quot;rotate&quot;:0},&quot;opacity&quot;:1,&quot;path&quot;:{&quot;type&quot;:&quot;POLY_LINE&quot;,&quot;points&quot;:[{&quot;x&quot;:0,&quot;y&quot;:-6.340467176753631},{&quot;x&quot;:0,&quot;y&quot;:6.34046717675363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1&quot;}},&quot;c1e393b0-c24d-41b0-b7a4-24deb2cc34b8&quot;:{&quot;type&quot;:&quot;FIGURE_OBJECT&quot;,&quot;id&quot;:&quot;c1e393b0-c24d-41b0-b7a4-24deb2cc34b8&quot;,&quot;relativeTransform&quot;:{&quot;translate&quot;:{&quot;x&quot;:-5.942725052905958e-14,&quot;y&quot;:-6.414545439247541},&quot;rotate&quot;:0},&quot;opacity&quot;:1,&quot;path&quot;:{&quot;type&quot;:&quot;RECT&quot;,&quot;size&quot;:{&quot;x&quot;:3.9275735027780376,&quot;y&quot;:7.3115649376892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d94ebcf-04bb-44d8-a453-4c61e4ebc92c&quot;,&quot;order&quot;:&quot;2&quot;}},&quot;8016e529-f057-49e1-b533-8ca449af43f9&quot;:{&quot;type&quot;:&quot;FIGURE_OBJECT&quot;,&quot;id&quot;:&quot;8016e529-f057-49e1-b533-8ca449af43f9&quot;,&quot;relativeTransform&quot;:{&quot;translate&quot;:{&quot;x&quot;:-5.990211609757413e-14,&quot;y&quot;:10.0703279080921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5&quot;}},&quot;b1387971-032f-4777-9944-472442b7e32a&quot;:{&quot;type&quot;:&quot;FIGURE_OBJECT&quot;,&quot;id&quot;:&quot;b1387971-032f-4777-9944-472442b7e32a&quot;,&quot;relativeTransform&quot;:{&quot;translate&quot;:{&quot;x&quot;:0,&quot;y&quot;:-8.48659376829449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d94ebcf-04bb-44d8-a453-4c61e4ebc92c&quot;,&quot;order&quot;:&quot;7&quot;}},&quot;371ecf6e-cd51-44d6-aab6-00a480410704&quot;:{&quot;type&quot;:&quot;FIGURE_OBJECT&quot;,&quot;id&quot;:&quot;371ecf6e-cd51-44d6-aab6-00a480410704&quot;,&quot;relativeTransform&quot;:{&quot;translate&quot;:{&quot;x&quot;:69.25804211867336,&quot;y&quot;:-21.2334142268150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3&quot;}},&quot;abca95fc-4b16-41c4-a4ab-0b6ecb54448f&quot;:{&quot;type&quot;:&quot;FIGURE_OBJECT&quot;,&quot;id&quot;:&quot;abca95fc-4b16-41c4-a4ab-0b6ecb54448f&quot;,&quot;relativeTransform&quot;:{&quot;translate&quot;:{&quot;x&quot;:0,&quot;y&quot;:4.18877658812416},&quot;rotate&quot;:0},&quot;opacity&quot;:1,&quot;path&quot;:{&quot;type&quot;:&quot;POLY_LINE&quot;,&quot;points&quot;:[{&quot;x&quot;:0,&quot;y&quot;:-6.417434096394083},{&quot;x&quot;:0,&quot;y&quot;:6.4174340963940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1&quot;}},&quot;8c44c29b-97c1-4187-a0d9-5e88c40abc27&quot;:{&quot;type&quot;:&quot;FIGURE_OBJECT&quot;,&quot;id&quot;:&quot;8c44c29b-97c1-4187-a0d9-5e88c40abc27&quot;,&quot;relativeTransform&quot;:{&quot;translate&quot;:{&quot;x&quot;:-5.942725052905958e-14,&quot;y&quot;:-6.47100591757531},&quot;rotate&quot;:0},&quot;opacity&quot;:1,&quot;path&quot;:{&quot;type&quot;:&quot;RECT&quot;,&quot;size&quot;:{&quot;x&quot;:3.9275735027780376,&quot;y&quot;:8.3296148566861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71ecf6e-cd51-44d6-aab6-00a480410704&quot;,&quot;order&quot;:&quot;2&quot;}},&quot;becf6147-6ed7-4110-a9c5-1ecce4236000&quot;:{&quot;type&quot;:&quot;FIGURE_OBJECT&quot;,&quot;id&quot;:&quot;becf6147-6ed7-4110-a9c5-1ecce4236000&quot;,&quot;relativeTransform&quot;:{&quot;translate&quot;:{&quot;x&quot;:-5.990211609757413e-14,&quot;y&quot;:10.63581334591834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5&quot;}},&quot;0d5e1ca5-4845-4326-b09e-3646171af768&quot;:{&quot;type&quot;:&quot;FIGURE_OBJECT&quot;,&quot;id&quot;:&quot;0d5e1ca5-4845-4326-b09e-3646171af768&quot;,&quot;relativeTransform&quot;:{&quot;translate&quot;:{&quot;x&quot;:0,&quot;y&quot;:-9.202762604041446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71ecf6e-cd51-44d6-aab6-00a480410704&quot;,&quot;order&quot;:&quot;7&quot;}},&quot;43c2a84f-5803-4121-9104-02a2107d08e5&quot;:{&quot;type&quot;:&quot;FIGURE_OBJECT&quot;,&quot;id&quot;:&quot;43c2a84f-5803-4121-9104-02a2107d08e5&quot;,&quot;relativeTransform&quot;:{&quot;translate&quot;:{&quot;x&quot;:74.58539345026965,&quot;y&quot;:-16.670375419560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4&quot;}},&quot;4ce81207-e84b-4f0d-87d4-560274ad7c8d&quot;:{&quot;type&quot;:&quot;FIGURE_OBJECT&quot;,&quot;id&quot;:&quot;4ce81207-e84b-4f0d-87d4-560274ad7c8d&quot;,&quot;relativeTransform&quot;:{&quot;translate&quot;:{&quot;x&quot;:-5.942725052905958e-14,&quot;y&quot;:-10.142551787218478},&quot;rotate&quot;:0},&quot;opacity&quot;:1,&quot;path&quot;:{&quot;type&quot;:&quot;RECT&quot;,&quot;size&quot;:{&quot;x&quot;:3.9275735027780376,&quot;y&quot;:10.11260073190941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3c2a84f-5803-4121-9104-02a2107d08e5&quot;,&quot;order&quot;:&quot;1&quot;}},&quot;a16c85a4-6292-41e6-abf0-485ba64e5240&quot;:{&quot;type&quot;:&quot;FIGURE_OBJECT&quot;,&quot;id&quot;:&quot;a16c85a4-6292-41e6-abf0-485ba64e5240&quot;,&quot;relativeTransform&quot;:{&quot;translate&quot;:{&quot;x&quot;:0,&quot;y&quot;:5.19033329882985},&quot;rotate&quot;:0},&quot;opacity&quot;:1,&quot;path&quot;:{&quot;type&quot;:&quot;POLY_LINE&quot;,&quot;points&quot;:[{&quot;x&quot;:0,&quot;y&quot;:-10.008518854343297},{&quot;x&quot;:0,&quot;y&quot;:10.00851885434329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2&quot;}},&quot;4d23a3ff-5247-4f73-9644-d99309ea7a20&quot;:{&quot;type&quot;:&quot;FIGURE_OBJECT&quot;,&quot;id&quot;:&quot;4d23a3ff-5247-4f73-9644-d99309ea7a20&quot;,&quot;relativeTransform&quot;:{&quot;translate&quot;:{&quot;x&quot;:-5.990211609757413e-14,&quot;y&quot;:15.198852153173148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5&quot;}},&quot;2009eb1d-51d4-44d6-825d-081301461916&quot;:{&quot;type&quot;:&quot;FIGURE_OBJECT&quot;,&quot;id&quot;:&quot;2009eb1d-51d4-44d6-825d-081301461916&quot;,&quot;relativeTransform&quot;:{&quot;translate&quot;:{&quot;x&quot;:0,&quot;y&quot;:-13.20194119415018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3c2a84f-5803-4121-9104-02a2107d08e5&quot;,&quot;order&quot;:&quot;7&quot;}},&quot;8f94874d-59b9-4017-8cf7-84f42713aee8&quot;:{&quot;type&quot;:&quot;FIGURE_OBJECT&quot;,&quot;id&quot;:&quot;8f94874d-59b9-4017-8cf7-84f42713aee8&quot;,&quot;relativeTransform&quot;:{&quot;translate&quot;:{&quot;x&quot;:79.72328774890511,&quot;y&quot;:3.74136444112864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5&quot;}},&quot;9cda8f64-bba0-48fc-8601-3fd2033ed168&quot;:{&quot;type&quot;:&quot;FIGURE_OBJECT&quot;,&quot;id&quot;:&quot;9cda8f64-bba0-48fc-8601-3fd2033ed168&quot;,&quot;relativeTransform&quot;:{&quot;translate&quot;:{&quot;x&quot;:-5.942725052905958e-14,&quot;y&quot;:-27.339843288009998},&quot;rotate&quot;:0},&quot;opacity&quot;:1,&quot;path&quot;:{&quot;type&quot;:&quot;RECT&quot;,&quot;size&quot;:{&quot;x&quot;:3.9275735027780376,&quot;y&quot;:16.5414974517039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f94874d-59b9-4017-8cf7-84f42713aee8&quot;,&quot;order&quot;:&quot;1&quot;}},&quot;3dd0210d-34c8-49ea-9f7d-9de7bc24efdc&quot;:{&quot;type&quot;:&quot;FIGURE_OBJECT&quot;,&quot;id&quot;:&quot;3dd0210d-34c8-49ea-9f7d-9de7bc24efdc&quot;,&quot;relativeTransform&quot;:{&quot;translate&quot;:{&quot;x&quot;:-5.990211609757413e-14,&quot;y&quot;:35.610592013861925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2&quot;}},&quot;f5a923fd-195b-43c5-8394-22aa14615c8f&quot;:{&quot;type&quot;:&quot;FIGURE_OBJECT&quot;,&quot;id&quot;:&quot;f5a923fd-195b-43c5-8394-22aa14615c8f&quot;,&quot;relativeTransform&quot;:{&quot;translate&quot;:{&quot;x&quot;:0,&quot;y&quot;:-30.55417551660436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f94874d-59b9-4017-8cf7-84f42713aee8&quot;,&quot;order&quot;:&quot;5&quot;}},&quot;d0184c42-1c71-4906-a985-ad267107ef18&quot;:{&quot;type&quot;:&quot;FIGURE_OBJECT&quot;,&quot;id&quot;:&quot;d0184c42-1c71-4906-a985-ad267107ef18&quot;,&quot;relativeTransform&quot;:{&quot;translate&quot;:{&quot;x&quot;:0,&quot;y&quot;:8.266984347342406},&quot;rotate&quot;:0},&quot;opacity&quot;:1,&quot;path&quot;:{&quot;type&quot;:&quot;POLY_LINE&quot;,&quot;points&quot;:[{&quot;x&quot;:0,&quot;y&quot;:-27.118063579661218},{&quot;x&quot;:0,&quot;y&quot;:27.11806357966121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7&quot;}},&quot;c1224672-0a10-47e5-9979-589a9126380c&quot;:{&quot;type&quot;:&quot;FIGURE_OBJECT&quot;,&quot;id&quot;:&quot;c1224672-0a10-47e5-9979-589a9126380c&quot;,&quot;relativeTransform&quot;:{&quot;translate&quot;:{&quot;x&quot;:8.043121504424196,&quot;y&quot;:-30.436176830856503},&quot;rotate&quot;:0},&quot;opacity&quot;:1,&quot;path&quot;:{&quot;type&quot;:&quot;POLY_LINE&quot;,&quot;points&quot;:[{&quot;x&quot;:-73.01989812042024,&quot;y&quot;:3.422296542106105},{&quot;x&quot;:-58.91899471435118,&quot;y&quot;:3.422296542106105},{&quot;x&quot;:-54.694441063171894,&quot;y&quot;:-5.920532280034075},{&quot;x&quot;:-33.54968292019311,&quot;y&quot;:-5.920532280034075},{&quot;x&quot;:-28.474940965878194,&quot;y&quot;:-11.277204342922207},{&quot;x&quot;:-23.40019901156327,&quot;y&quot;:-11.277204342922207},{&quot;x&quot;:-17.761596840102346,&quot;y&quot;:-14.378435537225611},{&quot;x&quot;:-3.101231194303643,&quot;y&quot;:-12.12299466864124},{&quot;x&quot;:-3.101231194303643,&quot;y&quot;:-12.12299466864124},{&quot;x&quot;:1.127720434292125,&quot;y&quot;:-14.096505428652641},{&quot;x&quot;:4.792811845741711,&quot;y&quot;:-12.12299466864124},{&quot;x&quot;:33.31624479029441,&quot;y&quot;:-5.712749790015782},{&quot;x&quot;:44.87537924178959,&quot;y&quot;:3.5909437928949073},{&quot;x&quot;:66.86592771048758,&quot;y&quot;:9.511476072928982},{&quot;x&quot;:73.01989812042018,&quot;y&quot;:14.378435537225611}],&quot;closed&quot;:false,&quot;cornerRounding&quot;:{&quot;type&quot;:&quot;ARC_LENGTH&quot;,&quot;global&quot;:4.428547789594346}},&quot;pathStyles&quot;:[{&quot;type&quot;:&quot;FILL&quot;,&quot;fillStyle&quot;:&quot;rgba(0,0,0,0)&quot;},{&quot;type&quot;:&quot;STROKE&quot;,&quot;strokeStyle&quot;:&quot;rgba(0,77,185,1)&quot;,&quot;lineWidth&quot;:0.5638602171461017,&quot;lineJoin&quot;:&quot;round&quot;}],&quot;isLocked&quot;:false,&quot;parent&quot;:{&quot;type&quot;:&quot;CHILD&quot;,&quot;parentId&quot;:&quot;c4373e79-fa67-4653-bfa0-cef7b5646e3a&quot;,&quot;order&quot;:&quot;652&quot;}},&quot;3055ffdd-acbc-437a-98d5-07ddd5240954&quot;:{&quot;type&quot;:&quot;FIGURE_OBJECT&quot;,&quot;id&quot;:&quot;3055ffdd-acbc-437a-98d5-07ddd5240954&quot;,&quot;relativeTransform&quot;:{&quot;translate&quot;:{&quot;x&quot;:-61.2203398493687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55&quot;}},&quot;4217ec9a-92d5-491a-a6a0-954ccdaf1064&quot;:{&quot;type&quot;:&quot;FIGURE_OBJECT&quot;,&quot;id&quot;:&quot;4217ec9a-92d5-491a-a6a0-954ccdaf1064&quot;,&quot;relativeTransform&quot;:{&quot;translate&quot;:{&quot;x&quot;:-28.93060258438873,&quot;y&quot;:49.07096635887299},&quot;rotate&quot;:0},&quot;opacity&quot;:1,&quot;path&quot;:{&quot;type&quot;:&quot;POLY_LINE&quot;,&quot;points&quot;:[{&quot;x&quot;:0,&quot;y&quot;:-1.2034650671444005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&quot;}},&quot;544065f9-f8a8-482a-9925-755fc90abe87&quot;:{&quot;type&quot;:&quot;FIGURE_OBJECT&quot;,&quot;id&quot;:&quot;544065f9-f8a8-482a-9925-755fc90abe87&quot;,&quot;relativeTransform&quot;:{&quot;translate&quot;:{&quot;x&quot;:2.999391862052204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5&quot;}},&quot;29d4b592-99c5-4a80-86ed-2a6fde4b3178&quot;:{&quot;type&quot;:&quot;FIGURE_OBJECT&quot;,&quot;id&quot;:&quot;29d4b592-99c5-4a80-86ed-2a6fde4b3178&quot;,&quot;relativeTransform&quot;:{&quot;translate&quot;:{&quot;x&quot;:-67.65297094429961,&quot;y&quot;:-27.22499289420966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&quot;}},&quot;cd6e96cf-fe29-4d68-8902-7ad39584d0f6&quot;:{&quot;type&quot;:&quot;FIGURE_OBJECT&quot;,&quot;id&quot;:&quot;cd6e96cf-fe29-4d68-8902-7ad39584d0f6&quot;,&quot;relativeTransform&quot;:{&quot;translate&quot;:{&quot;x&quot;:34.9296682386015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2&quot;}},&quot;7f7655e4-0122-45da-8898-6bdd5dd4ce0e&quot;:{&quot;type&quot;:&quot;FIGURE_OBJECT&quot;,&quot;id&quot;:&quot;7f7655e4-0122-45da-8898-6bdd5dd4ce0e&quot;,&quot;relativeTransform&quot;:{&quot;translate&quot;:{&quot;x&quot;:-67.65318939909153,&quot;y&quot;:4.70528348233982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5&quot;}},&quot;de03f146-1dc2-4339-85fb-7c8b90e2a6ec&quot;:{&quot;type&quot;:&quot;FIGURE_OBJECT&quot;,&quot;id&quot;:&quot;de03f146-1dc2-4339-85fb-7c8b90e2a6ec&quot;,&quot;relativeTransform&quot;:{&quot;translate&quot;:{&quot;x&quot;:66.859944615151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8&quot;}},&quot;4540061f-9209-4c26-8051-f51a20fcfaf6&quot;:{&quot;type&quot;:&quot;FIGURE_OBJECT&quot;,&quot;id&quot;:&quot;4540061f-9209-4c26-8051-f51a20fcfaf6&quot;,&quot;relativeTransform&quot;:{&quot;translate&quot;:{&quot;x&quot;:-67.65318939909153,&quot;y&quot;:36.63555985888931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9&quot;}},&quot;395d097c-1c38-4db5-960d-063ec323ae1f&quot;:{&quot;type&quot;:&quot;FIGURE_OBJECT&quot;,&quot;id&quot;:&quot;395d097c-1c38-4db5-960d-063ec323ae1f&quot;,&quot;relativeTransform&quot;:{&quot;translate&quot;:{&quot;x&quot;:-55.5391662315132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&quot;}},&quot;2b6bd7ac-354b-40aa-bd00-e2d1bc63ebea&quot;:{&quot;type&quot;:&quot;FIGURE_OBJECT&quot;,&quot;id&quot;:&quot;2b6bd7ac-354b-40aa-bd00-e2d1bc63ebea&quot;,&quot;relativeTransform&quot;:{&quot;translate&quot;:{&quot;x&quot;:-23.608889854963817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2&quot;}},&quot;ce5d3475-c77c-4334-ae5b-15f2e9674fcd&quot;:{&quot;type&quot;:&quot;FIGURE_OBJECT&quot;,&quot;id&quot;:&quot;ce5d3475-c77c-4334-ae5b-15f2e9674fcd&quot;,&quot;relativeTransform&quot;:{&quot;translate&quot;:{&quot;x&quot;:8.3211045914770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5&quot;}},&quot;137b3039-8e48-408d-9a45-4b90d8d1bf50&quot;:{&quot;type&quot;:&quot;FIGURE_OBJECT&quot;,&quot;id&quot;:&quot;137b3039-8e48-408d-9a45-4b90d8d1bf50&quot;,&quot;relativeTransform&quot;:{&quot;translate&quot;:{&quot;x&quot;:-67.65297094429961,&quot;y&quot;:-21.9032801647846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&quot;}},&quot;f598ebd2-67b5-41f4-962f-f69702062538&quot;:{&quot;type&quot;:&quot;FIGURE_OBJECT&quot;,&quot;id&quot;:&quot;f598ebd2-67b5-41f4-962f-f69702062538&quot;,&quot;relativeTransform&quot;:{&quot;translate&quot;:{&quot;x&quot;:40.45606222685045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2&quot;}},&quot;009370ab-8d22-4827-bbfc-282948e09179&quot;:{&quot;type&quot;:&quot;FIGURE_OBJECT&quot;,&quot;id&quot;:&quot;009370ab-8d22-4827-bbfc-282948e09179&quot;,&quot;relativeTransform&quot;:{&quot;translate&quot;:{&quot;x&quot;:-67.65318939909153,&quot;y&quot;:10.23167747058882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5&quot;}},&quot;ab27a079-6eb9-4d5e-9938-e8aa5ec972d1&quot;:{&quot;type&quot;:&quot;FIGURE_OBJECT&quot;,&quot;id&quot;:&quot;ab27a079-6eb9-4d5e-9938-e8aa5ec972d1&quot;,&quot;relativeTransform&quot;:{&quot;translate&quot;:{&quot;x&quot;:72.3863386033999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&quot;}},&quot;9b41de39-f702-49d5-b80a-17fe5aafa70d&quot;:{&quot;type&quot;:&quot;FIGURE_OBJECT&quot;,&quot;id&quot;:&quot;9b41de39-f702-49d5-b80a-17fe5aafa70d&quot;,&quot;relativeTransform&quot;:{&quot;translate&quot;:{&quot;x&quot;:-67.65318939909153,&quot;y&quot;:42.1619538471382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2&quot;}},&quot;d5f3bf9b-2e9c-4a9d-816f-25ccba19024f&quot;:{&quot;type&quot;:&quot;FIGURE_OBJECT&quot;,&quot;id&quot;:&quot;d5f3bf9b-2e9c-4a9d-816f-25ccba19024f&quot;,&quot;relativeTransform&quot;:{&quot;translate&quot;:{&quot;x&quot;:-50.21745350208839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5&quot;}},&quot;adc42c34-8b63-4324-bc37-0e7a6ebcb7b7&quot;:{&quot;type&quot;:&quot;FIGURE_OBJECT&quot;,&quot;id&quot;:&quot;adc42c34-8b63-4324-bc37-0e7a6ebcb7b7&quot;,&quot;relativeTransform&quot;:{&quot;translate&quot;:{&quot;x&quot;:-18.082777796823432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3&quot;}},&quot;a0b9bc53-e271-4739-a5bb-6f0ef4625443&quot;:{&quot;type&quot;:&quot;FIGURE_OBJECT&quot;,&quot;id&quot;:&quot;a0b9bc53-e271-4739-a5bb-6f0ef4625443&quot;,&quot;relativeTransform&quot;:{&quot;translate&quot;:{&quot;x&quot;:-67.65297094429961,&quot;y&quot;:-48.3071625530851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4&quot;}},&quot;c3c09206-4231-40c8-ac58-e13e2c8ff688&quot;:{&quot;type&quot;:&quot;FIGURE_OBJECT&quot;,&quot;id&quot;:&quot;c3c09206-4231-40c8-ac58-e13e2c8ff688&quot;,&quot;relativeTransform&quot;:{&quot;translate&quot;:{&quot;x&quot;:13.81197538604591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&quot;}},&quot;d18506f9-973b-4138-a5fb-e5787d41fece&quot;:{&quot;type&quot;:&quot;FIGURE_OBJECT&quot;,&quot;id&quot;:&quot;d18506f9-973b-4138-a5fb-e5787d41fece&quot;,&quot;relativeTransform&quot;:{&quot;translate&quot;:{&quot;x&quot;:-67.65318939909153,&quot;y&quot;:-16.412409370215954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2&quot;}},&quot;2d59b50f-7224-46d6-9a08-bcb97431a8a0&quot;:{&quot;type&quot;:&quot;FIGURE_OBJECT&quot;,&quot;id&quot;:&quot;2d59b50f-7224-46d6-9a08-bcb97431a8a0&quot;,&quot;relativeTransform&quot;:{&quot;translate&quot;:{&quot;x&quot;:45.57309369745140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5&quot;}},&quot;9eed6dba-c771-406b-ae84-77ac256ad322&quot;:{&quot;type&quot;:&quot;FIGURE_OBJECT&quot;,&quot;id&quot;:&quot;9eed6dba-c771-406b-ae84-77ac256ad322&quot;,&quot;relativeTransform&quot;:{&quot;translate&quot;:{&quot;x&quot;:-67.65318939909153,&quot;y&quot;:15.34870894118965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&quot;}},&quot;f2c5cff8-e0d7-4935-97c3-8b9d8a3c9f0b&quot;:{&quot;type&quot;:&quot;FIGURE_OBJECT&quot;,&quot;id&quot;:&quot;f2c5cff8-e0d7-4935-97c3-8b9d8a3c9f0b&quot;,&quot;relativeTransform&quot;:{&quot;translate&quot;:{&quot;x&quot;:77.794603876156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5&quot;}},&quot;3aff0285-f4a5-40ba-a757-8b1363c6d475&quot;:{&quot;type&quot;:&quot;FIGURE_OBJECT&quot;,&quot;id&quot;:&quot;3aff0285-f4a5-40ba-a757-8b1363c6d475&quot;,&quot;relativeTransform&quot;:{&quot;translate&quot;:{&quot;x&quot;:-67.65318939909159,&quot;y&quot;:47.522181806516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&quot;}},&quot;cb3567e5-6f77-4209-afb6-1c462ab1d606&quot;:{&quot;type&quot;:&quot;FIGURE_OBJECT&quot;,&quot;id&quot;:&quot;cb3567e5-6f77-4209-afb6-1c462ab1d606&quot;,&quot;relativeTransform&quot;:{&quot;translate&quot;:{&quot;x&quot;:-44.8957407726634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2&quot;}},&quot;490e9704-6292-4ec1-a32f-aa6c24d3c678&quot;:{&quot;type&quot;:&quot;FIGURE_OBJECT&quot;,&quot;id&quot;:&quot;490e9704-6292-4ec1-a32f-aa6c24d3c678&quot;,&quot;relativeTransform&quot;:{&quot;translate&quot;:{&quot;x&quot;:-12.965464396113987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5&quot;}},&quot;00520c73-0059-4c8a-9305-666be2a5c490&quot;:{&quot;type&quot;:&quot;FIGURE_OBJECT&quot;,&quot;id&quot;:&quot;00520c73-0059-4c8a-9305-666be2a5c490&quot;,&quot;relativeTransform&quot;:{&quot;translate&quot;:{&quot;x&quot;:-67.65297094429961,&quot;y&quot;:-43.1898491523757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8&quot;}},&quot;028571f7-beac-4b3f-b838-27be5a367249&quot;:{&quot;type&quot;:&quot;FIGURE_OBJECT&quot;,&quot;id&quot;:&quot;028571f7-beac-4b3f-b838-27be5a367249&quot;,&quot;relativeTransform&quot;:{&quot;translate&quot;:{&quot;x&quot;:18.9645300503268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9&quot;}},&quot;7ca9cff6-d2ac-4309-85d8-1c72250616e6&quot;:{&quot;type&quot;:&quot;FIGURE_OBJECT&quot;,&quot;id&quot;:&quot;7ca9cff6-d2ac-4309-85d8-1c72250616e6&quot;,&quot;relativeTransform&quot;:{&quot;translate&quot;:{&quot;x&quot;:-67.65318939909153,&quot;y&quot;:-11.25985470593497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&quot;}},&quot;c9cc795a-87bd-4767-93e1-2a0e4fe407b6&quot;:{&quot;type&quot;:&quot;FIGURE_OBJECT&quot;,&quot;id&quot;:&quot;c9cc795a-87bd-4767-93e1-2a0e4fe407b6&quot;,&quot;relativeTransform&quot;:{&quot;translate&quot;:{&quot;x&quot;:50.8948064268763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05&quot;}},&quot;b7ac2d5b-093e-4fca-93b9-f315fc503e25&quot;:{&quot;type&quot;:&quot;FIGURE_OBJECT&quot;,&quot;id&quot;:&quot;b7ac2d5b-093e-4fca-93b9-f315fc503e25&quot;,&quot;relativeTransform&quot;:{&quot;translate&quot;:{&quot;x&quot;:-67.65318939909153,&quot;y&quot;:20.67042167061451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1&quot;}},&quot;ddb954c2-597d-49e3-97de-14b641c55986&quot;:{&quot;type&quot;:&quot;FIGURE_OBJECT&quot;,&quot;id&quot;:&quot;ddb954c2-597d-49e3-97de-14b641c55986&quot;,&quot;relativeTransform&quot;:{&quot;translate&quot;:{&quot;x&quot;:-39.5740280432385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2&quot;}},&quot;96d46a7e-712f-4854-b9b9-5bd0b9e33a06&quot;:{&quot;type&quot;:&quot;FIGURE_OBJECT&quot;,&quot;id&quot;:&quot;96d46a7e-712f-4854-b9b9-5bd0b9e33a06&quot;,&quot;relativeTransform&quot;:{&quot;translate&quot;:{&quot;x&quot;:-7.64403359679768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3&quot;}},&quot;41e8f5b0-b0a4-44de-a3ee-02057f66890a&quot;:{&quot;type&quot;:&quot;FIGURE_OBJECT&quot;,&quot;id&quot;:&quot;41e8f5b0-b0a4-44de-a3ee-02057f66890a&quot;,&quot;relativeTransform&quot;:{&quot;translate&quot;:{&quot;x&quot;:-67.65297094429961,&quot;y&quot;:-37.868418353059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&quot;}},&quot;afade0db-a7b9-4ee5-8b15-c80d93d6b306&quot;:{&quot;type&quot;:&quot;FIGURE_OBJECT&quot;,&quot;id&quot;:&quot;afade0db-a7b9-4ee5-8b15-c80d93d6b306&quot;,&quot;relativeTransform&quot;:{&quot;translate&quot;:{&quot;x&quot;:24.286242779751863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5&quot;}},&quot;2b38f1af-6290-4c7f-8e7f-ecfd5d2e657b&quot;:{&quot;type&quot;:&quot;FIGURE_OBJECT&quot;,&quot;id&quot;:&quot;2b38f1af-6290-4c7f-8e7f-ecfd5d2e657b&quot;,&quot;relativeTransform&quot;:{&quot;translate&quot;:{&quot;x&quot;:-67.68399152474534,&quot;y&quot;:-5.9381419765100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6&quot;}},&quot;82fb9b77-5331-41c8-b2d6-1c15b322a5c4&quot;:{&quot;type&quot;:&quot;FIGURE_OBJECT&quot;,&quot;id&quot;:&quot;82fb9b77-5331-41c8-b2d6-1c15b322a5c4&quot;,&quot;relativeTransform&quot;:{&quot;translate&quot;:{&quot;x&quot;:56.2165191563012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7&quot;}},&quot;1be7b198-f526-43bd-9f69-b09bd4c7a4e5&quot;:{&quot;type&quot;:&quot;FIGURE_OBJECT&quot;,&quot;id&quot;:&quot;1be7b198-f526-43bd-9f69-b09bd4c7a4e5&quot;,&quot;relativeTransform&quot;:{&quot;translate&quot;:{&quot;x&quot;:-67.65318939909153,&quot;y&quot;:25.9921344000394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8&quot;}},&quot;160fcab6-7b3a-4954-a127-6e443572b0cd&quot;:{&quot;type&quot;:&quot;FIGURE_OBJECT&quot;,&quot;id&quot;:&quot;160fcab6-7b3a-4954-a127-6e443572b0cd&quot;,&quot;relativeTransform&quot;:{&quot;translate&quot;:{&quot;x&quot;:-34.0479159850981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&quot;}},&quot;2eefc3fb-72cb-48ec-920a-d7258aed7592&quot;:{&quot;type&quot;:&quot;FIGURE_OBJECT&quot;,&quot;id&quot;:&quot;2eefc3fb-72cb-48ec-920a-d7258aed7592&quot;,&quot;relativeTransform&quot;:{&quot;translate&quot;:{&quot;x&quot;:-2.1176396085486875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05&quot;}},&quot;69a4c15e-f0ea-4e9e-ab30-0e3684b4bea6&quot;:{&quot;type&quot;:&quot;FIGURE_OBJECT&quot;,&quot;id&quot;:&quot;69a4c15e-f0ea-4e9e-ab30-0e3684b4bea6&quot;,&quot;relativeTransform&quot;:{&quot;translate&quot;:{&quot;x&quot;:-67.65297094429961,&quot;y&quot;:-32.342024364810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1&quot;}},&quot;c1bf4c75-78a5-496a-af80-7c44f89a74eb&quot;:{&quot;type&quot;:&quot;FIGURE_OBJECT&quot;,&quot;id&quot;:&quot;c1bf4c75-78a5-496a-af80-7c44f89a74eb&quot;,&quot;relativeTransform&quot;:{&quot;translate&quot;:{&quot;x&quot;:29.81263676800074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2&quot;}},&quot;8878cf46-9ac2-4a01-a950-91ede70c0fba&quot;:{&quot;type&quot;:&quot;FIGURE_OBJECT&quot;,&quot;id&quot;:&quot;8878cf46-9ac2-4a01-a950-91ede70c0fba&quot;,&quot;relativeTransform&quot;:{&quot;translate&quot;:{&quot;x&quot;:-67.65318939909153,&quot;y&quot;:-0.411747988261002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3&quot;}},&quot;c12d1f0c-c204-4ae8-802b-5fd6daa49c9a&quot;:{&quot;type&quot;:&quot;FIGURE_OBJECT&quot;,&quot;id&quot;:&quot;c12d1f0c-c204-4ae8-802b-5fd6daa49c9a&quot;,&quot;relativeTransform&quot;:{&quot;translate&quot;:{&quot;x&quot;:61.74291314455011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&quot;}},&quot;3a8d605f-cb44-4d88-be8a-af251627f44f&quot;:{&quot;type&quot;:&quot;FIGURE_OBJECT&quot;,&quot;id&quot;:&quot;3a8d605f-cb44-4d88-be8a-af251627f44f&quot;,&quot;relativeTransform&quot;:{&quot;translate&quot;:{&quot;x&quot;:-67.65318939909153,&quot;y&quot;:31.51852838828836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5&quot;}},&quot;cbdc83e9-208c-4f0c-81de-fb2122a9e677&quot;:{&quot;type&quot;:&quot;FIGURE_OBJECT&quot;,&quot;id&quot;:&quot;cbdc83e9-208c-4f0c-81de-fb2122a9e677&quot;,&quot;relativeTransform&quot;:{&quot;translate&quot;:{&quot;x&quot;:5.1680571095376076,&quot;y&quot;:58.94190100571629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20]}],&quot;text&quot;:&quot;Position in read (bp)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78.71387629784442,&quot;y&quot;:10.310245983570894},&quot;targetSize&quot;:{&quot;x&quot;:78.71387629784442,&quot;y&quot;:10.310245983570894},&quot;format&quot;:&quot;BETTER_TEXT&quot;,&quot;verticalAlign&quot;:&quot;TOP&quot;},&quot;isLocked&quot;:false,&quot;parent&quot;:{&quot;type&quot;:&quot;CHILD&quot;,&quot;parentId&quot;:&quot;c4373e79-fa67-4653-bfa0-cef7b5646e3a&quot;,&quot;order&quot;:&quot;96&quot;}},&quot;20666a6b-00dc-4cc7-a7d1-b74f23f76340&quot;:{&quot;type&quot;:&quot;FIGURE_OBJECT&quot;,&quot;id&quot;:&quot;20666a6b-00dc-4cc7-a7d1-b74f23f76340&quot;,&quot;relativeTransform&quot;:{&quot;translate&quot;:{&quot;x&quot;:-75.82781251578473,&quot;y&quot;:-0.779786686128158},&quot;rotate&quot;:-1.5707963267948966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6]}],&quot;text&quot;:&quot;Quality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25.00439108240159,&quot;y&quot;:14.287998140424008},&quot;targetSize&quot;:{&quot;x&quot;:25.00439108240159,&quot;y&quot;:14.287998140424008},&quot;format&quot;:&quot;BETTER_TEXT&quot;,&quot;verticalAlign&quot;:&quot;TOP&quot;},&quot;isLocked&quot;:false,&quot;parent&quot;:{&quot;type&quot;:&quot;CHILD&quot;,&quot;parentId&quot;:&quot;c4373e79-fa67-4653-bfa0-cef7b5646e3a&quot;,&quot;order&quot;:&quot;97&quot;}},&quot;a530b382-0b34-4ea7-87b4-371bb574b424&quot;:{&quot;type&quot;:&quot;FIGURE_OBJECT&quot;,&quot;id&quot;:&quot;a530b382-0b34-4ea7-87b4-371bb574b424&quot;,&quot;relativeTransform&quot;:{&quot;translate&quot;:{&quot;x&quot;:8.171563201454372,&quot;y&quot;:-55.95244362367051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,&quot;range&quot;:[0,24]}],&quot;text&quot;:&quot;Per base sequence quality&quot;,&quot;base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}],&quot;verticalAlign&quot;:&quot;TOP&quot;},&quot;size&quot;:{&quot;x&quot;:101.66206870583275,&quot;y&quot;:17.342847926160054},&quot;targetSize&quot;:{&quot;x&quot;:101.66206870583275,&quot;y&quot;:17.342847926160054},&quot;format&quot;:&quot;BETTER_TEXT&quot;,&quot;verticalAlign&quot;:&quot;TOP&quot;},&quot;isLocked&quot;:false,&quot;parent&quot;:{&quot;type&quot;:&quot;CHILD&quot;,&quot;parentId&quot;:&quot;c4373e79-fa67-4653-bfa0-cef7b5646e3a&quot;,&quot;order&quot;:&quot;98&quot;}},&quot;d3d68a36-1777-44f6-8ab9-ada8bd84bb4b&quot;:{&quot;relativeTransform&quot;:{&quot;translate&quot;:{&quot;x&quot;:-409.16459719153164,&quot;y&quot;:-40.74185328299037},&quot;rotate&quot;:0,&quot;skewX&quot;:0,&quot;scale&quot;:{&quot;x&quot;:1,&quot;y&quot;:1}},&quot;type&quot;:&quot;FIGURE_OBJECT&quot;,&quot;id&quot;:&quot;d3d68a36-1777-44f6-8ab9-ada8bd84bb4b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7&quot;},&quot;name&quot;:&quot;Sequenced genome (simple)&quot;,&quot;displayName&quot;:&quot;Sequenced genome (simple)&quot;,&quot;isPremium&quot;:true},&quot;e3c9d5e0-976b-4870-9fb5-c6dc4de6b33d&quot;:{&quot;type&quot;:&quot;FIGURE_OBJECT&quot;,&quot;id&quot;:&quot;e3c9d5e0-976b-4870-9fb5-c6dc4de6b33d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1&quot;}},&quot;8cb5f135-1036-4320-b6b1-6624b7c4eccf&quot;:{&quot;type&quot;:&quot;FIGURE_OBJECT&quot;,&quot;id&quot;:&quot;8cb5f135-1036-4320-b6b1-6624b7c4eccf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2&quot;}},&quot;b882821d-33ac-4297-9ff1-89fffaebe27f&quot;:{&quot;type&quot;:&quot;FIGURE_OBJECT&quot;,&quot;id&quot;:&quot;b882821d-33ac-4297-9ff1-89fffaebe27f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3&quot;}},&quot;51896c9c-6ecc-4961-9a90-12388aa68ecf&quot;:{&quot;type&quot;:&quot;FIGURE_OBJECT&quot;,&quot;id&quot;:&quot;51896c9c-6ecc-4961-9a90-12388aa68ecf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5&quot;}},&quot;1ef04103-9981-4b54-9ab0-f705f87192cb&quot;:{&quot;type&quot;:&quot;FIGURE_OBJECT&quot;,&quot;id&quot;:&quot;1ef04103-9981-4b54-9ab0-f705f87192c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6&quot;}},&quot;5ec5da50-481e-4dec-95bd-51144abc8f9f&quot;:{&quot;type&quot;:&quot;FIGURE_OBJECT&quot;,&quot;id&quot;:&quot;5ec5da50-481e-4dec-95bd-51144abc8f9f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7&quot;}},&quot;2bb77992-0d6d-4a8c-9c56-b0917de1582f&quot;:{&quot;type&quot;:&quot;FIGURE_OBJECT&quot;,&quot;id&quot;:&quot;2bb77992-0d6d-4a8c-9c56-b0917de1582f&quot;,&quot;relativeTransform&quot;:{&quot;translate&quot;:{&quot;x&quot;:-259.0027967917756,&quot;y&quot;:-29.84426239396684},&quot;rotate&quot;:0},&quot;opacity&quot;:1,&quot;path&quot;:{&quot;type&quot;:&quot;RECT&quot;,&quot;size&quot;:{&quot;x&quot;:67.25237646573498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2&quot;},&quot;layout&quot;:{&quot;sizeRatio&quot;:{&quot;x&quot;:0.88,&quot;y&quot;:0.88},&quot;keepAspectRatio&quot;:false}},&quot;a7779904-3eee-436d-8cff-cfb8fcc91a24&quot;:{&quot;type&quot;:&quot;FIGURE_OBJECT&quot;,&quot;id&quot;:&quot;a7779904-3eee-436d-8cff-cfb8fcc91a24&quot;,&quot;relativeTransform&quot;:{&quot;translate&quot;:{&quot;x&quot;:-350.02393747771697,&quot;y&quot;:-29.844050108870423},&quot;rotate&quot;:0,&quot;skewX&quot;:0,&quot;scale&quot;:{&quot;x&quot;:1,&quot;y&quot;:1}},&quot;layout&quot;:{&quot;sizeRatio&quot;:{&quot;x&quot;:0.88,&quot;y&quot;:0.88},&quot;keepAspectRatio&quot;:false},&quot;opacity&quot;:1,&quot;path&quot;:{&quot;type&quot;:&quot;RECT&quot;,&quot;size&quot;:{&quot;x&quot;:68.8195347603673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5&quot;}},&quot;d1ad1b12-6749-4456-9b4f-5c319082e0ff&quot;:{&quot;type&quot;:&quot;FIGURE_OBJECT&quot;,&quot;id&quot;:&quot;d1ad1b12-6749-4456-9b4f-5c319082e0ff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5.890825982145927,&quot;color&quot;:&quot;rgb(0,0,0)&quot;,&quot;fontWeight&quot;:&quot;normal&quot;,&quot;fontStyle&quot;:&quot;normal&quot;,&quot;decoration&quot;:&quot;none&quot;,&quot;script&quot;:&quot;none&quot;},&quot;range&quot;:[0,1]}],&quot;text&quot;:&quot;R1&quot;}],&quot;verticalAlign&quot;:&quot;TOP&quot;,&quot;_lastCaretLocation&quot;:{&quot;lineIndex&quot;:0,&quot;runIndex&quot;:-1,&quot;charIndex&quot;:-1,&quot;endOfLine&quot;:true}},&quot;size&quot;:{&quot;x&quot;:60.56119058912324,&quot;y&quot;:19},&quot;targetSize&quot;:{&quot;x&quot;:60.56119058912324,&quot;y&quot;:2},&quot;format&quot;:&quot;BETTER_TEXT&quot;},&quot;parent&quot;:{&quot;type&quot;:&quot;CHILD&quot;,&quot;parentId&quot;:&quot;a7779904-3eee-436d-8cff-cfb8fcc91a24&quot;,&quot;order&quot;:&quot;5&quot;}},&quot;b46f0430-a83a-4cae-8905-b9642889b7e9&quot;:{&quot;id&quot;:&quot;b46f0430-a83a-4cae-8905-b9642889b7e9&quot;,&quot;name&quot;:&quot;DNA (short, symbol)&quot;,&quot;displayName&quot;:&quot;&quot;,&quot;type&quot;:&quot;FIGURE_OBJECT&quot;,&quot;relativeTransform&quot;:{&quot;translate&quot;:{&quot;x&quot;:-238.14860076982825,&quot;y&quot;:-271.7615748580265},&quot;rotate&quot;:1.5707963267948966,&quot;skewX&quot;:0,&quot;scale&quot;:{&quot;x&quot;:1.319835500899462,&quot;y&quot;:1.319835500899462}},&quot;image&quot;:{&quot;url&quot;:&quot;https://icons.biorender.com/biorender/6329d3598dc9890028b7ab18/dna-short-symbol.png&quot;,&quot;fallbackUrl&quot;:&quot;https://res.cloudinary.com/dlcjuc3ej/image/upload/v1663685447/uweq1izggxsnbozixmas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&quot;,&quot;isPremium&quot;:false,&quot;isOrgIcon&quot;:false,&quot;size&quot;:{&quot;x&quot;:79,&quot;y&quot;:40.68796992481203}},&quot;source&quot;:{&quot;id&quot;:&quot;6329d2c58dc9890028b7aaf8&quot;,&quot;version&quot;:&quot;1663685447&quot;,&quot;type&quot;:&quot;ASSETS&quot;},&quot;isPremium&quot;:false,&quot;parent&quot;:{&quot;type&quot;:&quot;CHILD&quot;,&quot;parentId&quot;:&quot;f2649530-61e9-41f1-9f94-86db36006b6b&quot;,&quot;order&quot;:&quot;91&quot;}},&quot;10120448-a19e-4503-a2f3-46b884e093ea&quot;:{&quot;id&quot;:&quot;10120448-a19e-4503-a2f3-46b884e093ea&quot;,&quot;name&quot;:&quot;image.png&quot;,&quot;type&quot;:&quot;FIGURE_OBJECT&quot;,&quot;relativeTransform&quot;:{&quot;translate&quot;:{&quot;x&quot;:-364.53744837158894,&quot;y&quot;:-271.7613558362481},&quot;rotate&quot;:0,&quot;skewX&quot;:0,&quot;scale&quot;:{&quot;x&quot;:0.6097503441894072,&quot;y&quot;:0.6097503441894072}},&quot;image&quot;:{&quot;url&quot;:&quot;https://core.services.biorender.com/api/uploads/67ddd05a9669e6890616f61e/1742590042385_cb9dff80-2ddb-47bf-81cf-6f20b18ea009_icon.png&quot;,&quot;isPremium&quot;:false,&quot;isSignedURL&quot;:true,&quot;size&quot;:{&quot;x&quot;:300,&quot;y&quot;:170.99999999999997}},&quot;source&quot;:{&quot;id&quot;:&quot;67ddd05a9669e6890616f61e&quot;,&quot;type&quot;:&quot;UPLOADS&quot;},&quot;isPremium&quot;:false,&quot;parent&quot;:{&quot;type&quot;:&quot;CHILD&quot;,&quot;parentId&quot;:&quot;f2649530-61e9-41f1-9f94-86db36006b6b&quot;,&quot;order&quot;:&quot;92&quot;}},&quot;e2387e3e-6932-4235-b45b-e75f57307766&quot;:{&quot;id&quot;:&quot;e2387e3e-6932-4235-b45b-e75f57307766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5.890825982145927,&quot;color&quot;:&quot;black&quot;,&quot;fontWeight&quot;:&quot;normal&quot;,&quot;fontStyle&quot;:&quot;normal&quot;,&quot;decoration&quot;:&quot;none&quot;},&quot;range&quot;:[0,1]}],&quot;text&quot;:&quot;R2&quot;}],&quot;_lastCaretLocation&quot;:{&quot;lineIndex&quot;:0,&quot;runIndex&quot;:-1,&quot;charIndex&quot;:-1,&quot;endOfLine&quot;:true}},&quot;format&quot;:&quot;BETTER_TEXT&quot;,&quot;size&quot;:{&quot;x&quot;:59.18209128984679,&quot;y&quot;:18.728473478957703},&quot;targetSize&quot;:{&quot;x&quot;:59.18209128984679,&quot;y&quot;:2}},&quot;parent&quot;:{&quot;type&quot;:&quot;CHILD&quot;,&quot;parentId&quot;:&quot;2bb77992-0d6d-4a8c-9c56-b0917de1582f&quot;,&quot;order&quot;:&quot;5&quot;}},&quot;128f745b-e17a-4f0a-9970-0ce7d3d2fd52&quot;:{&quot;type&quot;:&quot;FIGURE_OBJECT&quot;,&quot;id&quot;:&quot;128f745b-e17a-4f0a-9970-0ce7d3d2fd52&quot;,&quot;relativeTransform&quot;:{&quot;translate&quot;:{&quot;x&quot;:-367.76854633648674,&quot;y&quot;:39.85695663808962},&quot;rotate&quot;:0},&quot;opacity&quot;:1,&quot;path&quot;:{&quot;type&quot;:&quot;POLY_LINE&quot;,&quot;points&quot;:[{&quot;x&quot;:-79.5285445208055,&quot;y&quot;:0},{&quot;x&quot;:79.5285445208055,&quot;y&quot;:0}],&quot;closed&quot;:false},&quot;pathStyles&quot;:[{&quot;type&quot;:&quot;FILL&quot;,&quot;fillStyle&quot;:&quot;rgba(0,0,0,0)&quot;},{&quot;type&quot;:&quot;STROKE&quot;,&quot;strokeStyle&quot;:&quot;#232323&quot;,&quot;lineWidth&quot;:2.14461913691752,&quot;lineJoin&quot;:&quot;round&quot;}],&quot;isLocked&quot;:false,&quot;parent&quot;:{&quot;type&quot;:&quot;CHILD&quot;,&quot;parentId&quot;:&quot;022c2638-aeee-4177-bd62-e47fd19fc28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893585f4-315d-4053-8f2f-650a937c60da&quot;:{&quot;type&quot;:&quot;FIGURE_OBJECT&quot;,&quot;id&quot;:&quot;893585f4-315d-4053-8f2f-650a937c60da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d7102dd8-f445-4dbb-af45-e6ff6513844a&quot;:{&quot;type&quot;:&quot;FIGURE_OBJECT&quot;,&quot;id&quot;:&quot;d7102dd8-f445-4dbb-af45-e6ff6513844a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4e93f12d-2abf-4071-a60e-4b1ca03dc4f2&quot;:{&quot;type&quot;:&quot;FIGURE_OBJECT&quot;,&quot;id&quot;:&quot;4e93f12d-2abf-4071-a60e-4b1ca03dc4f2&quot;,&quot;parent&quot;:{&quot;type&quot;:&quot;CHILD&quot;,&quot;parentId&quot;:&quot;022c2638-aeee-4177-bd62-e47fd19fc285&quot;,&quot;order&quot;:&quot;5&quot;},&quot;relativeTransform&quot;:{&quot;translate&quot;:{&quot;x&quot;:-94.86907595121467,&quot;y&quot;:9.579591972808336},&quot;rotate&quot;:0}},&quot;cd001329-375a-4e01-99eb-5664b42c5205&quot;:{&quot;type&quot;:&quot;FIGURE_OBJECT&quot;,&quot;id&quot;:&quot;cd001329-375a-4e01-99eb-5664b42c5205&quot;,&quot;parent&quot;:{&quot;type&quot;:&quot;CHILD&quot;,&quot;parentId&quot;:&quot;022c2638-aeee-4177-bd62-e47fd19fc285&quot;,&quot;order&quot;:&quot;7&quot;},&quot;relativeTransform&quot;:{&quot;translate&quot;:{&quot;x&quot;:-640.6685091253055,&quot;y&quot;:70.31696488961117},&quot;rotate&quot;:3.141592653589793}},&quot;bb5c59a3-16bb-43ef-9aba-3d9bc47726d4&quot;:{&quot;type&quot;:&quot;FIGURE_OBJECT&quot;,&quot;id&quot;:&quot;bb5c59a3-16bb-43ef-9aba-3d9bc47726d4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fbe98e1b-471e-4eed-bef9-1c2c6db76fd4&quot;:{&quot;type&quot;:&quot;FIGURE_OBJECT&quot;,&quot;id&quot;:&quot;fbe98e1b-471e-4eed-bef9-1c2c6db76fd4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022c2638-aeee-4177-bd62-e47fd19fc285&quot;:{&quot;type&quot;:&quot;FIGURE_OBJECT&quot;,&quot;id&quot;:&quot;022c2638-aeee-4177-bd62-e47fd19fc285&quot;,&quot;parent&quot;:{&quot;type&quot;:&quot;CHILD&quot;,&quot;parentId&quot;:&quot;ba9654d3-da71-4a79-8200-ac62abd567c2&quot;,&quot;order&quot;:&quot;7&quot;},&quot;relativeTransform&quot;:{&quot;translate&quot;:{&quot;x&quot;:62.95041987955095,&quot;y&quot;:-140.66254751659017},&quot;rotate&quot;:0}},&quot;ba9654d3-da71-4a79-8200-ac62abd567c2&quot;:{&quot;type&quot;:&quot;FIGURE_OBJECT&quot;,&quot;id&quot;:&quot;ba9654d3-da71-4a79-8200-ac62abd567c2&quot;,&quot;parent&quot;:{&quot;type&quot;:&quot;CHILD&quot;,&quot;parentId&quot;:&quot;f2649530-61e9-41f1-9f94-86db36006b6b&quot;,&quot;order&quot;:&quot;999&quot;},&quot;relativeTransform&quot;:{&quot;translate&quot;:{&quot;x&quot;:-59.71863440796369,&quot;y&quot;:-40.43383038738805},&quot;rotate&quot;:0,&quot;skewX&quot;:0,&quot;scale&quot;:{&quot;x&quot;:1,&quot;y&quot;:1}}},&quot;cce98c49-373a-480b-9e6c-47b075813ea4&quot;:{&quot;type&quot;:&quot;FIGURE_OBJECT&quot;,&quot;id&quot;:&quot;cce98c49-373a-480b-9e6c-47b075813ea4&quot;,&quot;relativeTransform&quot;:{&quot;translate&quot;:{&quot;x&quot;:0,&quot;y&quot;:-8.74131293387486},&quot;rotate&quot;:0,&quot;skewX&quot;:0,&quot;scale&quot;:{&quot;x&quot;:1,&quot;y&quot;:1}},&quot;opacity&quot;:1,&quot;path&quot;:{&quot;type&quot;:&quot;POLY_LINE&quot;,&quot;points&quot;:[{&quot;x&quot;:-364.2213722447859,&quot;y&quot;:-207.0013601359915},{&quot;x&quot;:-364.2213722447859,&quot;y&quot;:-149.57357686852538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5&quot;},&quot;connectorInfo&quot;:{&quot;connectedObjects&quot;:[],&quot;type&quot;:&quot;LINE&quot;,&quot;offset&quot;:{&quot;x&quot;:0,&quot;y&quot;:0},&quot;bending&quot;:0.1,&quot;firstElementIsHead&quot;:false,&quot;customized&quot;:false}},&quot;34a18ba9-7fbc-4259-94eb-a423e37244ca&quot;:{&quot;relativeTransform&quot;:{&quot;translate&quot;:{&quot;x&quot;:-409.16439614010096,&quot;y&quot;:-98.64907179072549},&quot;rotate&quot;:0,&quot;skewX&quot;:0,&quot;scale&quot;:{&quot;x&quot;:1,&quot;y&quot;:1}},&quot;type&quot;:&quot;FIGURE_OBJECT&quot;,&quot;id&quot;:&quot;34a18ba9-7fbc-4259-94eb-a423e37244ca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8&quot;},&quot;name&quot;:&quot;Sequenced genome (simple)&quot;,&quot;displayName&quot;:&quot;Sequenced genome (simple)&quot;,&quot;isPremium&quot;:true},&quot;7348e7e8-84c4-4ee8-92b9-0e661570e779&quot;:{&quot;type&quot;:&quot;FIGURE_OBJECT&quot;,&quot;id&quot;:&quot;7348e7e8-84c4-4ee8-92b9-0e661570e779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1&quot;}},&quot;95cf6d21-0175-4ea7-8601-2ed3e5352cdb&quot;:{&quot;type&quot;:&quot;FIGURE_OBJECT&quot;,&quot;id&quot;:&quot;95cf6d21-0175-4ea7-8601-2ed3e5352cdb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2&quot;}},&quot;82d22d90-0631-4254-a406-424f9293df70&quot;:{&quot;type&quot;:&quot;FIGURE_OBJECT&quot;,&quot;id&quot;:&quot;82d22d90-0631-4254-a406-424f9293df70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3&quot;}},&quot;beb8c040-b487-4d3f-b709-101b09472b9b&quot;:{&quot;type&quot;:&quot;FIGURE_OBJECT&quot;,&quot;id&quot;:&quot;beb8c040-b487-4d3f-b709-101b09472b9b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5&quot;}},&quot;e45156c1-ba0e-4b5e-802d-a3c7f4af4f66&quot;:{&quot;type&quot;:&quot;FIGURE_OBJECT&quot;,&quot;id&quot;:&quot;e45156c1-ba0e-4b5e-802d-a3c7f4af4f66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6&quot;}},&quot;62245ba8-275c-4cad-b485-e66d3bbf4976&quot;:{&quot;type&quot;:&quot;FIGURE_OBJECT&quot;,&quot;id&quot;:&quot;62245ba8-275c-4cad-b485-e66d3bbf4976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7&quot;}},&quot;7d86e39e-7e3e-43ee-8b4e-f25e927121e0&quot;:{&quot;relativeTransform&quot;:{&quot;translate&quot;:{&quot;x&quot;:-318.0350377793107,&quot;y&quot;:-98.6486976584752},&quot;rotate&quot;:0,&quot;skewX&quot;:0,&quot;scale&quot;:{&quot;x&quot;:1,&quot;y&quot;:1}},&quot;type&quot;:&quot;FIGURE_OBJECT&quot;,&quot;id&quot;:&quot;7d86e39e-7e3e-43ee-8b4e-f25e927121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&quot;},&quot;name&quot;:&quot;Sequenced genome (simple)&quot;,&quot;displayName&quot;:&quot;Sequenced genome (simple)&quot;,&quot;isPremium&quot;:true},&quot;32ce7b19-e2f8-4c7b-b67c-73f7b4efd511&quot;:{&quot;type&quot;:&quot;FIGURE_OBJECT&quot;,&quot;id&quot;:&quot;32ce7b19-e2f8-4c7b-b67c-73f7b4efd511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1&quot;}},&quot;9ddbd857-92b2-41b1-bf43-372e2e2cb2cc&quot;:{&quot;type&quot;:&quot;FIGURE_OBJECT&quot;,&quot;id&quot;:&quot;9ddbd857-92b2-41b1-bf43-372e2e2cb2cc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2&quot;}},&quot;2598e354-5a76-4f48-a9da-98b33ca193b6&quot;:{&quot;type&quot;:&quot;FIGURE_OBJECT&quot;,&quot;id&quot;:&quot;2598e354-5a76-4f48-a9da-98b33ca193b6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3&quot;}},&quot;2d68d3b9-95fd-4d1b-b73b-a69ce04b2922&quot;:{&quot;type&quot;:&quot;FIGURE_OBJECT&quot;,&quot;id&quot;:&quot;2d68d3b9-95fd-4d1b-b73b-a69ce04b2922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5&quot;}},&quot;342e16af-073f-4d75-b5fa-77479b96ac7b&quot;:{&quot;type&quot;:&quot;FIGURE_OBJECT&quot;,&quot;id&quot;:&quot;342e16af-073f-4d75-b5fa-77479b96ac7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6&quot;}},&quot;a421f12b-d09a-4577-bbfb-a3638dfb1230&quot;:{&quot;type&quot;:&quot;FIGURE_OBJECT&quot;,&quot;id&quot;:&quot;a421f12b-d09a-4577-bbfb-a3638dfb123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7&quot;}},&quot;c4058a53-1d1c-4ae3-8d44-9dcca0ee7259&quot;:{&quot;relativeTransform&quot;:{&quot;translate&quot;:{&quot;x&quot;:-317.96743462501854,&quot;y&quot;:-40.741820055226015},&quot;rotate&quot;:0,&quot;skewX&quot;:0,&quot;scale&quot;:{&quot;x&quot;:1,&quot;y&quot;:1}},&quot;type&quot;:&quot;FIGURE_OBJECT&quot;,&quot;id&quot;:&quot;c4058a53-1d1c-4ae3-8d44-9dcca0ee7259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5&quot;},&quot;name&quot;:&quot;Sequenced genome (simple)&quot;,&quot;displayName&quot;:&quot;Sequenced genome (simple)&quot;,&quot;isPremium&quot;:true},&quot;d54238a9-62a2-4c3b-b19f-39bc604189d6&quot;:{&quot;type&quot;:&quot;FIGURE_OBJECT&quot;,&quot;id&quot;:&quot;d54238a9-62a2-4c3b-b19f-39bc604189d6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1&quot;}},&quot;2002d280-d1d4-4b7b-b77b-d1b1402296e5&quot;:{&quot;type&quot;:&quot;FIGURE_OBJECT&quot;,&quot;id&quot;:&quot;2002d280-d1d4-4b7b-b77b-d1b1402296e5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2&quot;}},&quot;cef63482-f23d-4104-b2dc-3f3d3ca77343&quot;:{&quot;type&quot;:&quot;FIGURE_OBJECT&quot;,&quot;id&quot;:&quot;cef63482-f23d-4104-b2dc-3f3d3ca77343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3&quot;}},&quot;0aec1872-2741-4be2-8057-6d5f167dc06d&quot;:{&quot;type&quot;:&quot;FIGURE_OBJECT&quot;,&quot;id&quot;:&quot;0aec1872-2741-4be2-8057-6d5f167dc06d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5&quot;}},&quot;e3a21ee7-b4d1-4c6b-857b-b93a039c2dd2&quot;:{&quot;type&quot;:&quot;FIGURE_OBJECT&quot;,&quot;id&quot;:&quot;e3a21ee7-b4d1-4c6b-857b-b93a039c2dd2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6&quot;}},&quot;92adc89c-39ba-4763-9e5b-d22fc7f987f0&quot;:{&quot;type&quot;:&quot;FIGURE_OBJECT&quot;,&quot;id&quot;:&quot;92adc89c-39ba-4763-9e5b-d22fc7f987f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7&quot;}},&quot;3a2de315-83df-4d8f-a3b4-3471f250eeeb&quot;:{&quot;type&quot;:&quot;FIGURE_OBJECT&quot;,&quot;id&quot;:&quot;3a2de315-83df-4d8f-a3b4-3471f250eeeb&quot;,&quot;relativeTransform&quot;:{&quot;translate&quot;:{&quot;x&quot;:161.81537581709472,&quot;y&quot;:353.8249753990779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7&quot;},&quot;connectorInfo&quot;:{&quot;connectedObjects&quot;:[],&quot;type&quot;:&quot;LINE&quot;,&quot;offset&quot;:{&quot;x&quot;:0,&quot;y&quot;:0},&quot;bending&quot;:0.1,&quot;firstElementIsHead&quot;:false,&quot;customized&quot;:false}},&quot;10203336-c065-46f3-b795-c64a9d9e3cc1&quot;:{&quot;type&quot;:&quot;FIGURE_OBJECT&quot;,&quot;id&quot;:&quot;10203336-c065-46f3-b795-c64a9d9e3cc1&quot;,&quot;relativeTransform&quot;:{&quot;translate&quot;:{&quot;x&quot;:161.77154889791439,&quot;y&quot;:547.0738040031024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9&quot;},&quot;connectorInfo&quot;:{&quot;connectedObjects&quot;:[],&quot;type&quot;:&quot;LINE&quot;,&quot;offset&quot;:{&quot;x&quot;:0,&quot;y&quot;:0},&quot;bending&quot;:0.1,&quot;firstElementIsHead&quot;:false,&quot;customized&quot;:false}},&quot;602a6df8-aa43-4ad8-9d8d-f02416690030&quot;:{&quot;relativeTransform&quot;:{&quot;translate&quot;:{&quot;x&quot;:-430.24482095642014,&quot;y&quot;:311.14060813078197},&quot;rotate&quot;:0,&quot;skewX&quot;:0,&quot;scale&quot;:{&quot;x&quot;:1,&quot;y&quot;:1}},&quot;type&quot;:&quot;FIGURE_OBJECT&quot;,&quot;id&quot;:&quot;602a6df8-aa43-4ad8-9d8d-f0241669003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5&quot;},&quot;name&quot;:&quot;Sequenced genome (simple)&quot;,&quot;displayName&quot;:&quot;Sequenced genome (simple)&quot;,&quot;isPremium&quot;:true},&quot;5ea508c9-5d9d-49df-95ae-2a1082807c45&quot;:{&quot;type&quot;:&quot;FIGURE_OBJECT&quot;,&quot;id&quot;:&quot;5ea508c9-5d9d-49df-95ae-2a1082807c45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1&quot;}},&quot;933a44e9-2724-4ea5-8299-7bfbe645f954&quot;:{&quot;type&quot;:&quot;FIGURE_OBJECT&quot;,&quot;id&quot;:&quot;933a44e9-2724-4ea5-8299-7bfbe645f954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2&quot;}},&quot;2e992fcb-1b0e-4e20-aba1-e0e1e69af10b&quot;:{&quot;type&quot;:&quot;FIGURE_OBJECT&quot;,&quot;id&quot;:&quot;2e992fcb-1b0e-4e20-aba1-e0e1e69af10b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3&quot;}},&quot;e8683895-d1c2-4dcd-9983-3189fbb7fbfe&quot;:{&quot;type&quot;:&quot;FIGURE_OBJECT&quot;,&quot;id&quot;:&quot;e8683895-d1c2-4dcd-9983-3189fbb7fbfe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5&quot;}},&quot;7486b5d1-3091-4b44-86a9-ab7c8289a410&quot;:{&quot;type&quot;:&quot;FIGURE_OBJECT&quot;,&quot;id&quot;:&quot;7486b5d1-3091-4b44-86a9-ab7c8289a410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6&quot;}},&quot;267c7895-4b32-49a7-80b1-3643763f1061&quot;:{&quot;type&quot;:&quot;FIGURE_OBJECT&quot;,&quot;id&quot;:&quot;267c7895-4b32-49a7-80b1-3643763f106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7&quot;}},&quot;9bce0378-4824-4085-afff-1a69ed365778&quot;:{&quot;id&quot;:&quot;9bce0378-4824-4085-afff-1a69ed365778&quot;,&quot;name&quot;:&quot;Bacillus (pili)&quot;,&quot;displayName&quot;:&quot;&quot;,&quot;type&quot;:&quot;FIGURE_OBJECT&quot;,&quot;relativeTransform&quot;:{&quot;translate&quot;:{&quot;x&quot;:-423.86233375986825,&quot;y&quot;:273.8944719280789},&quot;rotate&quot;:0,&quot;skewX&quot;:0,&quot;scale&quot;:{&quot;x&quot;:1,&quot;y&quot;:1}},&quot;image&quot;:{&quot;url&quot;:&quot;https://icons.cdn.biorender.com/biorender/5b070a4bbd399f0014847cc9/20200109200857/image/5b070a4bbd399f0014847cc9.png&quot;,&quot;isPremium&quot;:false,&quot;isOrgIcon&quot;:false,&quot;size&quot;:{&quot;x&quot;:75,&quot;y&quot;:38.94230769230769}},&quot;source&quot;:{&quot;id&quot;:&quot;5b070a4bbd399f0014847cc9&quot;,&quot;version&quot;:&quot;20200109200857&quot;,&quot;type&quot;:&quot;ASSETS&quot;},&quot;isPremium&quot;:false,&quot;parent&quot;:{&quot;type&quot;:&quot;CHILD&quot;,&quot;parentId&quot;:&quot;f2649530-61e9-41f1-9f94-86db36006b6b&quot;,&quot;order&quot;:&quot;999997&quot;}},&quot;ebc25500-2228-43a3-8fac-f8155773cee0&quot;:{&quot;id&quot;:&quot;ebc25500-2228-43a3-8fac-f8155773cee0&quot;,&quot;name&quot;:&quot;SARS&quot;,&quot;displayName&quot;:&quot;&quot;,&quot;type&quot;:&quot;FIGURE_OBJECT&quot;,&quot;relativeTransform&quot;:{&quot;translate&quot;:{&quot;x&quot;:-356.22376061681774,&quot;y&quot;:271.8019721825549},&quot;rotate&quot;:0,&quot;skewX&quot;:0,&quot;scale&quot;:{&quot;x&quot;:0.7848074724659675,&quot;y&quot;:0.7848074724659675}},&quot;image&quot;:{&quot;url&quot;:&quot;https://icons.cdn.biorender.com/biorender/5acbaeb93f8c3400148e4048/20180409182012/image/5acbaeb93f8c3400148e4048.png&quot;,&quot;isPremium&quot;:false,&quot;isOrgIcon&quot;:false,&quot;size&quot;:{&quot;x&quot;:50,&quot;y&quot;:50}},&quot;source&quot;:{&quot;id&quot;:&quot;5acbaeb93f8c3400148e4048&quot;,&quot;version&quot;:&quot;20180409182012&quot;,&quot;type&quot;:&quot;ASSETS&quot;},&quot;isPremium&quot;:false,&quot;parent&quot;:{&quot;type&quot;:&quot;CHILD&quot;,&quot;parentId&quot;:&quot;f2649530-61e9-41f1-9f94-86db36006b6b&quot;,&quot;order&quot;:&quot;999998&quot;}},&quot;f00ac019-f7d3-4bbb-9ee0-0cbfbd1d36a5&quot;:{&quot;id&quot;:&quot;f00ac019-f7d3-4bbb-9ee0-0cbfbd1d36a5&quot;,&quot;name&quot;:&quot;Adult female head (anterior, eyes open)&quot;,&quot;displayName&quot;:&quot;&quot;,&quot;type&quot;:&quot;FIGURE_OBJECT&quot;,&quot;relativeTransform&quot;:{&quot;translate&quot;:{&quot;x&quot;:-293.5317136781922,&quot;y&quot;:272.5385352506988},&quot;rotate&quot;:0,&quot;skewX&quot;:0,&quot;scale&quot;:{&quot;x&quot;:0.37635379313331274,&quot;y&quot;:0.3763537931333128}},&quot;image&quot;:{&quot;url&quot;:&quot;https://icons.cdn.biorender.com/biorender/5e83ae152fef720028aa6413/20200331205519/image/5e83ae152fef720028aa6413.png&quot;,&quot;isPremium&quot;:true,&quot;isOrgIcon&quot;:false,&quot;size&quot;:{&quot;x&quot;:150,&quot;y&quot;:129.375}},&quot;source&quot;:{&quot;id&quot;:&quot;5e83ae152fef720028aa6413&quot;,&quot;version&quot;:&quot;20200331205519&quot;,&quot;type&quot;:&quot;ASSETS&quot;},&quot;isPremium&quot;:true,&quot;parent&quot;:{&quot;type&quot;:&quot;CHILD&quot;,&quot;parentId&quot;:&quot;f2649530-61e9-41f1-9f94-86db36006b6b&quot;,&quot;order&quot;:&quot;999999&quot;}},&quot;564668e2-80e1-44ed-a150-e5982c3755e0&quot;:{&quot;relativeTransform&quot;:{&quot;translate&quot;:{&quot;x&quot;:-362.1830884633796,&quot;y&quot;:311.14152421894886},&quot;rotate&quot;:0,&quot;skewX&quot;:0,&quot;scale&quot;:{&quot;x&quot;:1,&quot;y&quot;:1}},&quot;type&quot;:&quot;FIGURE_OBJECT&quot;,&quot;id&quot;:&quot;564668e2-80e1-44ed-a150-e5982c3755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5&quot;},&quot;name&quot;:&quot;Sequenced genome (simple)&quot;,&quot;displayName&quot;:&quot;Sequenced genome (simple)&quot;,&quot;isPremium&quot;:true},&quot;1e65d0bd-1628-4648-91ca-28dafce16bb0&quot;:{&quot;type&quot;:&quot;FIGURE_OBJECT&quot;,&quot;id&quot;:&quot;1e65d0bd-1628-4648-91ca-28dafce16bb0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1&quot;}},&quot;c675d4cc-e0f0-4ed1-9410-5f036b0c7b7d&quot;:{&quot;type&quot;:&quot;FIGURE_OBJECT&quot;,&quot;id&quot;:&quot;c675d4cc-e0f0-4ed1-9410-5f036b0c7b7d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2&quot;}},&quot;3ad061bc-d9f4-442a-9689-b428b46d4ef8&quot;:{&quot;type&quot;:&quot;FIGURE_OBJECT&quot;,&quot;id&quot;:&quot;3ad061bc-d9f4-442a-9689-b428b46d4ef8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3&quot;}},&quot;bc02ea59-70b3-41a7-a72a-dfcc9603b5d0&quot;:{&quot;type&quot;:&quot;FIGURE_OBJECT&quot;,&quot;id&quot;:&quot;bc02ea59-70b3-41a7-a72a-dfcc9603b5d0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5&quot;}},&quot;b0fd6b21-7498-493a-ab8c-5bb1cd04bef5&quot;:{&quot;type&quot;:&quot;FIGURE_OBJECT&quot;,&quot;id&quot;:&quot;b0fd6b21-7498-493a-ab8c-5bb1cd04bef5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6&quot;}},&quot;28df9b7b-773b-49bb-bdb6-a4148f49c604&quot;:{&quot;type&quot;:&quot;FIGURE_OBJECT&quot;,&quot;id&quot;:&quot;28df9b7b-773b-49bb-bdb6-a4148f49c604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7&quot;}},&quot;0f1e6670-79bf-4f12-b8cb-091fa219d0a4&quot;:{&quot;relativeTransform&quot;:{&quot;translate&quot;:{&quot;x&quot;:-298.36495386747754,&quot;y&quot;:311.1414403071158},&quot;rotate&quot;:0,&quot;skewX&quot;:0,&quot;scale&quot;:{&quot;x&quot;:1,&quot;y&quot;:1}},&quot;type&quot;:&quot;FIGURE_OBJECT&quot;,&quot;id&quot;:&quot;0f1e6670-79bf-4f12-b8cb-091fa219d0a4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7&quot;},&quot;name&quot;:&quot;Sequenced genome (simple)&quot;,&quot;displayName&quot;:&quot;Sequenced genome (simple)&quot;,&quot;isPremium&quot;:true},&quot;ddf8c6f9-7eb1-4636-9adf-ffb49c3a095b&quot;:{&quot;type&quot;:&quot;FIGURE_OBJECT&quot;,&quot;id&quot;:&quot;ddf8c6f9-7eb1-4636-9adf-ffb49c3a095b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1&quot;}},&quot;bbd618b7-621d-4961-b028-15ec78f34afa&quot;:{&quot;type&quot;:&quot;FIGURE_OBJECT&quot;,&quot;id&quot;:&quot;bbd618b7-621d-4961-b028-15ec78f34afa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2&quot;}},&quot;e281fe04-a9d4-48de-8323-4762c93194e1&quot;:{&quot;type&quot;:&quot;FIGURE_OBJECT&quot;,&quot;id&quot;:&quot;e281fe04-a9d4-48de-8323-4762c93194e1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3&quot;}},&quot;29c3cc3e-17a5-4410-906a-d3be7194dc48&quot;:{&quot;type&quot;:&quot;FIGURE_OBJECT&quot;,&quot;id&quot;:&quot;29c3cc3e-17a5-4410-906a-d3be7194dc48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5&quot;}},&quot;23306f76-4dbf-499d-b7e0-2af6ffbf4b04&quot;:{&quot;type&quot;:&quot;FIGURE_OBJECT&quot;,&quot;id&quot;:&quot;23306f76-4dbf-499d-b7e0-2af6ffbf4b04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6&quot;}},&quot;b54bb14d-fb61-45f4-845a-0546bbe45d01&quot;:{&quot;type&quot;:&quot;FIGURE_OBJECT&quot;,&quot;id&quot;:&quot;b54bb14d-fb61-45f4-845a-0546bbe45d0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7&quot;}},&quot;61f64451-a858-4280-8298-5398638cec89&quot;:{&quot;relativeTransform&quot;:{&quot;translate&quot;:{&quot;x&quot;:-39.564934922711046,&quot;y&quot;:-110.43777595286609},&quot;rotate&quot;:0},&quot;type&quot;:&quot;FIGURE_OBJECT&quot;,&quot;id&quot;:&quot;61f64451-a858-4280-8298-5398638cec89&quot;,&quot;parent&quot;:{&quot;type&quot;:&quot;CHILD&quot;,&quot;parentId&quot;:&quot;a71f5267-345f-4636-9d56-1d7c98ef3f99&quot;,&quot;order&quot;:&quot;5&quot;},&quot;name&quot;:&quot;Mycobacteria &quot;,&quot;displayName&quot;:&quot;Mycobacteria &quot;,&quot;source&quot;:{&quot;id&quot;:&quot;67069e1d9c4f3555e331da0a&quot;,&quot;type&quot;:&quot;ASSETS&quot;},&quot;isPremium&quot;:false},&quot;8387786e-655c-47ff-906b-61bad1ca8278&quot;:{&quot;id&quot;:&quot;8387786e-655c-47ff-906b-61bad1ca8278&quot;,&quot;name&quot;:&quot;Mycobacterium&quot;,&quot;displayName&quot;:&quot;&quot;,&quot;type&quot;:&quot;FIGURE_OBJECT&quot;,&quot;relativeTransform&quot;:{&quot;translate&quot;:{&quot;x&quot;:-31.902120010708742,&quot;y&quot;:19.426338756543547},&quot;rotate&quot;:2.7928758690413265,&quot;skewX&quot;:1.2174087975369534e-16,&quot;scale&quot;:{&quot;x&quot;:0.16881534001889717,&quot;y&quot;:0.1688153400188973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1&quot;}},&quot;2e6ce2d5-a1d4-4a3c-b6ba-8dde24dff3ee&quot;:{&quot;id&quot;:&quot;2e6ce2d5-a1d4-4a3c-b6ba-8dde24dff3ee&quot;,&quot;name&quot;:&quot;Mycobacterium&quot;,&quot;displayName&quot;:&quot;&quot;,&quot;type&quot;:&quot;FIGURE_OBJECT&quot;,&quot;relativeTransform&quot;:{&quot;translate&quot;:{&quot;x&quot;:-48.38517790090609,&quot;y&quot;:17.194103969032355},&quot;rotate&quot;:0.2808234766458876,&quot;skewX&quot;:1.217408797536954e-16,&quot;scale&quot;:{&quot;x&quot;:0.16881534001889711,&quot;y&quot;:0.1688153400188972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2&quot;}},&quot;be4892a0-e991-442c-b5ea-41028de7dc6a&quot;:{&quot;id&quot;:&quot;be4892a0-e991-442c-b5ea-41028de7dc6a&quot;,&quot;name&quot;:&quot;Mycobacterium&quot;,&quot;displayName&quot;:&quot;&quot;,&quot;type&quot;:&quot;FIGURE_OBJECT&quot;,&quot;relativeTransform&quot;:{&quot;translate&quot;:{&quot;x&quot;:-42.571522827152215,&quot;y&quot;:9.436261536805068},&quot;rotate&quot;:1.2135274289116575,&quot;skewX&quot;:4.869635190147819e-16,&quot;scale&quot;:{&quot;x&quot;:0.16881534001889706,&quot;y&quot;:0.16881534001889728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3&quot;}},&quot;c6af8ca7-4237-437c-a86c-386e04b2203b&quot;:{&quot;id&quot;:&quot;c6af8ca7-4237-437c-a86c-386e04b2203b&quot;,&quot;name&quot;:&quot;Mycobacterium&quot;,&quot;displayName&quot;:&quot;&quot;,&quot;type&quot;:&quot;FIGURE_OBJECT&quot;,&quot;relativeTransform&quot;:{&quot;translate&quot;:{&quot;x&quot;:-33.13598024451666,&quot;y&quot;:9.935026617098778},&quot;rotate&quot;:0.2808234766458875,&quot;skewX&quot;:3.347874193226624e-16,&quot;scale&quot;:{&quot;x&quot;:0.16881534001889711,&quot;y&quot;:0.1688153400188974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5&quot;}},&quot;c5be86ec-13c4-4dcb-b15e-d4634e802510&quot;:{&quot;id&quot;:&quot;c5be86ec-13c4-4dcb-b15e-d4634e802510&quot;,&quot;name&quot;:&quot;Mycobacterium&quot;,&quot;displayName&quot;:&quot;&quot;,&quot;type&quot;:&quot;FIGURE_OBJECT&quot;,&quot;relativeTransform&quot;:{&quot;translate&quot;:{&quot;x&quot;:-29.200662510991382,&quot;y&quot;:2.3756749178213687},&quot;rotate&quot;:2.8317967113608,&quot;skewX&quot;:4.2609307913793386e-16,&quot;scale&quot;:{&quot;x&quot;:0.16881534001889714,&quot;y&quot;:0.16881534001889736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6&quot;}},&quot;3327b5d7-900c-4132-9cca-019e3796458d&quot;:{&quot;id&quot;:&quot;3327b5d7-900c-4132-9cca-019e3796458d&quot;,&quot;name&quot;:&quot;Mycobacterium&quot;,&quot;displayName&quot;:&quot;&quot;,&quot;type&quot;:&quot;FIGURE_OBJECT&quot;,&quot;relativeTransform&quot;:{&quot;translate&quot;:{&quot;x&quot;:-17.6275420876297,&quot;y&quot;:10.000418331873323},&quot;rotate&quot;:-2.516939314301023,&quot;skewX&quot;:3.652226392610862e-16,&quot;scale&quot;:{&quot;x&quot;:0.16881534001889714,&quot;y&quot;:0.16881534001889742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7&quot;}},&quot;96b6289c-0964-43b7-a379-426e117534be&quot;:{&quot;id&quot;:&quot;96b6289c-0964-43b7-a379-426e117534be&quot;,&quot;name&quot;:&quot;Mycobacterium&quot;,&quot;displayName&quot;:&quot;&quot;,&quot;type&quot;:&quot;FIGURE_OBJECT&quot;,&quot;relativeTransform&quot;:{&quot;translate&quot;:{&quot;x&quot;:-9.292435125584168,&quot;y&quot;:7.457478436433722},&quot;rotate&quot;:-2.809107431084873,&quot;skewX&quot;:4.869635190147817e-16,&quot;scale&quot;:{&quot;x&quot;:0.1688153400188971,&quot;y&quot;:0.16881534001889734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8&quot;}},&quot;1c7106c5-829d-4ca0-aa72-bd531cedbd6d&quot;:{&quot;relativeTransform&quot;:{&quot;translate&quot;:{&quot;x&quot;:103.18243240570878,&quot;y&quot;:-238.54050196644417},&quot;rotate&quot;:0,&quot;skewX&quot;:0,&quot;scale&quot;:{&quot;x&quot;:1,&quot;y&quot;:1}},&quot;type&quot;:&quot;FIGURE_OBJECT&quot;,&quot;id&quot;:&quot;1c7106c5-829d-4ca0-aa72-bd531cedbd6d&quot;,&quot;name&quot;:&quot;Granuloma cell cluster &quot;,&quot;opacity&quot;:1,&quot;source&quot;:{&quot;id&quot;:&quot;6182d4e1d2afee00a80a071d&quot;,&quot;type&quot;:&quot;ASSETS&quot;},&quot;pathStyles&quot;:[{&quot;type&quot;:&quot;FILL&quot;,&quot;fillStyle&quot;:&quot;rgb(0,0,0)&quot;}],&quot;isLocked&quot;:false,&quot;parent&quot;:{&quot;type&quot;:&quot;CHILD&quot;,&quot;parentId&quot;:&quot;8a8d8a4d-8c59-463c-ade5-247d5f1a00d7&quot;,&quot;order&quot;:&quot;5&quot;},&quot;displayName&quot;:&quot;Granuloma cell cluster &quot;,&quot;isPremium&quot;:true},&quot;3d6bff48-73ed-43df-bbee-93f74d732184&quot;:{&quot;type&quot;:&quot;FIGURE_OBJECT&quot;,&quot;id&quot;:&quot;3d6bff48-73ed-43df-bbee-93f74d732184&quot;,&quot;relativeTransform&quot;:{&quot;translate&quot;:{&quot;x&quot;:-0.01736184219598963,&quot;y&quot;:-0.07262816430079692},&quot;rotate&quot;:0},&quot;opacity&quot;:1,&quot;path&quot;:{&quot;type&quot;:&quot;POLY_LINE&quot;,&quot;points&quot;:[{&quot;x&quot;:-28.16115088015393,&quot;y&quot;:24.766029774667093},{&quot;x&quot;:-35.64186977351365,&quot;y&quot;:14.257538286902241},{&quot;x&quot;:-37.30593799102067,&quot;y&quot;:2.50046115690461},{&quot;x&quot;:-33.786405722033436,&quot;y&quot;:-11.85149158035496},{&quot;x&quot;:-29.677878179470127,&quot;y&quot;:-25.502405673387916},{&quot;x&quot;:-21.932092993041813,&quot;y&quot;:-30.765358623204804},{&quot;x&quot;:-15.305435666326783,&quot;y&quot;:-37.25948280338553},{&quot;x&quot;:-6.352044389433234,&quot;y&quot;:-35.83999110306336},{&quot;x&quot;:2.3214728227351835,&quot;y&quot;:-38.05468168259133},{&quot;x&quot;:21.008646484071573,&quot;y&quot;:-32.48828952815071},{&quot;x&quot;:32.00889764641852,&quot;y&quot;:-21.22297207273517},{&quot;x&quot;:37.31022350779054,&quot;y&quot;:-0.28273492031568576},{&quot;x&quot;:27.767836957320895,&quot;y&quot;:26.621493826147304},{&quot;x&quot;:11.996392519739121,&quot;y&quot;:35.36868149741113},{&quot;x&quot;:-7.353446874268752,&quot;y&quot;:37.22414554889134}],&quot;closed&quot;:true},&quot;pathStyles&quot;:[{&quot;type&quot;:&quot;FILL&quot;,&quot;fillStyle&quot;:&quot;rgba(249,251,254,1)&quot;},{&quot;type&quot;:&quot;STROKE&quot;,&quot;strokeStyle&quot;:&quot;rgba(180,196,228,1)&quot;,&quot;lineWidth&quot;:0.265066293068601,&quot;lineJoin&quot;:&quot;round&quot;}],&quot;pathSmoothing&quot;:{&quot;type&quot;:&quot;CATMULL_SMOOTHING&quot;,&quot;smoothing&quot;:0.2},&quot;isLocked&quot;:false,&quot;parent&quot;:{&quot;type&quot;:&quot;CHILD&quot;,&quot;parentId&quot;:&quot;1c7106c5-829d-4ca0-aa72-bd531cedbd6d&quot;,&quot;order&quot;:&quot;01&quot;}},&quot;94f581d7-ace9-426c-b919-969986e51503&quot;:{&quot;type&quot;:&quot;FIGURE_OBJECT&quot;,&quot;id&quot;:&quot;94f581d7-ace9-426c-b919-969986e51503&quot;,&quot;name&quot;:&quot;Bacillus&quot;,&quot;relativeTransform&quot;:{&quot;translate&quot;:{&quot;x&quot;:-3.7834433317550142,&quot;y&quot;:0.23714320285317816},&quot;rotate&quot;:0.4145446793090976,&quot;skewX&quot;:-3.8011289408587814e-16,&quot;scale&quot;:{&quot;x&quot;:0.02533320250299899,&quot;y&quot;:0.02533320250299899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02&quot;}},&quot;f820f238-c0fd-4984-a72a-0adab43454a2&quot;:{&quot;type&quot;:&quot;FIGURE_OBJECT&quot;,&quot;id&quot;:&quot;f820f238-c0fd-4984-a72a-0adab43454a2&quot;,&quot;name&quot;:&quot;Bacillus&quot;,&quot;relativeTransform&quot;:{&quot;translate&quot;:{&quot;x&quot;:-1.5194019719668683,&quot;y&quot;:-1.3387951904002213},&quot;rotate&quot;:-0.18463837290440616,&quot;skewX&quot;:1.9005644704293914e-16,&quot;scale&quot;:{&quot;x&quot;:0.025333202502998985,&quot;y&quot;:0.02533320250299903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05&quot;}},&quot;59345a04-bcd8-4a12-b6be-7831589bf95a&quot;:{&quot;type&quot;:&quot;FIGURE_OBJECT&quot;,&quot;id&quot;:&quot;59345a04-bcd8-4a12-b6be-7831589bf95a&quot;,&quot;name&quot;:&quot;Bacillus&quot;,&quot;relativeTransform&quot;:{&quot;translate&quot;:{&quot;x&quot;:-3.812714210538427,&quot;y&quot;:2.691310577369604},&quot;rotate&quot;:-0.18463837290440616,&quot;skewX&quot;:1.9005644704293914e-16,&quot;scale&quot;:{&quot;x&quot;:0.025333202502998985,&quot;y&quot;:0.02533320250299903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07&quot;}},&quot;c519d29f-4ae1-4102-8347-b6778f2af9d3&quot;:{&quot;type&quot;:&quot;FIGURE_OBJECT&quot;,&quot;id&quot;:&quot;c519d29f-4ae1-4102-8347-b6778f2af9d3&quot;,&quot;name&quot;:&quot;Bacillus&quot;,&quot;relativeTransform&quot;:{&quot;translate&quot;:{&quot;x&quot;:2.7368088248936364,&quot;y&quot;:-4.448780159019576},&quot;rotate&quot;:-0.18463837290440616,&quot;skewX&quot;:1.9005644704293914e-16,&quot;scale&quot;:{&quot;x&quot;:0.025333202502998985,&quot;y&quot;:0.02533320250299903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&quot;}},&quot;c34908ab-8c4d-44da-8206-68039b6104f4&quot;:{&quot;type&quot;:&quot;FIGURE_OBJECT&quot;,&quot;id&quot;:&quot;c34908ab-8c4d-44da-8206-68039b6104f4&quot;,&quot;name&quot;:&quot;Bacillus&quot;,&quot;relativeTransform&quot;:{&quot;translate&quot;:{&quot;x&quot;:-1.3359741623637669,&quot;y&quot;:0.030483789940162005},&quot;rotate&quot;:0.20950637210968942,&quot;skewX&quot;:-4.223476600954201e-17,&quot;scale&quot;:{&quot;x&quot;:0.025333202502998992,&quot;y&quot;:0.02533320250299899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1&quot;}},&quot;954bd3f4-e19b-4e5c-87a0-4beecc780a8a&quot;:{&quot;type&quot;:&quot;FIGURE_OBJECT&quot;,&quot;id&quot;:&quot;954bd3f4-e19b-4e5c-87a0-4beecc780a8a&quot;,&quot;name&quot;:&quot;Bacillus&quot;,&quot;relativeTransform&quot;:{&quot;translate&quot;:{&quot;x&quot;:-1.5296572222189855,&quot;y&quot;:2.052035112032115},&quot;rotate&quot;:0.4549982887059384,&quot;skewX&quot;:2.5340859605725245e-16,&quot;scale&quot;:{&quot;x&quot;:0.025333202502998975,&quot;y&quot;:0.025333202502998968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2&quot;}},&quot;71b03ae8-d1c4-4dac-b4fe-39c6878d61cf&quot;:{&quot;type&quot;:&quot;FIGURE_OBJECT&quot;,&quot;id&quot;:&quot;71b03ae8-d1c4-4dac-b4fe-39c6878d61cf&quot;,&quot;name&quot;:&quot;Bacillus&quot;,&quot;relativeTransform&quot;:{&quot;translate&quot;:{&quot;x&quot;:-1.3473681967677538,&quot;y&quot;:3.080942019848602},&quot;rotate&quot;:-0.2590611471210359,&quot;skewX&quot;:5.490519581240475e-16,&quot;scale&quot;:{&quot;x&quot;:0.02533320250299896,&quot;y&quot;:0.02533320250299899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5&quot;}},&quot;f53398a6-2046-45f3-907a-bd049b08c81f&quot;:{&quot;type&quot;:&quot;FIGURE_OBJECT&quot;,&quot;id&quot;:&quot;f53398a6-2046-45f3-907a-bd049b08c81f&quot;,&quot;name&quot;:&quot;Bacillus&quot;,&quot;relativeTransform&quot;:{&quot;translate&quot;:{&quot;x&quot;:5.130563623625707,&quot;y&quot;:8.573500694586324},&quot;rotate&quot;:0.07644084465541726,&quot;skewX&quot;:4.1178896859303504e-16,&quot;scale&quot;:{&quot;x&quot;:0.02533320250299898,&quot;y&quot;:0.025333202502999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7&quot;}},&quot;389219e0-8dd9-45a5-87c4-001c5d1b24f1&quot;:{&quot;type&quot;:&quot;FIGURE_OBJECT&quot;,&quot;id&quot;:&quot;389219e0-8dd9-45a5-87c4-001c5d1b24f1&quot;,&quot;name&quot;:&quot;Bacillus&quot;,&quot;relativeTransform&quot;:{&quot;translate&quot;:{&quot;x&quot;:7.537282297433904,&quot;y&quot;:-5.4827958446882405},&quot;rotate&quot;:-1.3096592654214878,&quot;skewX&quot;:5.912867241335891e-16,&quot;scale&quot;:{&quot;x&quot;:0.02533320250299897,&quot;y&quot;:0.025333202502998968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&quot;}},&quot;b4a25625-0515-4e7d-a340-88f59bff9dd7&quot;:{&quot;type&quot;:&quot;FIGURE_OBJECT&quot;,&quot;id&quot;:&quot;b4a25625-0515-4e7d-a340-88f59bff9dd7&quot;,&quot;name&quot;:&quot;Bacillus&quot;,&quot;relativeTransform&quot;:{&quot;translate&quot;:{&quot;x&quot;:-1.07923650011959,&quot;y&quot;:-3.626155906953581},&quot;rotate&quot;:-0.6182323391070409,&quot;skewX&quot;:-8.446953201908412e-17,&quot;scale&quot;:{&quot;x&quot;:0.02533320250299898,&quot;y&quot;:0.02533320250299898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1&quot;}},&quot;418bdefe-963f-43e1-8a42-e7fbf6269de9&quot;:{&quot;type&quot;:&quot;FIGURE_OBJECT&quot;,&quot;id&quot;:&quot;418bdefe-963f-43e1-8a42-e7fbf6269de9&quot;,&quot;name&quot;:&quot;Bacillus&quot;,&quot;relativeTransform&quot;:{&quot;translate&quot;:{&quot;x&quot;:-0.7539221926975027,&quot;y&quot;:4.537512332665869},&quot;rotate&quot;:-2.443460952792061e-16,&quot;skewX&quot;:4.7123889803846967e-17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2&quot;}},&quot;05f8bd09-76c3-47ec-9190-67877c4dde84&quot;:{&quot;type&quot;:&quot;FIGURE_OBJECT&quot;,&quot;id&quot;:&quot;05f8bd09-76c3-47ec-9190-67877c4dde84&quot;,&quot;name&quot;:&quot;Bacillus&quot;,&quot;relativeTransform&quot;:{&quot;translate&quot;:{&quot;x&quot;:0.22337722984643396,&quot;y&quot;:6.361168428977836},&quot;rotate&quot;:-0.34482128152400765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5&quot;}},&quot;a6fde1bc-f8d2-4ec5-b0d3-c90c8daf1231&quot;:{&quot;type&quot;:&quot;FIGURE_OBJECT&quot;,&quot;id&quot;:&quot;a6fde1bc-f8d2-4ec5-b0d3-c90c8daf1231&quot;,&quot;name&quot;:&quot;Bacillus&quot;,&quot;relativeTransform&quot;:{&quot;translate&quot;:{&quot;x&quot;:-3.5923845920226043,&quot;y&quot;:-4.965114273843477},&quot;rotate&quot;:-0.34482128152400765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7&quot;}},&quot;2b70ace6-8c02-448c-9fa3-86c71026426d&quot;:{&quot;type&quot;:&quot;FIGURE_OBJECT&quot;,&quot;id&quot;:&quot;2b70ace6-8c02-448c-9fa3-86c71026426d&quot;,&quot;name&quot;:&quot;Bacillus&quot;,&quot;relativeTransform&quot;:{&quot;translate&quot;:{&quot;x&quot;:1.210724687486145,&quot;y&quot;:0.4761200294864661},&quot;rotate&quot;:1.5707963267948963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3&quot;}},&quot;35936d48-6e89-4dbd-8e76-db6af93ca6d7&quot;:{&quot;type&quot;:&quot;FIGURE_OBJECT&quot;,&quot;id&quot;:&quot;35936d48-6e89-4dbd-8e76-db6af93ca6d7&quot;,&quot;name&quot;:&quot;Bacillus&quot;,&quot;relativeTransform&quot;:{&quot;translate&quot;:{&quot;x&quot;:-5.517936705863636,&quot;y&quot;:0.7358670847043943},&quot;rotate&quot;:1.5707963267948963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32&quot;}},&quot;c0ced5da-f527-42f9-b426-fb211860a8aa&quot;:{&quot;type&quot;:&quot;FIGURE_OBJECT&quot;,&quot;id&quot;:&quot;c0ced5da-f527-42f9-b426-fb211860a8aa&quot;,&quot;name&quot;:&quot;Bacillus&quot;,&quot;relativeTransform&quot;:{&quot;translate&quot;:{&quot;x&quot;:5.00691805986477,&quot;y&quot;:3.0809085794824402},&quot;rotate&quot;:2.1023653724981486,&quot;skewX&quot;:0,&quot;scale&quot;:{&quot;x&quot;:0.025333202502998985,&quot;y&quot;:0.02533320250299898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35&quot;}},&quot;437460ec-cf54-464a-9f52-222634c2b9bd&quot;:{&quot;type&quot;:&quot;FIGURE_OBJECT&quot;,&quot;id&quot;:&quot;437460ec-cf54-464a-9f52-222634c2b9bd&quot;,&quot;name&quot;:&quot;Bacillus&quot;,&quot;relativeTransform&quot;:{&quot;translate&quot;:{&quot;x&quot;:6.2689607702160135,&quot;y&quot;:4.388935691348346},&quot;rotate&quot;:2.49211941283793,&quot;skewX&quot;:8.446953201908407e-17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4&quot;}},&quot;e2040ad7-691c-4ef4-a5e8-80c470525ab8&quot;:{&quot;type&quot;:&quot;FIGURE_OBJECT&quot;,&quot;id&quot;:&quot;e2040ad7-691c-4ef4-a5e8-80c470525ab8&quot;,&quot;name&quot;:&quot;Bacillus&quot;,&quot;relativeTransform&quot;:{&quot;translate&quot;:{&quot;x&quot;:2.4825592178259477,&quot;y&quot;:4.806225081065785},&quot;rotate&quot;:1.5707963267948963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45&quot;}},&quot;2b2c4ba6-37b5-46f0-9605-0494f541ebc0&quot;:{&quot;type&quot;:&quot;FIGURE_OBJECT&quot;,&quot;id&quot;:&quot;2b2c4ba6-37b5-46f0-9605-0494f541ebc0&quot;,&quot;name&quot;:&quot;Bacillus&quot;,&quot;relativeTransform&quot;:{&quot;translate&quot;:{&quot;x&quot;:0.6927168463761119,&quot;y&quot;:-1.862998535677364},&quot;rotate&quot;:0.9921039746000826,&quot;skewX&quot;:2.5340859605725245e-16,&quot;scale&quot;:{&quot;x&quot;:0.02533320250299897,&quot;y&quot;:0.02533320250299899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&quot;}},&quot;f6d9d376-be53-45da-89ee-b9f1fd6357f8&quot;:{&quot;type&quot;:&quot;FIGURE_OBJECT&quot;,&quot;id&quot;:&quot;f6d9d376-be53-45da-89ee-b9f1fd6357f8&quot;,&quot;name&quot;:&quot;Bacillus&quot;,&quot;relativeTransform&quot;:{&quot;translate&quot;:{&quot;x&quot;:-0.00002131937474588211,&quot;y&quot;:-5.9489363477028805},&quot;rotate&quot;:0.9921039746000826,&quot;skewX&quot;:2.5340859605725245e-16,&quot;scale&quot;:{&quot;x&quot;:0.02533320250299897,&quot;y&quot;:0.02533320250299899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1&quot;}},&quot;6137ae77-1051-4990-be74-b60b0de19c86&quot;:{&quot;type&quot;:&quot;FIGURE_OBJECT&quot;,&quot;id&quot;:&quot;6137ae77-1051-4990-be74-b60b0de19c86&quot;,&quot;name&quot;:&quot;Bacillus&quot;,&quot;relativeTransform&quot;:{&quot;translate&quot;:{&quot;x&quot;:3.300192077904385,&quot;y&quot;:-1.030638216218142},&quot;rotate&quot;:1.4133691991778108,&quot;skewX&quot;:-1.0558691502385536e-16,&quot;scale&quot;:{&quot;x&quot;:0.02533320250299895,&quot;y&quot;:0.0253332025029989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2&quot;}},&quot;d7f01703-48a8-4bf9-969c-30ef7f835a10&quot;:{&quot;type&quot;:&quot;FIGURE_OBJECT&quot;,&quot;id&quot;:&quot;d7f01703-48a8-4bf9-969c-30ef7f835a10&quot;,&quot;name&quot;:&quot;Bacillus&quot;,&quot;relativeTransform&quot;:{&quot;translate&quot;:{&quot;x&quot;:2.441244755215599,&quot;y&quot;:-2.288642843121717},&quot;rotate&quot;:1.4133691991778108,&quot;skewX&quot;:-1.0558691502385536e-16,&quot;scale&quot;:{&quot;x&quot;:0.02533320250299895,&quot;y&quot;:0.0253332025029989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5&quot;}},&quot;8c02f4fc-1ff2-4ac8-ba9e-952086cd62c1&quot;:{&quot;type&quot;:&quot;FIGURE_OBJECT&quot;,&quot;id&quot;:&quot;8c02f4fc-1ff2-4ac8-ba9e-952086cd62c1&quot;,&quot;name&quot;:&quot;Bacillus&quot;,&quot;relativeTransform&quot;:{&quot;translate&quot;:{&quot;x&quot;:5.330202283370309,&quot;y&quot;:-1.5770723793789472},&quot;rotate&quot;:1.0204297424263442,&quot;skewX&quot;:8.446953201908429e-17,&quot;scale&quot;:{&quot;x&quot;:0.02533320250299895,&quot;y&quot;:0.0253332025029989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7&quot;}},&quot;5e76057d-d85b-4cb5-9073-8cf8a6990ff7&quot;:{&quot;type&quot;:&quot;FIGURE_OBJECT&quot;,&quot;id&quot;:&quot;5e76057d-d85b-4cb5-9073-8cf8a6990ff7&quot;,&quot;name&quot;:&quot;Bacillus&quot;,&quot;relativeTransform&quot;:{&quot;translate&quot;:{&quot;x&quot;:3.9568631458085273,&quot;y&quot;:0.8109446603038599},&quot;rotate&quot;:-0.34482128152400765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&quot;}},&quot;c2b99856-11e5-42cc-86c0-038fe866eab0&quot;:{&quot;type&quot;:&quot;FIGURE_OBJECT&quot;,&quot;id&quot;:&quot;c2b99856-11e5-42cc-86c0-038fe866eab0&quot;,&quot;name&quot;:&quot;Bacillus&quot;,&quot;relativeTransform&quot;:{&quot;translate&quot;:{&quot;x&quot;:-3.8296482910777465,&quot;y&quot;:-2.190510137618065},&quot;rotate&quot;:-1.0122882964570599,&quot;skewX&quot;:0,&quot;scale&quot;:{&quot;x&quot;:0.025333202502998982,&quot;y&quot;:0.025333202502998996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1&quot;}},&quot;87a83f4b-2ecb-43a8-ab18-beda72dadefa&quot;:{&quot;type&quot;:&quot;FIGURE_OBJECT&quot;,&quot;id&quot;:&quot;87a83f4b-2ecb-43a8-ab18-beda72dadefa&quot;,&quot;name&quot;:&quot;Bacillus&quot;,&quot;relativeTransform&quot;:{&quot;translate&quot;:{&quot;x&quot;:1.1812013497797267,&quot;y&quot;:2.793329812694587},&quot;rotate&quot;:-0.2931849754745319,&quot;skewX&quot;:-1.689390640381683e-16,&quot;scale&quot;:{&quot;x&quot;:0.02533320250299897,&quot;y&quot;:0.02533320250299901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2&quot;}},&quot;9f4caad4-794c-4e9a-b7c6-9b23915d560e&quot;:{&quot;type&quot;:&quot;FIGURE_OBJECT&quot;,&quot;id&quot;:&quot;9f4caad4-794c-4e9a-b7c6-9b23915d560e&quot;,&quot;name&quot;:&quot;Bacillus&quot;,&quot;relativeTransform&quot;:{&quot;translate&quot;:{&quot;x&quot;:-2.991910968837821,&quot;y&quot;:5.395208492701726},&quot;rotate&quot;:0.31922417272353465,&quot;skewX&quot;:-8.446953201908403e-17,&quot;scale&quot;:{&quot;x&quot;:0.02533320250299899,&quot;y&quot;:0.0253332025029990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5&quot;}},&quot;54c02b51-1a14-44b3-badf-dbc84a1ac014&quot;:{&quot;type&quot;:&quot;FIGURE_OBJECT&quot;,&quot;id&quot;:&quot;54c02b51-1a14-44b3-badf-dbc84a1ac014&quot;,&quot;relativeTransform&quot;:{&quot;translate&quot;:{&quot;x&quot;:-4.210467373201837,&quot;y&quot;:2.87201506662625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7&quot;}},&quot;0f316867-72f6-46ca-9681-dd2aa381d9f4&quot;:{&quot;id&quot;:&quot;0f316867-72f6-46ca-9681-dd2aa381d9f4&quot;,&quot;name&quot;:&quot;Neutrophil&quot;,&quot;type&quot;:&quot;FIGURE_OBJECT&quot;,&quot;relativeTransform&quot;:{&quot;translate&quot;:{&quot;x&quot;:8.743906861998,&quot;y&quot;:-21.85466898630421},&quot;rotate&quot;:0,&quot;skewX&quot;:0,&quot;scale&quot;:{&quot;x&quot;:0.08222834844280869,&quot;y&quot;:0.08222834844280869}},&quot;image&quot;:{&quot;url&quot;:&quot;https://icons.biorender.com/biorender/6166f11c750572002977b480/neutrophil-02.png&quot;,&quot;fallbackUrl&quot;:&quot;https://res.cloudinary.com/dlcjuc3ej/image/upload/v1634136342/ihqrsnftzzljbkyujrif.svg#/keystone/api/icons/6166f11c750572002977b480/neutrophil-02.svg&quot;,&quot;isPremium&quot;:false,&quot;isPacked&quot;:true,&quot;size&quot;:{&quot;x&quot;:100,&quot;y&quot;:105.23560209424083}},&quot;source&quot;:{&quot;id&quot;:&quot;6166f0aa750572002977b44d&quot;,&quot;type&quot;:&quot;ASSETS&quot;},&quot;parent&quot;:{&quot;type&quot;:&quot;CHILD&quot;,&quot;parentId&quot;:&quot;54c02b51-1a14-44b3-badf-dbc84a1ac014&quot;,&quot;order&quot;:&quot;7&quot;},&quot;styles&quot;:{&quot;cell&quot;:[{&quot;monochromeTargetColor&quot;:&quot;#8169C3&quot;,&quot;styleName&quot;:&quot;FILL&quot;,&quot;color&quot;:&quot;#a293cf&quot;},{&quot;monochromeTargetColor&quot;:&quot;#8169C3&quot;,&quot;styleName&quot;:&quot;STROKE&quot;,&quot;color&quot;:&quot;#5c48a4&quot;}],&quot;nucleus&quot;:[{&quot;monochromeTargetColor&quot;:&quot;#8169C3&quot;,&quot;styleName&quot;:&quot;FILL&quot;,&quot;color&quot;:&quot;#7764b5&quot;},{&quot;monochromeTargetColor&quot;:&quot;#8169C3&quot;,&quot;styleName&quot;:&quot;STROKE&quot;,&quot;color&quot;:&quot;#5f4ca6&quot;}],&quot;granules&quot;:[{&quot;monochromeTargetColor&quot;:&quot;#8169C3&quot;,&quot;styleName&quot;:&quot;FILL&quot;,&quot;color&quot;:&quot;#5f4ca6&quot;},{&quot;monochromeTargetColor&quot;:&quot;#8169C3&quot;,&quot;styleName&quot;:&quot;STROKE&quot;}]}},&quot;3166eecb-d7b6-49b8-85bf-6b49d8584c1b&quot;:{&quot;id&quot;:&quot;3166eecb-d7b6-49b8-85bf-6b49d8584c1b&quot;,&quot;name&quot;:&quot;Neutrophil&quot;,&quot;type&quot;:&quot;FIGURE_OBJECT&quot;,&quot;relativeTransform&quot;:{&quot;translate&quot;:{&quot;x&quot;:-7.758043922026182,&quot;y&quot;:20.868792704110568},&quot;rotate&quot;:0,&quot;skewX&quot;:0,&quot;scale&quot;:{&quot;x&quot;:0.07935378855186627,&quot;y&quot;:0.07935378855186626}},&quot;image&quot;:{&quot;url&quot;:&quot;https://icons.biorender.com/biorender/6166f11c750572002977b480/neutrophil-02.png&quot;,&quot;fallbackUrl&quot;:&quot;https://res.cloudinary.com/dlcjuc3ej/image/upload/v1634136342/ihqrsnftzzljbkyujrif.svg#/keystone/api/icons/6166f11c750572002977b480/neutrophil-02.svg&quot;,&quot;isPremium&quot;:false,&quot;isPacked&quot;:true,&quot;size&quot;:{&quot;x&quot;:100,&quot;y&quot;:105.23560209424083}},&quot;source&quot;:{&quot;id&quot;:&quot;6166f0aa750572002977b44d&quot;,&quot;type&quot;:&quot;ASSETS&quot;},&quot;parent&quot;:{&quot;type&quot;:&quot;CHILD&quot;,&quot;parentId&quot;:&quot;54c02b51-1a14-44b3-badf-dbc84a1ac014&quot;,&quot;order&quot;:&quot;2&quot;},&quot;styles&quot;:{&quot;cell&quot;:[{&quot;monochromeTargetColor&quot;:&quot;#8169C3&quot;,&quot;styleName&quot;:&quot;FILL&quot;,&quot;color&quot;:&quot;#a293cf&quot;},{&quot;monochromeTargetColor&quot;:&quot;#8169C3&quot;,&quot;styleName&quot;:&quot;STROKE&quot;,&quot;color&quot;:&quot;#5c48a4&quot;}],&quot;nucleus&quot;:[{&quot;monochromeTargetColor&quot;:&quot;#8169C3&quot;,&quot;styleName&quot;:&quot;FILL&quot;,&quot;color&quot;:&quot;#7764b5&quot;},{&quot;monochromeTargetColor&quot;:&quot;#8169C3&quot;,&quot;styleName&quot;:&quot;STROKE&quot;,&quot;color&quot;:&quot;#5f4ca6&quot;}],&quot;granules&quot;:[{&quot;monochromeTargetColor&quot;:&quot;#8169C3&quot;,&quot;styleName&quot;:&quot;FILL&quot;,&quot;color&quot;:&quot;#5f4ca6&quot;},{&quot;monochromeTargetColor&quot;:&quot;#8169C3&quot;,&quot;styleName&quot;:&quot;STROKE&quot;}]}},&quot;1092b33c-74c9-47d6-a818-4bb13c6fe34b&quot;:{&quot;type&quot;:&quot;FIGURE_OBJECT&quot;,&quot;id&quot;:&quot;1092b33c-74c9-47d6-a818-4bb13c6fe34b&quot;,&quot;relativeTransform&quot;:{&quot;translate&quot;:{&quot;x&quot;:2.5152928621905777,&quot;y&quot;:-2.03846736157875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7&quot;}},&quot;e326d710-58c4-487a-a7c1-cfebf3b1c6b3&quot;:{&quot;id&quot;:&quot;e326d710-58c4-487a-a7c1-cfebf3b1c6b3&quot;,&quot;name&quot;:&quot;Natural killer cell&quot;,&quot;type&quot;:&quot;FIGURE_OBJECT&quot;,&quot;relativeTransform&quot;:{&quot;translate&quot;:{&quot;x&quot;:-19.780726738538046,&quot;y&quot;:-16.676364942483467},&quot;rotate&quot;:-0.6497074577214077,&quot;skewX&quot;:0,&quot;scale&quot;:{&quot;x&quot;:0.07365990007919786,&quot;y&quot;:0.07365990007919784}},&quot;image&quot;:{&quot;url&quot;:&quot;https://icons.biorender.com/biorender/61799a7d4b488100281faf99/natural-killer-cell-01.png&quot;,&quot;fallbackUrl&quot;:&quot;https://res.cloudinary.com/dlcjuc3ej/image/upload/v1635359345/nst3j4y3jwv1cuyo1b5x.svg#/keystone/api/icons/61799a7d4b488100281faf99/natural-killer-cell-01.svg&quot;,&quot;isPremium&quot;:false,&quot;isPacked&quot;:true,&quot;size&quot;:{&quot;x&quot;:100,&quot;y&quot;:100}},&quot;source&quot;:{&quot;id&quot;:&quot;61798a634b488100281fada1&quot;,&quot;type&quot;:&quot;ASSETS&quot;},&quot;parent&quot;:{&quot;type&quot;:&quot;CHILD&quot;,&quot;parentId&quot;:&quot;1092b33c-74c9-47d6-a818-4bb13c6fe34b&quot;,&quot;order&quot;:&quot;05&quot;}},&quot;c534d11b-13b7-4c4c-b8c1-29c32b66ef5d&quot;:{&quot;id&quot;:&quot;c534d11b-13b7-4c4c-b8c1-29c32b66ef5d&quot;,&quot;name&quot;:&quot;Natural killer cell&quot;,&quot;type&quot;:&quot;FIGURE_OBJECT&quot;,&quot;relativeTransform&quot;:{&quot;translate&quot;:{&quot;x&quot;:19.78066808939453,&quot;y&quot;:17.128735319470277},&quot;rotate&quot;:1.011301408495063,&quot;skewX&quot;:-2.3978900656599296e-16,&quot;scale&quot;:{&quot;x&quot;:0.07365990007919783,&quot;y&quot;:0.07365990007919786}},&quot;image&quot;:{&quot;url&quot;:&quot;https://icons.biorender.com/biorender/61799a7d4b488100281faf99/natural-killer-cell-01.png&quot;,&quot;fallbackUrl&quot;:&quot;https://res.cloudinary.com/dlcjuc3ej/image/upload/v1635359345/nst3j4y3jwv1cuyo1b5x.svg#/keystone/api/icons/61799a7d4b488100281faf99/natural-killer-cell-01.svg&quot;,&quot;isPremium&quot;:false,&quot;isPacked&quot;:true,&quot;size&quot;:{&quot;x&quot;:100,&quot;y&quot;:100}},&quot;source&quot;:{&quot;id&quot;:&quot;61798a634b488100281fada1&quot;,&quot;type&quot;:&quot;ASSETS&quot;},&quot;parent&quot;:{&quot;type&quot;:&quot;CHILD&quot;,&quot;parentId&quot;:&quot;1092b33c-74c9-47d6-a818-4bb13c6fe34b&quot;,&quot;order&quot;:&quot;1&quot;}},&quot;bdc91ae3-06ea-4ee2-95d2-a2b09a4fdb51&quot;:{&quot;type&quot;:&quot;FIGURE_OBJECT&quot;,&quot;id&quot;:&quot;bdc91ae3-06ea-4ee2-95d2-a2b09a4fdb51&quot;,&quot;relativeTransform&quot;:{&quot;translate&quot;:{&quot;x&quot;:1.2107871427963972,&quot;y&quot;:0.4761063774407343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77&quot;}},&quot;a184b877-f3c3-4141-a6ed-8d91b6fc5362&quot;:{&quot;type&quot;:&quot;FIGURE_OBJECT&quot;,&quot;id&quot;:&quot;a184b877-f3c3-4141-a6ed-8d91b6fc5362&quot;,&quot;parent&quot;:{&quot;type&quot;:&quot;CHILD&quot;,&quot;parentId&quot;:&quot;bdc91ae3-06ea-4ee2-95d2-a2b09a4fdb51&quot;,&quot;order&quot;:&quot;98&quot;},&quot;relativeTransform&quot;:{&quot;translate&quot;:{&quot;x&quot;:0,&quot;y&quot;:0},&quot;rotate&quot;:0}},&quot;8e72e21d-6c9c-4955-9f51-7be6b617c96d&quot;:{&quot;id&quot;:&quot;8e72e21d-6c9c-4955-9f51-7be6b617c96d&quot;,&quot;name&quot;:&quot;Macrophage (epitheloid)&quot;,&quot;type&quot;:&quot;FIGURE_OBJECT&quot;,&quot;relativeTransform&quot;:{&quot;translate&quot;:{&quot;x&quot;:-11.40107212833677,&quot;y&quot;:-23.70268744970085},&quot;rotate&quot;:-0.2104113300765785,&quot;skewX&quot;:4.5249913662329714e-17,&quot;scale&quot;:{&quot;x&quot;:0.06922472783888707,&quot;y&quot;:0.06922472783888717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02&quot;}},&quot;af78c2b6-a1b6-4c1e-a66f-8d5cdf1380cd&quot;:{&quot;id&quot;:&quot;af78c2b6-a1b6-4c1e-a66f-8d5cdf1380cd&quot;,&quot;name&quot;:&quot;Macrophage (epitheloid)&quot;,&quot;type&quot;:&quot;FIGURE_OBJECT&quot;,&quot;relativeTransform&quot;:{&quot;translate&quot;:{&quot;x&quot;:-1.0914165885540632,&quot;y&quot;:-26.578592425822716},&quot;rotate&quot;:-0.07138821475135596,&quot;skewX&quot;:7.918734890907705e-17,&quot;scale&quot;:{&quot;x&quot;:0.06922472783888704,&quot;y&quot;:0.06922472783888728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05&quot;}},&quot;6528c3a4-0819-4047-86d9-c585ceafcd14&quot;:{&quot;id&quot;:&quot;6528c3a4-0819-4047-86d9-c585ceafcd14&quot;,&quot;name&quot;:&quot;Macrophage (epitheloid)&quot;,&quot;type&quot;:&quot;FIGURE_OBJECT&quot;,&quot;relativeTransform&quot;:{&quot;translate&quot;:{&quot;x&quot;:8.516801873782386,&quot;y&quot;:-24.651177111113952},&quot;rotate&quot;:0.45802430020143003,&quot;skewX&quot;:-3.619993092986377e-16,&quot;scale&quot;:{&quot;x&quot;:0.06922472783888707,&quot;y&quot;:0.06922472783888722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1&quot;}},&quot;0e718660-15a9-40c3-b0a5-53c40ddda949&quot;:{&quot;id&quot;:&quot;0e718660-15a9-40c3-b0a5-53c40ddda949&quot;,&quot;name&quot;:&quot;Macrophage (epitheloid)&quot;,&quot;type&quot;:&quot;FIGURE_OBJECT&quot;,&quot;relativeTransform&quot;:{&quot;translate&quot;:{&quot;x&quot;:-5.696648175392511,&quot;y&quot;:-17.817837534246852},&quot;rotate&quot;:-0.10618227174372401,&quot;skewX&quot;:-1.5837469781815422e-16,&quot;scale&quot;:{&quot;x&quot;:0.06922472783888702,&quot;y&quot;:0.06922472783888721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15&quot;}},&quot;f1fc9df5-bc9f-4a1e-afa8-5f1ed8b7812b&quot;:{&quot;id&quot;:&quot;f1fc9df5-bc9f-4a1e-afa8-5f1ed8b7812b&quot;,&quot;name&quot;:&quot;Macrophage (epitheloid)&quot;,&quot;type&quot;:&quot;FIGURE_OBJECT&quot;,&quot;relativeTransform&quot;:{&quot;translate&quot;:{&quot;x&quot;:-14.334351439824747,&quot;y&quot;:-13.562710170475436},&quot;rotate&quot;:-0.7311657530203242,&quot;skewX&quot;:-6.334987912726169e-16,&quot;scale&quot;:{&quot;x&quot;:0.06922472783888702,&quot;y&quot;:0.06922472783888725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2&quot;}},&quot;ac8d83f1-ef31-406f-bb7f-813c1619391d&quot;:{&quot;id&quot;:&quot;ac8d83f1-ef31-406f-bb7f-813c1619391d&quot;,&quot;name&quot;:&quot;Macrophage (epitheloid)&quot;,&quot;type&quot;:&quot;FIGURE_OBJECT&quot;,&quot;relativeTransform&quot;:{&quot;translate&quot;:{&quot;x&quot;:-23.178698913870424,&quot;y&quot;:-11.554931418890261},&quot;rotate&quot;:-1.057177676496468,&quot;skewX&quot;:3.619993092986382e-16,&quot;scale&quot;:{&quot;x&quot;:0.06922472783888702,&quot;y&quot;:0.06922472783888714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22&quot;}},&quot;1e42b3d2-0949-4b02-89f4-52a185979b2b&quot;:{&quot;id&quot;:&quot;1e42b3d2-0949-4b02-89f4-52a185979b2b&quot;,&quot;name&quot;:&quot;Macrophage (epitheloid)&quot;,&quot;type&quot;:&quot;FIGURE_OBJECT&quot;,&quot;relativeTransform&quot;:{&quot;translate&quot;:{&quot;x&quot;:-19.707154144230046,&quot;y&quot;:-4.169652153867623},&quot;rotate&quot;:-1.2452501448178694,&quot;skewX&quot;:4.524991366232982e-17,&quot;scale&quot;:{&quot;x&quot;:0.06922472783888699,&quot;y&quot;:0.0692247278388871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25&quot;}},&quot;338f2764-dc49-4a96-b4da-1d683c700edd&quot;:{&quot;id&quot;:&quot;338f2764-dc49-4a96-b4da-1d683c700edd&quot;,&quot;name&quot;:&quot;Macrophage (epitheloid)&quot;,&quot;type&quot;:&quot;FIGURE_OBJECT&quot;,&quot;relativeTransform&quot;:{&quot;translate&quot;:{&quot;x&quot;:-26.78096799781385,&quot;y&quot;:-2.074426559736276},&quot;rotate&quot;:-1.5707963267948963,&quot;skewX&quot;:1.0627802766581884e-16,&quot;scale&quot;:{&quot;x&quot;:0.06922472783888699,&quot;y&quot;:0.06922472783888717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3&quot;}},&quot;4f5cff56-4786-48d0-9070-5d212e5797d9&quot;:{&quot;id&quot;:&quot;4f5cff56-4786-48d0-9070-5d212e5797d9&quot;,&quot;name&quot;:&quot;Macrophage (epitheloid)&quot;,&quot;type&quot;:&quot;FIGURE_OBJECT&quot;,&quot;relativeTransform&quot;:{&quot;translate&quot;:{&quot;x&quot;:-19.685477857101926,&quot;y&quot;:5.572593152608391},&quot;rotate&quot;:1.2396601222690742,&quot;skewX&quot;:5.429989639479577e-16,&quot;scale&quot;:{&quot;x&quot;:0.06922472783888699,&quot;y&quot;:0.06922472783888732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4&quot;}},&quot;b916caa2-238e-46f9-82d3-e8f2094ab293&quot;:{&quot;id&quot;:&quot;b916caa2-238e-46f9-82d3-e8f2094ab293&quot;,&quot;name&quot;:&quot;Macrophage (epitheloid)&quot;,&quot;type&quot;:&quot;FIGURE_OBJECT&quot;,&quot;relativeTransform&quot;:{&quot;translate&quot;:{&quot;x&quot;:-20.456097237039053,&quot;y&quot;:17.351063487097825},&quot;rotate&quot;:-2.3078284247719805,&quot;skewX&quot;:0,&quot;scale&quot;:{&quot;x&quot;:0.06922472783888702,&quot;y&quot;:0.069224727838887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5&quot;}},&quot;fed75896-f998-439e-8f24-ddcd167886e5&quot;:{&quot;id&quot;:&quot;fed75896-f998-439e-8f24-ddcd167886e5&quot;,&quot;name&quot;:&quot;Macrophage (epitheloid)&quot;,&quot;type&quot;:&quot;FIGURE_OBJECT&quot;,&quot;relativeTransform&quot;:{&quot;translate&quot;:{&quot;x&quot;:-14.640177074866113,&quot;y&quot;:14.229261174078237},&quot;rotate&quot;:0.8269549518444369,&quot;skewX&quot;:9.049982732465964e-17,&quot;scale&quot;:{&quot;x&quot;:0.06922472783888699,&quot;y&quot;:0.06922472783888728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52&quot;}},&quot;b600d1a4-2e14-480e-85b7-f2c8e9601337&quot;:{&quot;id&quot;:&quot;b600d1a4-2e14-480e-85b7-f2c8e9601337&quot;,&quot;name&quot;:&quot;Macrophage (epitheloid)&quot;,&quot;type&quot;:&quot;FIGURE_OBJECT&quot;,&quot;relativeTransform&quot;:{&quot;translate&quot;:{&quot;x&quot;:-5.696610624142847,&quot;y&quot;:19.192765688992267},&quot;rotate&quot;:0.1936742287803823,&quot;skewX&quot;:-4.52499136623298e-17,&quot;scale&quot;:{&quot;x&quot;:0.069224727838887,&quot;y&quot;:0.06922472783888725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55&quot;}},&quot;8f79d704-d71d-45ec-a693-9d4bf1088dfc&quot;:{&quot;id&quot;:&quot;8f79d704-d71d-45ec-a693-9d4bf1088dfc&quot;,&quot;name&quot;:&quot;Macrophage (epitheloid)&quot;,&quot;type&quot;:&quot;FIGURE_OBJECT&quot;,&quot;relativeTransform&quot;:{&quot;translate&quot;:{&quot;x&quot;:-5.1450685354268995,&quot;y&quot;:26.124674093887513},&quot;rotate&quot;:-3.034771646390439,&quot;skewX&quot;:9.049982732465964e-17,&quot;scale&quot;:{&quot;x&quot;:0.06922472783888699,&quot;y&quot;:0.06922472783888726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6&quot;}},&quot;9ec21d0e-925c-46a5-b3a2-480ac67ad05b&quot;:{&quot;id&quot;:&quot;9ec21d0e-925c-46a5-b3a2-480ac67ad05b&quot;,&quot;name&quot;:&quot;Macrophage (epitheloid)&quot;,&quot;type&quot;:&quot;FIGURE_OBJECT&quot;,&quot;relativeTransform&quot;:{&quot;translate&quot;:{&quot;x&quot;:12.151025681380151,&quot;y&quot;:15.014446683050924},&quot;rotate&quot;:2.524845515733441,&quot;skewX&quot;:1.8099965464931923e-16,&quot;scale&quot;:{&quot;x&quot;:0.06922472783888699,&quot;y&quot;:0.06922472783888732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65&quot;}},&quot;55101303-90f1-4bb3-8dd1-62283ac9626a&quot;:{&quot;id&quot;:&quot;55101303-90f1-4bb3-8dd1-62283ac9626a&quot;,&quot;name&quot;:&quot;Macrophage (epitheloid)&quot;,&quot;type&quot;:&quot;FIGURE_OBJECT&quot;,&quot;relativeTransform&quot;:{&quot;translate&quot;:{&quot;x&quot;:15.480229851642688,&quot;y&quot;:21.184796312049976},&quot;rotate&quot;:2.444847735300167,&quot;skewX&quot;:0,&quot;scale&quot;:{&quot;x&quot;:0.069224727838887,&quot;y&quot;:0.06922472783888729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7&quot;}},&quot;182068e2-b099-4e27-b4ce-e9157ce5c1dd&quot;:{&quot;id&quot;:&quot;182068e2-b099-4e27-b4ce-e9157ce5c1dd&quot;,&quot;name&quot;:&quot;Macrophage (epitheloid)&quot;,&quot;type&quot;:&quot;FIGURE_OBJECT&quot;,&quot;relativeTransform&quot;:{&quot;translate&quot;:{&quot;x&quot;:23.484426393897294,&quot;y&quot;:5.601870460909241},&quot;rotate&quot;:1.6696469341077147,&quot;skewX&quot;:2.4887452514281396e-16,&quot;scale&quot;:{&quot;x&quot;:0.06922472783888699,&quot;y&quot;:0.06922472783888729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72&quot;}},&quot;8fc6a000-9a2d-4562-b055-199054fb36ff&quot;:{&quot;id&quot;:&quot;8fc6a000-9a2d-4562-b055-199054fb36ff&quot;,&quot;name&quot;:&quot;Macrophage (epitheloid)&quot;,&quot;type&quot;:&quot;FIGURE_OBJECT&quot;,&quot;relativeTransform&quot;:{&quot;translate&quot;:{&quot;x&quot;:16.451540248426124,&quot;y&quot;:5.839008093052465},&quot;rotate&quot;:1.6696469341077147,&quot;skewX&quot;:2.4887452514281396e-16,&quot;scale&quot;:{&quot;x&quot;:0.06922472783888699,&quot;y&quot;:0.06922472783888729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75&quot;}},&quot;b3da42e1-5c31-44da-bcd7-088f59063b12&quot;:{&quot;id&quot;:&quot;b3da42e1-5c31-44da-bcd7-088f59063b12&quot;,&quot;name&quot;:&quot;Macrophage (epitheloid)&quot;,&quot;type&quot;:&quot;FIGURE_OBJECT&quot;,&quot;relativeTransform&quot;:{&quot;translate&quot;:{&quot;x&quot;:16.930490005834628,&quot;y&quot;:-4.169664670950838},&quot;rotate&quot;:1.485658079532649,&quot;skewX&quot;:2.375620467272317e-16,&quot;scale&quot;:{&quot;x&quot;:0.06922472783888697,&quot;y&quot;:0.0692247278388873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8&quot;}},&quot;663fd526-1662-4fc5-9c44-665dcdc1a85d&quot;:{&quot;id&quot;:&quot;663fd526-1662-4fc5-9c44-665dcdc1a85d&quot;,&quot;name&quot;:&quot;Macrophage (epitheloid)&quot;,&quot;type&quot;:&quot;FIGURE_OBJECT&quot;,&quot;relativeTransform&quot;:{&quot;translate&quot;:{&quot;x&quot;:23.74996195239221,&quot;y&quot;:-4.0894462843042225},&quot;rotate&quot;:1.4487395216110583,&quot;skewX&quot;:2.7149948197397914e-16,&quot;scale&quot;:{&quot;x&quot;:0.06922472783888696,&quot;y&quot;:0.0692247278388873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9&quot;}},&quot;dc32af53-ae69-49fe-a075-4c285cd7e8f3&quot;:{&quot;type&quot;:&quot;FIGURE_OBJECT&quot;,&quot;id&quot;:&quot;dc32af53-ae69-49fe-a075-4c285cd7e8f3&quot;,&quot;parent&quot;:{&quot;type&quot;:&quot;CHILD&quot;,&quot;parentId&quot;:&quot;bdc91ae3-06ea-4ee2-95d2-a2b09a4fdb51&quot;,&quot;order&quot;:&quot;99&quot;},&quot;relativeTransform&quot;:{&quot;translate&quot;:{&quot;x&quot;:0,&quot;y&quot;:0},&quot;rotate&quot;:0}},&quot;72df7cbc-d416-4662-8a98-f07a3f6cced2&quot;:{&quot;id&quot;:&quot;72df7cbc-d416-4662-8a98-f07a3f6cced2&quot;,&quot;name&quot;:&quot;Lymphocyte (B-cell)&quot;,&quot;type&quot;:&quot;FIGURE_OBJECT&quot;,&quot;relativeTransform&quot;:{&quot;translate&quot;:{&quot;x&quot;:-31.3147463033699,&quot;y&quot;:-11.28525822883328},&quot;rotate&quot;:-1.5707963267948966,&quot;skewX&quot;:0,&quot;scale&quot;:{&quot;x&quot;:0.06747625233952945,&quot;y&quot;:0.06747625233952945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1&quot;}},&quot;d1d960ad-7afe-46f5-9103-8ebd4dc1a82c&quot;:{&quot;id&quot;:&quot;d1d960ad-7afe-46f5-9103-8ebd4dc1a82c&quot;,&quot;name&quot;:&quot;Lymphocyte (B-cell)&quot;,&quot;type&quot;:&quot;FIGURE_OBJECT&quot;,&quot;relativeTransform&quot;:{&quot;translate&quot;:{&quot;x&quot;:-28.587937774125862,&quot;y&quot;:18.633297274672717},&quot;rotate&quot;:2.4492935982947064e-16,&quot;skewX&quot;:0,&quot;scale&quot;:{&quot;x&quot;:0.06747625233952945,&quot;y&quot;:0.06747625233952945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2&quot;}},&quot;8c231f29-1161-439d-bfb1-6d7b88e95025&quot;:{&quot;id&quot;:&quot;8c231f29-1161-439d-bfb1-6d7b88e95025&quot;,&quot;name&quot;:&quot;Lymphocyte (B-cell)&quot;,&quot;type&quot;:&quot;FIGURE_OBJECT&quot;,&quot;relativeTransform&quot;:{&quot;translate&quot;:{&quot;x&quot;:-2.222050846778098,&quot;y&quot;:33.03379994368411},&quot;rotate&quot;:2.4492935982947064e-16,&quot;skewX&quot;:0,&quot;scale&quot;:{&quot;x&quot;:0.06747625233952945,&quot;y&quot;:0.06747625233952945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3&quot;}},&quot;19854a50-4dff-41ba-8a31-add93ee931e6&quot;:{&quot;id&quot;:&quot;19854a50-4dff-41ba-8a31-add93ee931e6&quot;,&quot;name&quot;:&quot;Lymphocyte (B-cell)&quot;,&quot;type&quot;:&quot;FIGURE_OBJECT&quot;,&quot;relativeTransform&quot;:{&quot;translate&quot;:{&quot;x&quot;:5.587333053834559,&quot;y&quot;:31.785959470522375},&quot;rotate&quot;: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5&quot;}},&quot;8ebcacf9-fed1-4aca-b77c-0e7825bf3b39&quot;:{&quot;id&quot;:&quot;8ebcacf9-fed1-4aca-b77c-0e7825bf3b39&quot;,&quot;name&quot;:&quot;Lymphocyte (B-cell)&quot;,&quot;type&quot;:&quot;FIGURE_OBJECT&quot;,&quot;relativeTransform&quot;:{&quot;translate&quot;:{&quot;x&quot;:31.33944875494665,&quot;y&quot;:-1.029500824725491},&quot;rotate&quot;:-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6&quot;}},&quot;7471f13e-09e9-424b-8ecb-199561e8b26b&quot;:{&quot;id&quot;:&quot;7471f13e-09e9-424b-8ecb-199561e8b26b&quot;,&quot;name&quot;:&quot;Lymphocyte (B-cell)&quot;,&quot;type&quot;:&quot;FIGURE_OBJECT&quot;,&quot;relativeTransform&quot;:{&quot;translate&quot;:{&quot;x&quot;:20.807476936508397,&quot;y&quot;:-27.7579068063859},&quot;rotate&quot;:-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7&quot;}},&quot;57b6f4a7-7feb-45c2-bbb9-49e57046d7d6&quot;:{&quot;id&quot;:&quot;57b6f4a7-7feb-45c2-bbb9-49e57046d7d6&quot;,&quot;name&quot;:&quot;Lymphocyte (B-cell)&quot;,&quot;type&quot;:&quot;FIGURE_OBJECT&quot;,&quot;relativeTransform&quot;:{&quot;translate&quot;:{&quot;x&quot;:-1.8204498511908582,&quot;y&quot;:-33.80974308921889},&quot;rotate&quot;:-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8&quot;}},&quot;6270ea0a-0e14-4d56-88e5-7ce59d85321e&quot;:{&quot;type&quot;:&quot;FIGURE_OBJECT&quot;,&quot;id&quot;:&quot;6270ea0a-0e14-4d56-88e5-7ce59d85321e&quot;,&quot;relativeTransform&quot;:{&quot;translate&quot;:{&quot;x&quot;:5.798946193067352,&quot;y&quot;:22.0229208684409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9&quot;}},&quot;2b2479ce-4ec9-4d21-a298-272ae6d88a1e&quot;:{&quot;type&quot;:&quot;FIGURE_OBJECT&quot;,&quot;id&quot;:&quot;2b2479ce-4ec9-4d21-a298-272ae6d88a1e&quot;,&quot;name&quot;:&quot;Cell shape 3&quot;,&quot;relativeTransform&quot;:{&quot;translate&quot;:{&quot;x&quot;:-4.708523225868806e-15,&quot;y&quot;:-1.1300455742085137e-14},&quot;rotate&quot;:1.0268980610037517,&quot;skewX&quot;:-5.308849746911068e-17,&quot;scale&quot;:{&quot;x&quot;:0.09038261767404449,&quot;y&quot;:0.09038261767404454}},&quot;opacity&quot;:1,&quot;image&quot;:{&quot;url&quot;:&quot;https://icons.biorender.com/biorender/5cf04883da626304005ada52/cell-shape-3.png&quot;,&quot;fallbackUrl&quot;:&quot;https://res.cloudinary.com/dlcjuc3ej/image/upload/v1559251053/myw5ufhu4ahtbkrchp3d.svg#/keystone/api/icons/5cf04883da626304005ada52/cell-shape-3.svg&quot;,&quot;size&quot;:{&quot;x&quot;:150,&quot;y&quot;:150},&quot;isPremium&quot;:false,&quot;isPacked&quot;:true},&quot;source&quot;:{&quot;id&quot;:&quot;5cf0482dda626304005ada3d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1&quot;}},&quot;4cb42e98-1fea-47a9-92d2-1537aca93fe2&quot;:{&quot;type&quot;:&quot;FIGURE_OBJECT&quot;,&quot;id&quot;:&quot;4cb42e98-1fea-47a9-92d2-1537aca93fe2&quot;,&quot;name&quot;:&quot;Nucleus shape 8&quot;,&quot;relativeTransform&quot;:{&quot;translate&quot;:{&quot;x&quot;:2.8735939036220928,&quot;y&quot;:-1.1016494451339813},&quot;rotate&quot;:1.4726625444810357,&quot;skewX&quot;:1.9446664423264726e-17,&quot;scale&quot;:{&quot;x&quot;:0.026399006509955594,&quot;y&quot;:0.026399006509955598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2&quot;}},&quot;54a34b6f-c921-44cb-ba47-5c72bb087699&quot;:{&quot;type&quot;:&quot;FIGURE_OBJECT&quot;,&quot;id&quot;:&quot;54a34b6f-c921-44cb-ba47-5c72bb087699&quot;,&quot;name&quot;:&quot;Nucleus shape 6&quot;,&quot;relativeTransform&quot;:{&quot;translate&quot;:{&quot;x&quot;:-1.4331556408451942,&quot;y&quot;:-1.6494948462473857},&quot;rotate&quot;:1.493747863681873,&quot;skewX&quot;:-1.0947266144352402e-16,&quot;scale&quot;:{&quot;x&quot;:0.019271607067598503,&quot;y&quot;:0.019271607067598517}},&quot;opacity&quot;:1,&quot;image&quot;:{&quot;url&quot;:&quot;https://icons.biorender.com/biorender/5cf167ed48bc020400d6b353/nucleus-shape-6.png&quot;,&quot;fallbackUrl&quot;:&quot;https://res.cloudinary.com/dlcjuc3ej/image/upload/v1559324647/pzetmgkkfnrg5qvzijm4.svg#/keystone/api/icons/5cf167ed48bc020400d6b353/nucleus-shape-6.svg&quot;,&quot;size&quot;:{&quot;x&quot;:200,&quot;y&quot;:200},&quot;isPremium&quot;:false,&quot;isPacked&quot;:true},&quot;source&quot;:{&quot;id&quot;:&quot;5cf167ad48bc020400d6b33e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5&quot;}},&quot;dcf17dec-96e9-493c-aadf-914d71b16aff&quot;:{&quot;type&quot;:&quot;FIGURE_OBJECT&quot;,&quot;id&quot;:&quot;dcf17dec-96e9-493c-aadf-914d71b16aff&quot;,&quot;name&quot;:&quot;Nucleus shape 8&quot;,&quot;relativeTransform&quot;:{&quot;translate&quot;:{&quot;x&quot;:-2.772006806257609,&quot;y&quot;:2.312537412409482},&quot;rotate&quot;:-2.2340086462905955,&quot;skewX&quot;:2.975947521837922e-16,&quot;scale&quot;:{&quot;x&quot;:0.02337696528111863,&quot;y&quot;:0.023376965281118635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7&quot;}},&quot;b709987f-5010-4a6c-b595-de5273978713&quot;:{&quot;type&quot;:&quot;FIGURE_OBJECT&quot;,&quot;id&quot;:&quot;b709987f-5010-4a6c-b595-de5273978713&quot;,&quot;relativeTransform&quot;:{&quot;translate&quot;:{&quot;x&quot;:13.394258078024519,&quot;y&quot;:-13.212936353832779},&quot;rotate&quot;:-1.9393422252881922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95&quot;}},&quot;d4b7dd47-4418-4c4d-849b-2251bb77bb1c&quot;:{&quot;type&quot;:&quot;FIGURE_OBJECT&quot;,&quot;id&quot;:&quot;d4b7dd47-4418-4c4d-849b-2251bb77bb1c&quot;,&quot;name&quot;:&quot;Cell shape 3&quot;,&quot;relativeTransform&quot;:{&quot;translate&quot;:{&quot;x&quot;:-4.708523225868806e-15,&quot;y&quot;:-1.1300455742085139e-14},&quot;rotate&quot;:1.0268980610037521,&quot;skewX&quot;:2.654424873455535e-16,&quot;scale&quot;:{&quot;x&quot;:0.09038261767404447,&quot;y&quot;:0.0903826176740446}},&quot;opacity&quot;:1,&quot;image&quot;:{&quot;url&quot;:&quot;https://icons.biorender.com/biorender/5cf04883da626304005ada52/cell-shape-3.png&quot;,&quot;fallbackUrl&quot;:&quot;https://res.cloudinary.com/dlcjuc3ej/image/upload/v1559251053/myw5ufhu4ahtbkrchp3d.svg#/keystone/api/icons/5cf04883da626304005ada52/cell-shape-3.svg&quot;,&quot;size&quot;:{&quot;x&quot;:150,&quot;y&quot;:150},&quot;isPremium&quot;:false,&quot;isPacked&quot;:true},&quot;source&quot;:{&quot;id&quot;:&quot;5cf0482dda626304005ada3d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1&quot;}},&quot;fcb18358-ede7-43dc-886d-b319d67d6473&quot;:{&quot;type&quot;:&quot;FIGURE_OBJECT&quot;,&quot;id&quot;:&quot;fcb18358-ede7-43dc-886d-b319d67d6473&quot;,&quot;name&quot;:&quot;Nucleus shape 8&quot;,&quot;relativeTransform&quot;:{&quot;translate&quot;:{&quot;x&quot;:2.873593903622093,&quot;y&quot;:-1.1016494451339816},&quot;rotate&quot;:1.4726625444810357,&quot;skewX&quot;:9.723332211632362e-17,&quot;scale&quot;:{&quot;x&quot;:0.026399006509955598,&quot;y&quot;:0.026399006509955598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2&quot;}},&quot;250c26db-ccd0-455a-bf08-cad817aface7&quot;:{&quot;type&quot;:&quot;FIGURE_OBJECT&quot;,&quot;id&quot;:&quot;250c26db-ccd0-455a-bf08-cad817aface7&quot;,&quot;name&quot;:&quot;Nucleus shape 6&quot;,&quot;relativeTransform&quot;:{&quot;translate&quot;:{&quot;x&quot;:-1.4331556408451944,&quot;y&quot;:-1.6494948462473864},&quot;rotate&quot;:1.493747863681873,&quot;skewX&quot;:-1.3684082680440503e-16,&quot;scale&quot;:{&quot;x&quot;:0.019271607067598503,&quot;y&quot;:0.019271607067598517}},&quot;opacity&quot;:1,&quot;image&quot;:{&quot;url&quot;:&quot;https://icons.biorender.com/biorender/5cf167ed48bc020400d6b353/nucleus-shape-6.png&quot;,&quot;fallbackUrl&quot;:&quot;https://res.cloudinary.com/dlcjuc3ej/image/upload/v1559324647/pzetmgkkfnrg5qvzijm4.svg#/keystone/api/icons/5cf167ed48bc020400d6b353/nucleus-shape-6.svg&quot;,&quot;size&quot;:{&quot;x&quot;:200,&quot;y&quot;:200},&quot;isPremium&quot;:false,&quot;isPacked&quot;:true},&quot;source&quot;:{&quot;id&quot;:&quot;5cf167ad48bc020400d6b33e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5&quot;}},&quot;819aa686-ba75-4804-858f-349a43fc3a09&quot;:{&quot;type&quot;:&quot;FIGURE_OBJECT&quot;,&quot;id&quot;:&quot;819aa686-ba75-4804-858f-349a43fc3a09&quot;,&quot;name&quot;:&quot;Nucleus shape 8&quot;,&quot;relativeTransform&quot;:{&quot;translate&quot;:{&quot;x&quot;:-2.772006806257609,&quot;y&quot;:2.3125374124094824},&quot;rotate&quot;:-2.2340086462905955,&quot;skewX&quot;:4.959912536396536e-16,&quot;scale&quot;:{&quot;x&quot;:0.02337696528111863,&quot;y&quot;:0.023376965281118635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7&quot;}},&quot;dde1fa2e-e30a-470d-9fd5-24b522bac931&quot;:{&quot;type&quot;:&quot;FIGURE_OBJECT&quot;,&quot;id&quot;:&quot;dde1fa2e-e30a-470d-9fd5-24b522bac931&quot;,&quot;parent&quot;:{&quot;type&quot;:&quot;CHILD&quot;,&quot;parentId&quot;:&quot;1c7106c5-829d-4ca0-aa72-bd531cedbd6d&quot;,&quot;order&quot;:&quot;97&quot;},&quot;relativeTransform&quot;:{&quot;translate&quot;:{&quot;x&quot;:-0.2689005792195088,&quot;y&quot;:0.4849903341009892},&quot;rotate&quot;:0}},&quot;ac812929-2a2f-4a35-acee-f18abbc44da3&quot;:{&quot;id&quot;:&quot;ac812929-2a2f-4a35-acee-f18abbc44da3&quot;,&quot;name&quot;:&quot;Macrophage&quot;,&quot;type&quot;:&quot;FIGURE_OBJECT&quot;,&quot;relativeTransform&quot;:{&quot;translate&quot;:{&quot;x&quot;:-4.8210031654300485,&quot;y&quot;:-10.612772328545857},&quot;rotate&quot;:0,&quot;skewX&quot;:0,&quot;scale&quot;:{&quot;x&quot;:0.0900901335105176,&quot;y&quot;:0.0900901335105176}},&quot;image&quot;:{&quot;url&quot;:&quot;https://icons.biorender.com/biorender/6154cab85275170029fdb813/macrophage-01.png&quot;,&quot;fallbackUrl&quot;:&quot;https://res.cloudinary.com/dlcjuc3ej/image/upload/v1632946848/wcekvscszsznwqbepu1q.svg#/keystone/api/icons/6154cab85275170029fdb813/macrophage-01.svg&quot;,&quot;isPremium&quot;:false,&quot;isPacked&quot;:true,&quot;size&quot;:{&quot;x&quot;:100,&quot;y&quot;:100}},&quot;source&quot;:{&quot;id&quot;:&quot;61548665f5ee080029be1488&quot;,&quot;type&quot;:&quot;ASSETS&quot;},&quot;parent&quot;:{&quot;type&quot;:&quot;CHILD&quot;,&quot;parentId&quot;:&quot;dde1fa2e-e30a-470d-9fd5-24b522bac931&quot;,&quot;order&quot;:&quot;05&quot;}},&quot;4a6c9333-cb61-4493-bc7b-3ee15c1f5041&quot;:{&quot;id&quot;:&quot;4a6c9333-cb61-4493-bc7b-3ee15c1f5041&quot;,&quot;name&quot;:&quot;Macrophage (phagocytosing 3)&quot;,&quot;type&quot;:&quot;FIGURE_OBJECT&quot;,&quot;relativeTransform&quot;:{&quot;translate&quot;:{&quot;x&quot;:9.317192204002342,&quot;y&quot;:-4.499410051064794},&quot;rotate&quot;:-0.39852205720886014,&quot;skewX&quot;:-2.671688418108218e-16,&quot;scale&quot;:{&quot;x&quot;:0.09009013351051758,&quot;y&quot;:0.09009013351051753}},&quot;image&quot;:{&quot;url&quot;:&quot;https://icons.biorender.com/biorender/6154cf595275170029fdb9ea/macrophage-phagocytosing-03.png&quot;,&quot;fallbackUrl&quot;:&quot;https://res.cloudinary.com/dlcjuc3ej/image/upload/v1632948053/pxpg7gxyzeldxcxjnyz6.svg#/keystone/api/icons/6154cf595275170029fdb9ea/macrophage-phagocytosing-03.svg&quot;,&quot;isPremium&quot;:false,&quot;isPacked&quot;:true,&quot;size&quot;:{&quot;x&quot;:100,&quot;y&quot;:100}},&quot;source&quot;:{&quot;id&quot;:&quot;61549f1b5275170029fdb48a&quot;,&quot;type&quot;:&quot;ASSETS&quot;},&quot;parent&quot;:{&quot;type&quot;:&quot;CHILD&quot;,&quot;parentId&quot;:&quot;dde1fa2e-e30a-470d-9fd5-24b522bac931&quot;,&quot;order&quot;:&quot;1&quot;}},&quot;0c9e1c93-daba-4aad-9090-889b013cfc2a&quot;:{&quot;id&quot;:&quot;0c9e1c93-daba-4aad-9090-889b013cfc2a&quot;,&quot;name&quot;:&quot;Macrophage (foam cell)&quot;,&quot;type&quot;:&quot;FIGURE_OBJECT&quot;,&quot;relativeTransform&quot;:{&quot;translate&quot;:{&quot;x&quot;:2.9740972583918253,&quot;y&quot;:-10.185051314882045},&quot;rotate&quot;:0,&quot;skewX&quot;:0,&quot;scale&quot;:{&quot;x&quot;:0.0900901335105176,&quot;y&quot;:0.0900901335105176}},&quot;image&quot;:{&quot;url&quot;:&quot;https://icons.biorender.com/biorender/6154cd3d5275170029fdb918/macrophage-foam-cell-01.png&quot;,&quot;fallbackUrl&quot;:&quot;https://res.cloudinary.com/dlcjuc3ej/image/upload/v1632947509/sv9bcfjtxcmw8rv622r4.svg#/keystone/api/icons/6154cd3d5275170029fdb918/macrophage-foam-cell-01.svg&quot;,&quot;isPremium&quot;:false,&quot;isPacked&quot;:true,&quot;size&quot;:{&quot;x&quot;:100,&quot;y&quot;:100}},&quot;source&quot;:{&quot;id&quot;:&quot;6154982b5275170029fdb313&quot;,&quot;type&quot;:&quot;ASSETS&quot;},&quot;parent&quot;:{&quot;type&quot;:&quot;CHILD&quot;,&quot;parentId&quot;:&quot;dde1fa2e-e30a-470d-9fd5-24b522bac931&quot;,&quot;order&quot;:&quot;2&quot;}},&quot;cab5e276-d74f-4a85-a0bb-ca9a29ec6446&quot;:{&quot;id&quot;:&quot;cab5e276-d74f-4a85-a0bb-ca9a29ec6446&quot;,&quot;name&quot;:&quot;Macrophage&quot;,&quot;type&quot;:&quot;FIGURE_OBJECT&quot;,&quot;relativeTransform&quot;:{&quot;translate&quot;:{&quot;x&quot;:11.286066722238868,&quot;y&quot;:3.8920882457546204},&quot;rotate&quot;:0,&quot;skewX&quot;:0,&quot;scale&quot;:{&quot;x&quot;:0.0900901335105176,&quot;y&quot;:0.0900901335105176}},&quot;image&quot;:{&quot;url&quot;:&quot;https://icons.biorender.com/biorender/6154cab85275170029fdb813/macrophage-01.png&quot;,&quot;fallbackUrl&quot;:&quot;https://res.cloudinary.com/dlcjuc3ej/image/upload/v1632946848/wcekvscszsznwqbepu1q.svg#/keystone/api/icons/6154cab85275170029fdb813/macrophage-01.svg&quot;,&quot;isPremium&quot;:false,&quot;isPacked&quot;:true,&quot;size&quot;:{&quot;x&quot;:100,&quot;y&quot;:100}},&quot;source&quot;:{&quot;id&quot;:&quot;61548665f5ee080029be1488&quot;,&quot;type&quot;:&quot;ASSETS&quot;},&quot;parent&quot;:{&quot;type&quot;:&quot;CHILD&quot;,&quot;parentId&quot;:&quot;dde1fa2e-e30a-470d-9fd5-24b522bac931&quot;,&quot;order&quot;:&quot;3&quot;}},&quot;cb476393-1fb1-4110-b326-659118b55e0e&quot;:{&quot;id&quot;:&quot;cb476393-1fb1-4110-b326-659118b55e0e&quot;,&quot;name&quot;:&quot;Macrophage (phagocytosing 3)&quot;,&quot;type&quot;:&quot;FIGURE_OBJECT&quot;,&quot;relativeTransform&quot;:{&quot;translate&quot;:{&quot;x&quot;:5.753604465129143,&quot;y&quot;:10.09908837030821},&quot;rotate&quot;:0.19295072124780208,&quot;skewX&quot;:-2.67168841810821e-17,&quot;scale&quot;:{&quot;x&quot;:0.0900901335105177,&quot;y&quot;:0.09009013351051771}},&quot;image&quot;:{&quot;url&quot;:&quot;https://icons.biorender.com/biorender/6154cf595275170029fdb9ea/macrophage-phagocytosing-03.png&quot;,&quot;fallbackUrl&quot;:&quot;https://res.cloudinary.com/dlcjuc3ej/image/upload/v1632948053/pxpg7gxyzeldxcxjnyz6.svg#/keystone/api/icons/6154cf595275170029fdb9ea/macrophage-phagocytosing-03.svg&quot;,&quot;isPremium&quot;:false,&quot;isPacked&quot;:true,&quot;size&quot;:{&quot;x&quot;:100,&quot;y&quot;:100}},&quot;source&quot;:{&quot;id&quot;:&quot;61549f1b5275170029fdb48a&quot;,&quot;type&quot;:&quot;ASSETS&quot;},&quot;parent&quot;:{&quot;type&quot;:&quot;CHILD&quot;,&quot;parentId&quot;:&quot;dde1fa2e-e30a-470d-9fd5-24b522bac931&quot;,&quot;order&quot;:&quot;5&quot;}},&quot;a9802f13-9ab6-482b-bad1-9d43c75aa795&quot;:{&quot;id&quot;:&quot;a9802f13-9ab6-482b-bad1-9d43c75aa795&quot;,&quot;name&quot;:&quot;Macrophage&quot;,&quot;type&quot;:&quot;FIGURE_OBJECT&quot;,&quot;relativeTransform&quot;:{&quot;translate&quot;:{&quot;x&quot;:-3.0213121546622563,&quot;y&quot;:10.879216271701992},&quot;rotate&quot;:0,&quot;skewX&quot;:0,&quot;scale&quot;:{&quot;x&quot;:0.0900901335105176,&quot;y&quot;:0.0900901335105176}},&quot;image&quot;:{&quot;url&quot;:&quot;https://icons.biorender.com/biorender/6154cab85275170029fdb813/macrophage-01.png&quot;,&quot;fallbackUrl&quot;:&quot;https://res.cloudinary.com/dlcjuc3ej/image/upload/v1632946848/wcekvscszsznwqbepu1q.svg#/keystone/api/icons/6154cab85275170029fdb813/macrophage-01.svg&quot;,&quot;isPremium&quot;:false,&quot;isPacked&quot;:true,&quot;size&quot;:{&quot;x&quot;:100,&quot;y&quot;:100}},&quot;source&quot;:{&quot;id&quot;:&quot;61548665f5ee080029be1488&quot;,&quot;type&quot;:&quot;ASSETS&quot;},&quot;parent&quot;:{&quot;type&quot;:&quot;CHILD&quot;,&quot;parentId&quot;:&quot;dde1fa2e-e30a-470d-9fd5-24b522bac931&quot;,&quot;order&quot;:&quot;6&quot;}},&quot;eef669ed-389a-490c-96c4-e2d7fa144c84&quot;:{&quot;id&quot;:&quot;eef669ed-389a-490c-96c4-e2d7fa144c84&quot;,&quot;name&quot;:&quot;Macrophage (foam cell)&quot;,&quot;type&quot;:&quot;FIGURE_OBJECT&quot;,&quot;relativeTransform&quot;:{&quot;translate&quot;:{&quot;x&quot;:-9.636356386017823,&quot;y&quot;:6.459782954275306},&quot;rotate&quot;:0,&quot;skewX&quot;:0,&quot;scale&quot;:{&quot;x&quot;:0.0900901335105176,&quot;y&quot;:0.0900901335105176}},&quot;image&quot;:{&quot;url&quot;:&quot;https://icons.biorender.com/biorender/6154cd3d5275170029fdb918/macrophage-foam-cell-01.png&quot;,&quot;fallbackUrl&quot;:&quot;https://res.cloudinary.com/dlcjuc3ej/image/upload/v1632947509/sv9bcfjtxcmw8rv622r4.svg#/keystone/api/icons/6154cd3d5275170029fdb918/macrophage-foam-cell-01.svg&quot;,&quot;isPremium&quot;:false,&quot;isPacked&quot;:true,&quot;size&quot;:{&quot;x&quot;:100,&quot;y&quot;:100}},&quot;source&quot;:{&quot;id&quot;:&quot;6154982b5275170029fdb313&quot;,&quot;type&quot;:&quot;ASSETS&quot;},&quot;parent&quot;:{&quot;type&quot;:&quot;CHILD&quot;,&quot;parentId&quot;:&quot;dde1fa2e-e30a-470d-9fd5-24b522bac931&quot;,&quot;order&quot;:&quot;7&quot;}},&quot;67f72bbc-a131-48be-8df5-e67928922816&quot;:{&quot;id&quot;:&quot;67f72bbc-a131-48be-8df5-e67928922816&quot;,&quot;name&quot;:&quot;Macrophage (apoptotic blebbing)&quot;,&quot;type&quot;:&quot;FIGURE_OBJECT&quot;,&quot;relativeTransform&quot;:{&quot;translate&quot;:{&quot;x&quot;:-10.818458029607802,&quot;y&quot;:-2.691478698648215},&quot;rotate&quot;:-0.41709919278581326,&quot;skewX&quot;:1.3500282830895618e-16,&quot;scale&quot;:{&quot;x&quot;:0.08015464528771404,&quot;y&quot;:0.08015464528771406}},&quot;image&quot;:{&quot;url&quot;:&quot;https://icons.biorender.com/biorender/6154cbf05275170029fdb87c/macrophage-apoptotic-blebbing-01.png&quot;,&quot;fallbackUrl&quot;:&quot;https://res.cloudinary.com/dlcjuc3ej/image/upload/v1632947179/rjoy8e2atelftdcwlwyd.svg#/keystone/api/icons/6154cbf05275170029fdb87c/macrophage-apoptotic-blebbing-01.svg&quot;,&quot;isPremium&quot;:false,&quot;isPacked&quot;:true,&quot;size&quot;:{&quot;x&quot;:125,&quot;y&quot;:125.00000000000001}},&quot;source&quot;:{&quot;id&quot;:&quot;615496fd5275170029fdb2a9&quot;,&quot;type&quot;:&quot;ASSETS&quot;},&quot;parent&quot;:{&quot;type&quot;:&quot;CHILD&quot;,&quot;parentId&quot;:&quot;dde1fa2e-e30a-470d-9fd5-24b522bac931&quot;,&quot;order&quot;:&quot;8&quot;}},&quot;ebcc40ab-c3ee-47ba-88d7-cadf943cfe4d&quot;:{&quot;type&quot;:&quot;FIGURE_OBJECT&quot;,&quot;id&quot;:&quot;ebcc40ab-c3ee-47ba-88d7-cadf943cfe4d&quot;,&quot;parent&quot;:{&quot;type&quot;:&quot;CHILD&quot;,&quot;parentId&quot;:&quot;1c7106c5-829d-4ca0-aa72-bd531cedbd6d&quot;,&quot;order&quot;:&quot;98&quot;},&quot;relativeTransform&quot;:{&quot;translate&quot;:{&quot;x&quot;:0,&quot;y&quot;:0},&quot;rotate&quot;:0}},&quot;01ee4cc8-56e9-41e8-ad9c-616fcb887b57&quot;:{&quot;id&quot;:&quot;01ee4cc8-56e9-41e8-ad9c-616fcb887b57&quot;,&quot;name&quot;:&quot;Dendritic cell&quot;,&quot;type&quot;:&quot;FIGURE_OBJECT&quot;,&quot;relativeTransform&quot;:{&quot;translate&quot;:{&quot;x&quot;:24.032602753317846,&quot;y&quot;:-12.797379858403401},&quot;rotate&quot;:-0.27683596229252466,&quot;skewX&quot;:-1.0293660213075974e-16,&quot;scale&quot;:{&quot;x&quot;:0.09179419464037913,&quot;y&quot;:0.09179419464037918}},&quot;image&quot;:{&quot;url&quot;:&quot;https://icons.biorender.com/biorender/6154c9ab5275170029fdb7e9/dendritic-cell-1-01.png&quot;,&quot;fallbackUrl&quot;:&quot;https://res.cloudinary.com/dlcjuc3ej/image/upload/v1632946578/xbary3ahttna5txlobxm.svg#/keystone/api/icons/6154c9ab5275170029fdb7e9/dendritic-cell-1-01.svg&quot;,&quot;isPremium&quot;:false,&quot;isPacked&quot;:true,&quot;size&quot;:{&quot;x&quot;:100,&quot;y&quot;:104.54545454545455}},&quot;source&quot;:{&quot;id&quot;:&quot;6154c9445275170029fdb7b6&quot;,&quot;type&quot;:&quot;ASSETS&quot;},&quot;parent&quot;:{&quot;type&quot;:&quot;CHILD&quot;,&quot;parentId&quot;:&quot;ebcc40ab-c3ee-47ba-88d7-cadf943cfe4d&quot;,&quot;order&quot;:&quot;2&quot;}},&quot;804f7614-183c-4449-bea6-6814b275c5ba&quot;:{&quot;id&quot;:&quot;804f7614-183c-4449-bea6-6814b275c5ba&quot;,&quot;name&quot;:&quot;Dendritic cell&quot;,&quot;type&quot;:&quot;FIGURE_OBJECT&quot;,&quot;relativeTransform&quot;:{&quot;translate&quot;:{&quot;x&quot;:-24.906088209764714,&quot;y&quot;:9.083861774128701},&quot;rotate&quot;:1.2022112459141936e-16,&quot;skewX&quot;:4.007370819713984e-17,&quot;scale&quot;:{&quot;x&quot;:0.09179419464037912,&quot;y&quot;:0.09179419464037918}},&quot;image&quot;:{&quot;url&quot;:&quot;https://icons.biorender.com/biorender/6154c9ab5275170029fdb7e9/dendritic-cell-1-01.png&quot;,&quot;fallbackUrl&quot;:&quot;https://res.cloudinary.com/dlcjuc3ej/image/upload/v1632946578/xbary3ahttna5txlobxm.svg#/keystone/api/icons/6154c9ab5275170029fdb7e9/dendritic-cell-1-01.svg&quot;,&quot;isPremium&quot;:false,&quot;isPacked&quot;:true,&quot;size&quot;:{&quot;x&quot;:100,&quot;y&quot;:104.54545454545455}},&quot;source&quot;:{&quot;id&quot;:&quot;6154c9445275170029fdb7b6&quot;,&quot;type&quot;:&quot;ASSETS&quot;},&quot;parent&quot;:{&quot;type&quot;:&quot;CHILD&quot;,&quot;parentId&quot;:&quot;ebcc40ab-c3ee-47ba-88d7-cadf943cfe4d&quot;,&quot;order&quot;:&quot;5&quot;}},&quot;68ae2f5a-6949-442c-868f-066514902e50&quot;:{&quot;type&quot;:&quot;FIGURE_OBJECT&quot;,&quot;id&quot;:&quot;68ae2f5a-6949-442c-868f-066514902e50&quot;,&quot;parent&quot;:{&quot;type&quot;:&quot;CHILD&quot;,&quot;parentId&quot;:&quot;1c7106c5-829d-4ca0-aa72-bd531cedbd6d&quot;,&quot;order&quot;:&quot;998&quot;},&quot;relativeTransform&quot;:{&quot;translate&quot;:{&quot;x&quot;:0,&quot;y&quot;:0},&quot;rotate&quot;:0}},&quot;21cfa361-489a-4c6a-bdaa-a84345eda234&quot;:{&quot;id&quot;:&quot;21cfa361-489a-4c6a-bdaa-a84345eda234&quot;,&quot;name&quot;:&quot;Lymphocyte (T-cell)&quot;,&quot;type&quot;:&quot;FIGURE_OBJECT&quot;,&quot;relativeTransform&quot;:{&quot;translate&quot;:{&quot;x&quot;:-26.500763791355364,&quot;y&quot;:-17.58119231451457},&quot;rotate&quot;:-0.7853981633974482,&quot;skewX&quot;:9.250191073824214e-17,&quot;scale&quot;:{&quot;x&quot;:0.06847149028287913,&quot;y&quot;:0.06847149028287913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05&quot;}},&quot;c589bda9-0a9f-4e21-8f47-81afe049e97c&quot;:{&quot;id&quot;:&quot;c589bda9-0a9f-4e21-8f47-81afe049e97c&quot;,&quot;name&quot;:&quot;Lymphocyte (T-cell)&quot;,&quot;type&quot;:&quot;FIGURE_OBJECT&quot;,&quot;relativeTransform&quot;:{&quot;translate&quot;:{&quot;x&quot;:-24.447441987439007,&quot;y&quot;:-24.709670691630343},&quot;rotate&quot;:0,&quot;skewX&quot;:0,&quot;scale&quot;:{&quot;x&quot;:0.06847149028287916,&quot;y&quot;:0.0684714902828791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1&quot;}},&quot;e9b37e4b-cf24-4cfc-b666-19c87d8b90c6&quot;:{&quot;id&quot;:&quot;e9b37e4b-cf24-4cfc-b666-19c87d8b90c6&quot;,&quot;name&quot;:&quot;Lymphocyte (T-cell)&quot;,&quot;type&quot;:&quot;FIGURE_OBJECT&quot;,&quot;relativeTransform&quot;:{&quot;translate&quot;:{&quot;x&quot;:-14.910646374001303,&quot;y&quot;:-32.353015308865395},&quot;rotate&quot;:0,&quot;skewX&quot;:0,&quot;scale&quot;:{&quot;x&quot;:0.06847149028287916,&quot;y&quot;:0.0684714902828791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15&quot;}},&quot;356a8e97-5c3c-4199-8330-36c243aa3a7e&quot;:{&quot;id&quot;:&quot;356a8e97-5c3c-4199-8330-36c243aa3a7e&quot;,&quot;name&quot;:&quot;Lymphocyte (T-cell)&quot;,&quot;type&quot;:&quot;FIGURE_OBJECT&quot;,&quot;relativeTransform&quot;:{&quot;translate&quot;:{&quot;x&quot;:-8.092005459316287,&quot;y&quot;:-30.83764554673176},&quot;rotate&quot;:0,&quot;skewX&quot;:0,&quot;scale&quot;:{&quot;x&quot;:0.06847149028287916,&quot;y&quot;:0.0684714902828791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2&quot;}},&quot;2bff18dd-a210-4ea8-bc1e-f716a16cc3fa&quot;:{&quot;id&quot;:&quot;2bff18dd-a210-4ea8-bc1e-f716a16cc3fa&quot;,&quot;name&quot;:&quot;Lymphocyte (T-cell)&quot;,&quot;type&quot;:&quot;FIGURE_OBJECT&quot;,&quot;relativeTransform&quot;:{&quot;translate&quot;:{&quot;x&quot;:7.734600498224432,&quot;y&quot;:-32.2558309612061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25&quot;}},&quot;b999facc-3233-4555-a4ac-1c1eb1a234bc&quot;:{&quot;id&quot;:&quot;b999facc-3233-4555-a4ac-1c1eb1a234bc&quot;,&quot;name&quot;:&quot;Lymphocyte (T-cell)&quot;,&quot;type&quot;:&quot;FIGURE_OBJECT&quot;,&quot;relativeTransform&quot;:{&quot;translate&quot;:{&quot;x&quot;:15.403006397237705,&quot;y&quot;:-30.095832491412857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3&quot;}},&quot;b1b0948a-27be-4f9c-99ff-65b8c6bcdd9c&quot;:{&quot;id&quot;:&quot;b1b0948a-27be-4f9c-99ff-65b8c6bcdd9c&quot;,&quot;name&quot;:&quot;Lymphocyte (T-cell)&quot;,&quot;type&quot;:&quot;FIGURE_OBJECT&quot;,&quot;relativeTransform&quot;:{&quot;translate&quot;:{&quot;x&quot;:27.83418996132535,&quot;y&quot;:-20.804259032056954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4&quot;}},&quot;8ae13ffc-152c-4b0e-95f2-25f3e95dfba3&quot;:{&quot;id&quot;:&quot;8ae13ffc-152c-4b0e-95f2-25f3e95dfba3&quot;,&quot;name&quot;:&quot;Lymphocyte (T-cell)&quot;,&quot;type&quot;:&quot;FIGURE_OBJECT&quot;,&quot;relativeTransform&quot;:{&quot;translate&quot;:{&quot;x&quot;:31.116742464007807,&quot;y&quot;:-15.080847006164937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5&quot;}},&quot;4f21545c-8e19-41f0-a0d6-1a314898e756&quot;:{&quot;id&quot;:&quot;4f21545c-8e19-41f0-a0d6-1a314898e756&quot;,&quot;name&quot;:&quot;Lymphocyte (T-cell)&quot;,&quot;type&quot;:&quot;FIGURE_OBJECT&quot;,&quot;relativeTransform&quot;:{&quot;translate&quot;:{&quot;x&quot;:31.91274734091971,&quot;y&quot;:6.769863652587681},&quot;rotate&quot;:1.1929031693850861e-32,&quot;skewX&quot;:0,&quot;scale&quot;:{&quot;x&quot;:0.06847149028287913,&quot;y&quot;:0.06847149028287913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55&quot;}},&quot;ad135659-87a3-4e3e-8456-f1d0489ca63c&quot;:{&quot;id&quot;:&quot;ad135659-87a3-4e3e-8456-f1d0489ca63c&quot;,&quot;name&quot;:&quot;Lymphocyte (T-cell)&quot;,&quot;type&quot;:&quot;FIGURE_OBJECT&quot;,&quot;relativeTransform&quot;:{&quot;translate&quot;:{&quot;x&quot;:20.627323627447982,&quot;y&quot;:28.094526936835543},&quot;rotate&quot;:2.356194490192345,&quot;skewX&quot;:0,&quot;scale&quot;:{&quot;x&quot;:0.06847149028287913,&quot;y&quot;:0.0684714902828791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6&quot;}},&quot;bc18ac0b-f907-4fb6-9ea9-847cec262e15&quot;:{&quot;id&quot;:&quot;bc18ac0b-f907-4fb6-9ea9-847cec262e15&quot;,&quot;name&quot;:&quot;Lymphocyte (T-cell)&quot;,&quot;type&quot;:&quot;FIGURE_OBJECT&quot;,&quot;relativeTransform&quot;:{&quot;translate&quot;:{&quot;x&quot;:13.822068560562913,&quot;y&quot;:30.348924839954577},&quot;rotate&quot;:2.356194490192345,&quot;skewX&quot;:0,&quot;scale&quot;:{&quot;x&quot;:0.06847149028287913,&quot;y&quot;:0.0684714902828791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65&quot;}},&quot;84ddf613-4045-4133-b991-ea00b23d7341&quot;:{&quot;id&quot;:&quot;84ddf613-4045-4133-b991-ea00b23d7341&quot;,&quot;name&quot;:&quot;Lymphocyte (T-cell)&quot;,&quot;type&quot;:&quot;FIGURE_OBJECT&quot;,&quot;relativeTransform&quot;:{&quot;translate&quot;:{&quot;x&quot;:-14.910585506841533,&quot;y&quot;:28.95490708996976},&quot;rotate&quot;:-2.345231832486477,&quot;skewX&quot;:9.250191073824208e-17,&quot;scale&quot;:{&quot;x&quot;:0.06847149028287916,&quot;y&quot;:0.06847149028287909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7&quot;}},&quot;e85495e4-0a61-4ddc-b24f-0fa7fa0180fe&quot;:{&quot;id&quot;:&quot;e85495e4-0a61-4ddc-b24f-0fa7fa0180fe&quot;,&quot;name&quot;:&quot;Lymphocyte (T-cell)&quot;,&quot;type&quot;:&quot;FIGURE_OBJECT&quot;,&quot;relativeTransform&quot;:{&quot;translate&quot;:{&quot;x&quot;:-21.87168703696771,&quot;y&quot;:23.967546608679562},&quot;rotate&quot;:-2.345231832486477,&quot;skewX&quot;:9.250191073824208e-17,&quot;scale&quot;:{&quot;x&quot;:0.06847149028287916,&quot;y&quot;:0.06847149028287909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75&quot;}},&quot;aa09becf-e5a8-409d-b0c1-f27a6a0d2a4b&quot;:{&quot;id&quot;:&quot;aa09becf-e5a8-409d-b0c1-f27a6a0d2a4b&quot;,&quot;name&quot;:&quot;Lymphocyte (T-cell)&quot;,&quot;type&quot;:&quot;FIGURE_OBJECT&quot;,&quot;relativeTransform&quot;:{&quot;translate&quot;:{&quot;x&quot;:-31.685235176279168,&quot;y&quot;:3.6278679512183025},&quot;rotate&quot;:-1.748583795846964,&quot;skewX&quot;:-1.1562738842280263e-16,&quot;scale&quot;:{&quot;x&quot;:0.06847149028287916,&quot;y&quot;:0.0684714902828790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8&quot;}},&quot;e3bc27c8-fd97-4fbb-9a62-37e92555a662&quot;:{&quot;id&quot;:&quot;e3bc27c8-fd97-4fbb-9a62-37e92555a662&quot;,&quot;name&quot;:&quot;Lymphocyte (T-cell)&quot;,&quot;type&quot;:&quot;FIGURE_OBJECT&quot;,&quot;relativeTransform&quot;:{&quot;translate&quot;:{&quot;x&quot;:-32.235271050306665,&quot;y&quot;:-3.1516990011492267},&quot;rotate&quot;:-1.5707963267948968,&quot;skewX&quot;:-8.058537403697617e-17,&quot;scale&quot;:{&quot;x&quot;:0.06847149028287915,&quot;y&quot;:0.0684714902828790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9&quot;}},&quot;1708a1fe-9d7e-486e-96ed-69c54f3572b0&quot;:{&quot;type&quot;:&quot;FIGURE_OBJECT&quot;,&quot;id&quot;:&quot;1708a1fe-9d7e-486e-96ed-69c54f3572b0&quot;,&quot;parent&quot;:{&quot;type&quot;:&quot;CHILD&quot;,&quot;parentId&quot;:&quot;1c7106c5-829d-4ca0-aa72-bd531cedbd6d&quot;,&quot;order&quot;:&quot;999&quot;},&quot;relativeTransform&quot;:{&quot;translate&quot;:{&quot;x&quot;:-0.49952872528931874,&quot;y&quot;:3.633840826725466},&quot;rotate&quot;:0}},&quot;08595f39-4da0-4cf9-9ba7-21ea65df1476&quot;:{&quot;id&quot;:&quot;08595f39-4da0-4cf9-9ba7-21ea65df1476&quot;,&quot;name&quot;:&quot;Lymphocyte (T-cell)&quot;,&quot;type&quot;:&quot;FIGURE_OBJECT&quot;,&quot;relativeTransform&quot;:{&quot;translate&quot;:{&quot;x&quot;:-17.386987591185903,&quot;y&quot;:-29.487325035903815},&quot;rotate&quot;:-0.7853981633974482,&quot;skewX&quot;:9.250191073824214e-17,&quot;scale&quot;:{&quot;x&quot;:0.06847149028287913,&quot;y&quot;:0.06847149028287913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1&quot;}},&quot;a19154b9-14ae-432d-a1b6-e4a691a263bd&quot;:{&quot;id&quot;:&quot;a19154b9-14ae-432d-a1b6-e4a691a263bd&quot;,&quot;name&quot;:&quot;Lymphocyte (T-cell)&quot;,&quot;type&quot;:&quot;FIGURE_OBJECT&quot;,&quot;relativeTransform&quot;:{&quot;translate&quot;:{&quot;x&quot;:20.689993384840285,&quot;y&quot;:-24.290230801294204},&quot;rotate&quot;:1.0356965340486601,&quot;skewX&quot;:1.8500382147648401e-16,&quot;scale&quot;:{&quot;x&quot;:0.06847149028287919,&quot;y&quot;:0.06847149028287915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2&quot;}},&quot;85731ca0-ca37-42e5-8a52-214ab909b07f&quot;:{&quot;id&quot;:&quot;85731ca0-ca37-42e5-8a52-214ab909b07f&quot;,&quot;name&quot;:&quot;Lymphocyte (T-cell)&quot;,&quot;type&quot;:&quot;FIGURE_OBJECT&quot;,&quot;relativeTransform&quot;:{&quot;translate&quot;:{&quot;x&quot;:32.41193470226382,&quot;y&quot;:-11.831119673576245},&quot;rotate&quot;:1.570796326794897,&quot;skewX&quot;:0,&quot;scale&quot;:{&quot;x&quot;:0.06847149028287916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3&quot;}},&quot;19b16ba2-5d5d-43b7-8f92-398b37027b42&quot;:{&quot;id&quot;:&quot;19b16ba2-5d5d-43b7-8f92-398b37027b42&quot;,&quot;name&quot;:&quot;Lymphocyte (T-cell)&quot;,&quot;type&quot;:&quot;FIGURE_OBJECT&quot;,&quot;relativeTransform&quot;:{&quot;translate&quot;:{&quot;x&quot;:30.07370313402304,&quot;y&quot;:11.289723447672392},&quot;rotate&quot;:2.3561944901923453,&quot;skewX&quot;:9.250191073824214e-17,&quot;scale&quot;:{&quot;x&quot;:0.06847149028287913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5&quot;}},&quot;769d2779-84a4-48bb-a56b-c32a85367396&quot;:{&quot;id&quot;:&quot;769d2779-84a4-48bb-a56b-c32a85367396&quot;,&quot;name&quot;:&quot;Lymphocyte (T-cell)&quot;,&quot;type&quot;:&quot;FIGURE_OBJECT&quot;,&quot;relativeTransform&quot;:{&quot;translate&quot;:{&quot;x&quot;:26.29625322902498,&quot;y&quot;:18.917261646604675},&quot;rotate&quot;:-3.141592653589793,&quot;skewX&quot;:0,&quot;scale&quot;:{&quot;x&quot;:0.06847149028287916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6&quot;}},&quot;0b227be0-eba9-43e9-aa4d-43cd1ce1380c&quot;:{&quot;id&quot;:&quot;0b227be0-eba9-43e9-aa4d-43cd1ce1380c&quot;,&quot;name&quot;:&quot;Lymphocyte (T-cell)&quot;,&quot;type&quot;:&quot;FIGURE_OBJECT&quot;,&quot;relativeTransform&quot;:{&quot;translate&quot;:{&quot;x&quot;:-8.049348253820387,&quot;y&quot;:28.857472965767293},&quot;rotate&quot;:-3.141592653589793,&quot;skewX&quot;:0,&quot;scale&quot;:{&quot;x&quot;:0.06847149028287916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7&quot;}},&quot;57c4e6f2-acec-419c-a83a-76bdc53798fa&quot;:{&quot;id&quot;:&quot;57c4e6f2-acec-419c-a83a-76bdc53798fa&quot;,&quot;name&quot;:&quot;Lymphocyte (T-cell)&quot;,&quot;type&quot;:&quot;FIGURE_OBJECT&quot;,&quot;relativeTransform&quot;:{&quot;translate&quot;:{&quot;x&quot;:-30.872649348781863,&quot;y&quot;:9.236295386698503},&quot;rotate&quot;:2.90161036881727,&quot;skewX&quot;:4.625095536912104e-17,&quot;scale&quot;:{&quot;x&quot;:0.06847149028287916,&quot;y&quot;:0.06847149028287915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8&quot;}},&quot;cfa9f3d4-5cb3-40f9-b4d0-1c6347bb8fd0&quot;:{&quot;id&quot;:&quot;cfa9f3d4-5cb3-40f9-b4d0-1c6347bb8fd0&quot;,&quot;name&quot;:&quot;Lungs (human)&quot;,&quot;displayName&quot;:&quot;&quot;,&quot;type&quot;:&quot;FIGURE_OBJECT&quot;,&quot;relativeTransform&quot;:{&quot;translate&quot;:{&quot;x&quot;:-28.460999999999984,&quot;y&quot;:-248.89499999999998},&quot;rotate&quot;:0,&quot;skewX&quot;:0,&quot;scale&quot;:{&quot;x&quot;:1,&quot;y&quot;:1}},&quot;image&quot;:{&quot;url&quot;:&quot;https://icons.cdn.biorender.com/biorender/66fd663c1f79908d0672d894/20241002152728/image/66fd663c1f79908d0672d894.png&quot;,&quot;isPremium&quot;:false,&quot;isOrgIcon&quot;:false,&quot;size&quot;:{&quot;x&quot;:124.28571428571428,&quot;y&quot;:150}},&quot;source&quot;:{&quot;id&quot;:&quot;66fd663c1f79908d0672d894&quot;,&quot;version&quot;:&quot;20241002152728&quot;,&quot;type&quot;:&quot;ASSETS&quot;},&quot;isPremium&quot;:false,&quot;parent&quot;:{&quot;type&quot;:&quot;CHILD&quot;,&quot;parentId&quot;:&quot;8a8d8a4d-8c59-463c-ade5-247d5f1a00d7&quot;,&quot;order&quot;:&quot;2&quot;}},&quot;653d4e12-4d16-46f7-ad5f-401bbe010a07&quot;:{&quot;relativeTransform&quot;:{&quot;translate&quot;:{&quot;x&quot;:154.76896978854558,&quot;y&quot;:-264.4099266255827},&quot;rotate&quot;:0,&quot;skewX&quot;:0,&quot;scale&quot;:{&quot;x&quot;:1,&quot;y&quot;:1}},&quot;type&quot;:&quot;FIGURE_OBJECT&quot;,&quot;id&quot;:&quot;653d4e12-4d16-46f7-ad5f-401bbe010a07&quot;,&quot;name&quot;:&quot;Coughing (adult, with spray)&quot;,&quot;displayName&quot;:&quot;Coughing (adult, with spray)&quot;,&quot;opacity&quot;:1,&quot;source&quot;:{&quot;id&quot;:&quot;5ebab030b6a7de00aee2dec3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97&quot;},&quot;isPremium&quot;:true},&quot;a811b05f-9064-4819-b492-51bd0e8d9143&quot;:{&quot;type&quot;:&quot;FIGURE_OBJECT&quot;,&quot;id&quot;:&quot;a811b05f-9064-4819-b492-51bd0e8d9143&quot;,&quot;name&quot;:&quot;Coughing (adult)&quot;,&quot;relativeTransform&quot;:{&quot;translate&quot;:{&quot;x&quot;:17.933546260018915,&quot;y&quot;:-4.644582353640227},&quot;rotate&quot;:0,&quot;skewX&quot;:0,&quot;scale&quot;:{&quot;x&quot;:0.5077868194021519,&quot;y&quot;:0.5077868194021519}},&quot;opacity&quot;:1,&quot;image&quot;:{&quot;url&quot;:&quot;https://icons.biorender.com/biorender/5ebaac97222d850028fe038a/20200512140524/image/coughing-adult.png&quot;,&quot;fallbackUrl&quot;:&quot;https://res.cloudinary.com/dlcjuc3ej/image/upload/v1589292324/gigfpsu0hufcedrhlghs.svg#/keystone/api/icons/5ebaac97222d850028fe038a/20200512140524/image/coughing-adult.svg&quot;,&quot;size&quot;:{&quot;x&quot;:216,&quot;y&quot;:216},&quot;isPremium&quot;:false},&quot;source&quot;:{&quot;id&quot;:&quot;5ebaac97222d850028fe038a&quot;,&quot;type&quot;:&quot;ASSETS&quot;},&quot;pathStyles&quot;:[{&quot;type&quot;:&quot;FILL&quot;,&quot;fillStyle&quot;:&quot;rgb(0,0,0)&quot;}],&quot;isLocked&quot;:false,&quot;parent&quot;:{&quot;type&quot;:&quot;CHILD&quot;,&quot;parentId&quot;:&quot;653d4e12-4d16-46f7-ad5f-401bbe010a07&quot;,&quot;order&quot;:&quot;1&quot;}},&quot;c55e6c32-8d53-4432-9c6f-c8de1262059f&quot;:{&quot;type&quot;:&quot;FIGURE_OBJECT&quot;,&quot;id&quot;:&quot;c55e6c32-8d53-4432-9c6f-c8de1262059f&quot;,&quot;relativeTransform&quot;:{&quot;translate&quot;:{&quot;x&quot;:-44.24836915861241,&quot;y&quot;:5.12562486911182},&quot;rotate&quot;:0},&quot;opacity&quot;:1,&quot;path&quot;:{&quot;type&quot;:&quot;POLY_LINE&quot;,&quot;points&quot;:[{&quot;x&quot;:24.35823938318593,&quot;y&quot;:-7.607904565280795},{&quot;x&quot;:-24.35823938318601,&quot;y&quot;:7.607904565280795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2&quot;}},&quot;331c2d5c-9da4-4e17-ba8a-d5fad888c254&quot;:{&quot;type&quot;:&quot;FIGURE_OBJECT&quot;,&quot;id&quot;:&quot;331c2d5c-9da4-4e17-ba8a-d5fad888c254&quot;,&quot;relativeTransform&quot;:{&quot;translate&quot;:{&quot;x&quot;:-40.6732025703969,&quot;y&quot;:-6.0123110786912095},&quot;rotate&quot;:0},&quot;opacity&quot;:1,&quot;path&quot;:{&quot;type&quot;:&quot;POLY_LINE&quot;,&quot;points&quot;:[{&quot;x&quot;:20.16298223142263,&quot;y&quot;:2.271072561551177},{&quot;x&quot;:-20.16298223142263,&quot;y&quot;:-2.271072561551177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3&quot;}},&quot;a133c052-d1dc-4129-87f7-52b58dd11cf5&quot;:{&quot;type&quot;:&quot;FIGURE_OBJECT&quot;,&quot;id&quot;:&quot;a133c052-d1dc-4129-87f7-52b58dd11cf5&quot;,&quot;relativeTransform&quot;:{&quot;translate&quot;:{&quot;x&quot;:-12.496753634082062,&quot;y&quot;:26.93192113749304},&quot;rotate&quot;:0},&quot;opacity&quot;:1,&quot;path&quot;:{&quot;type&quot;:&quot;POLY_LINE&quot;,&quot;points&quot;:[{&quot;x&quot;:0.8830429660984014,&quot;y&quot;:-20.2712569458462},{&quot;x&quot;:-0.8830429660984014,&quot;y&quot;:20.2712569458462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5&quot;}},&quot;bce28348-510e-4c1b-9f96-c9be96972960&quot;:{&quot;type&quot;:&quot;FIGURE_OBJECT&quot;,&quot;id&quot;:&quot;bce28348-510e-4c1b-9f96-c9be96972960&quot;,&quot;relativeTransform&quot;:{&quot;translate&quot;:{&quot;x&quot;:-28.164645140035326,&quot;y&quot;:30.16966947957003},&quot;rotate&quot;:0},&quot;opacity&quot;:1,&quot;path&quot;:{&quot;type&quot;:&quot;POLY_LINE&quot;,&quot;points&quot;:[{&quot;x&quot;:13.577664272810539,&quot;y&quot;:-25.147975155849622},{&quot;x&quot;:-13.577664272810539,&quot;y&quot;:25.147975155849622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6&quot;}},&quot;7cc0a9d6-e798-4b32-8558-dd097d518d54&quot;:{&quot;type&quot;:&quot;FIGURE_OBJECT&quot;,&quot;id&quot;:&quot;7cc0a9d6-e798-4b32-8558-dd097d518d54&quot;,&quot;relativeTransform&quot;:{&quot;translate&quot;:{&quot;x&quot;:-40.67317728809983,&quot;y&quot;:18.023021264471833},&quot;rotate&quot;:0},&quot;opacity&quot;:1,&quot;path&quot;:{&quot;type&quot;:&quot;POLY_LINE&quot;,&quot;points&quot;:[{&quot;x&quot;:21.963942687426254,&quot;y&quot;:-18.11518836029391},{&quot;x&quot;:-21.963942687426172,&quot;y&quot;:18.11518836029383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7&quot;}},&quot;02862d1a-6816-4bb0-8d8d-696714689650&quot;:{&quot;relativeTransform&quot;:{&quot;translate&quot;:{&quot;x&quot;:68.9802432506166,&quot;y&quot;:-238.95649405877367},&quot;rotate&quot;:0,&quot;skewX&quot;:0,&quot;scale&quot;:{&quot;x&quot;:1,&quot;y&quot;:1}},&quot;type&quot;:&quot;FIGURE_OBJECT&quot;,&quot;id&quot;:&quot;02862d1a-6816-4bb0-8d8d-696714689650&quot;,&quot;name&quot;:&quot;Zoomed callout (square, line tail)&quot;,&quot;displayName&quot;:&quot;Zoomed callout (square, line tail)&quot;,&quot;opacity&quot;:1,&quot;source&quot;:{&quot;id&quot;:&quot;5edaa8638d5a3a00ac930cd4&quot;,&quot;type&quot;:&quot;ASSETS&quot;},&quot;pathStyles&quot;:[{&quot;type&quot;:&quot;FILL&quot;,&quot;fillStyle&quot;:&quot;rgb(0,0,0)&quot;}],&quot;isLocked&quot;:false,&quot;parent&quot;:{&quot;type&quot;:&quot;CHILD&quot;,&quot;parentId&quot;:&quot;8a8d8a4d-8c59-463c-ade5-247d5f1a00d7&quot;,&quot;order&quot;:&quot;7&quot;},&quot;isPremium&quot;:true},&quot;03e860e4-607c-4165-8d90-19806bfd9613&quot;:{&quot;type&quot;:&quot;FIGURE_OBJECT&quot;,&quot;id&quot;:&quot;03e860e4-607c-4165-8d90-19806bfd9613&quot;,&quot;relativeTransform&quot;:{&quot;translate&quot;:{&quot;x&quot;:33.76689188255588,&quot;y&quot;:-0.15397880345353046},&quot;rotate&quot;:0},&quot;opacity&quot;:1,&quot;path&quot;:{&quot;type&quot;:&quot;RECT&quot;,&quot;size&quot;:{&quot;x&quot;:90.33955914633262,&quot;y&quot;:83.4802553358632},&quot;cornerRounding&quot;:{&quot;type&quot;:&quot;ARC_LENGTH&quot;,&quot;global&quot;:0}},&quot;pathStyles&quot;:[{&quot;type&quot;:&quot;FILL&quot;,&quot;fillStyle&quot;:&quot;rgba(0,0,0,0)&quot;},{&quot;type&quot;:&quot;STROKE&quot;,&quot;strokeStyle&quot;:&quot;#232323&quot;,&quot;lineWidth&quot;:0.924136641432846,&quot;lineJoin&quot;:&quot;round&quot;}],&quot;isLocked&quot;:false,&quot;parent&quot;:{&quot;type&quot;:&quot;CHILD&quot;,&quot;parentId&quot;:&quot;02862d1a-6816-4bb0-8d8d-696714689650&quot;,&quot;order&quot;:&quot;2&quot;}},&quot;0c241841-815d-4794-b24a-8cb0a68d1d07&quot;:{&quot;type&quot;:&quot;FIGURE_OBJECT&quot;,&quot;id&quot;:&quot;0c241841-815d-4794-b24a-8cb0a68d1d07&quot;,&quot;relativeTransform&quot;:{&quot;translate&quot;:{&quot;x&quot;:-44.8976384962791,&quot;y&quot;:0},&quot;rotate&quot;:0},&quot;opacity&quot;:1,&quot;path&quot;:{&quot;type&quot;:&quot;POLY_LINE&quot;,&quot;points&quot;:[{&quot;x&quot;:34.03903295944316,&quot;y&quot;:-42.04821718519463},{&quot;x&quot;:-34.03903295944316,&quot;y&quot;:2.618387150726397},{&quot;x&quot;:32.49880522372175,&quot;y&quot;:42.048217185194495}],&quot;closed&quot;:false},&quot;pathStyles&quot;:[{&quot;type&quot;:&quot;FILL&quot;,&quot;fillStyle&quot;:&quot;transparent&quot;},{&quot;type&quot;:&quot;STROKE&quot;,&quot;strokeStyle&quot;:&quot;#232323&quot;,&quot;lineWidth&quot;:0.924136641432846,&quot;lineJoin&quot;:&quot;round&quot;,&quot;dashArray&quot;:[2,2]}],&quot;isLocked&quot;:false,&quot;parent&quot;:{&quot;type&quot;:&quot;CHILD&quot;,&quot;parentId&quot;:&quot;02862d1a-6816-4bb0-8d8d-696714689650&quot;,&quot;order&quot;:&quot;5&quot;}},&quot;8a8d8a4d-8c59-463c-ade5-247d5f1a00d7&quot;:{&quot;type&quot;:&quot;FIGURE_OBJECT&quot;,&quot;id&quot;:&quot;8a8d8a4d-8c59-463c-ade5-247d5f1a00d7&quot;,&quot;parent&quot;:{&quot;type&quot;:&quot;CHILD&quot;,&quot;parentId&quot;:&quot;f2649530-61e9-41f1-9f94-86db36006b6b&quot;,&quot;order&quot;:&quot;999999997&quot;},&quot;relativeTransform&quot;:{&quot;translate&quot;:{&quot;x&quot;:762.6762257164879,&quot;y&quot;:366.7654790867489},&quot;rotate&quot;:0,&quot;skewX&quot;:0,&quot;scale&quot;:{&quot;x&quot;:1,&quot;y&quot;:1}}},&quot;24ab9fec-e0e6-43fb-a8cb-0d8eb2997380&quot;:{&quot;relativeTransform&quot;:{&quot;translate&quot;:{&quot;x&quot;:430.1047632558961,&quot;y&quot;:-1306.5567783455456},&quot;rotate&quot;:0},&quot;type&quot;:&quot;FIGURE_OBJECT&quot;,&quot;id&quot;:&quot;24ab9fec-e0e6-43fb-a8cb-0d8eb2997380&quot;,&quot;parent&quot;:{&quot;type&quot;:&quot;CHILD&quot;,&quot;parentId&quot;:&quot;a71f5267-345f-4636-9d56-1d7c98ef3f99&quot;,&quot;order&quot;:&quot;2&quot;},&quot;name&quot;:&quot;Bacterial colony selection and inoculation (in petri dish, with test tube and inoculation loop)&quot;,&quot;displayName&quot;:&quot;Bacterial colony selection and inoculation (in petri dish, with test tube and inoculation loop)&quot;,&quot;source&quot;:{&quot;id&quot;:&quot;6707e5d80d0b9728a2e9d765&quot;,&quot;type&quot;:&quot;ASSETS&quot;},&quot;isPremium&quot;:false},&quot;7a246504-98a1-4f7a-b08d-fc214b3a09ce&quot;:{&quot;type&quot;:&quot;FIGURE_OBJECT&quot;,&quot;id&quot;:&quot;7a246504-98a1-4f7a-b08d-fc214b3a09ce&quot;,&quot;name&quot;:&quot;Inoculation loop&quot;,&quot;relativeTransform&quot;:{&quot;translate&quot;:{&quot;x&quot;:-435.53936876113,&quot;y&quot;:1237.413069516357},&quot;rotate&quot;:5.391670364698458,&quot;skewX&quot;:1.7589483427592575e-16,&quot;scale&quot;:{&quot;x&quot;:-0.07022206354538219,&quot;y&quot;:0.07022206354538219}},&quot;opacity&quot;:1,&quot;image&quot;:{&quot;url&quot;:&quot;https://icons.biorender.com/biorender/5b0c5e4a3d3f3100146cf32c/inoculation-loop.png&quot;,&quot;fallbackUrl&quot;:&quot;https://res.cloudinary.com/dlcjuc3ej/image/upload/v1527537223/j8mlt3wtjzghxzkq82bg.svg#/keystone/api/icons/5b0c5e4a3d3f3100146cf32c/inoculation-loop.svg&quot;,&quot;size&quot;:{&quot;x&quot;:1035,&quot;y&quot;:83},&quot;isPremium&quot;:false,&quot;isPacked&quot;:true},&quot;source&quot;:{&quot;id&quot;:&quot;5b0c5dee71beb600147649c4&quot;,&quot;type&quot;:&quot;ASSETS&quot;},&quot;pathStyles&quot;:[{&quot;type&quot;:&quot;FILL&quot;,&quot;fillStyle&quot;:&quot;rgb(0,0,0)&quot;}],&quot;isLocked&quot;:false,&quot;parent&quot;:{&quot;type&quot;:&quot;CHILD&quot;,&quot;parentId&quot;:&quot;24ab9fec-e0e6-43fb-a8cb-0d8eb2997380&quot;,&quot;order&quot;:&quot;1&quot;}},&quot;7cb39938-aa4e-44da-8995-805d63ee2893&quot;:{&quot;type&quot;:&quot;FIGURE_OBJECT&quot;,&quot;id&quot;:&quot;7cb39938-aa4e-44da-8995-805d63ee2893&quot;,&quot;parent&quot;:{&quot;type&quot;:&quot;CHILD&quot;,&quot;parentId&quot;:&quot;24ab9fec-e0e6-43fb-a8cb-0d8eb2997380&quot;,&quot;order&quot;:&quot;05&quot;},&quot;relativeTransform&quot;:{&quot;translate&quot;:{&quot;x&quot;:-152.2513813557169,&quot;y&quot;:1063.4658670154683},&quot;rotate&quot;:0}},&quot;447c8cfc-3a82-47b1-9a73-91965c249dc1&quot;:{&quot;type&quot;:&quot;FIGURE_OBJECT&quot;,&quot;id&quot;:&quot;447c8cfc-3a82-47b1-9a73-91965c249dc1&quot;,&quot;name&quot;:&quot;Petri dish&quot;,&quot;relativeTransform&quot;:{&quot;translate&quot;:{&quot;x&quot;:-292.3068285574646,&quot;y&quot;:204.1946005924825},&quot;rotate&quot;:0,&quot;skewX&quot;:0,&quot;scale&quot;:{&quot;x&quot;:0.2306030341952469,&quot;y&quot;:0.23060303419524686}},&quot;opacity&quot;:1,&quot;image&quot;:{&quot;url&quot;:&quot;https://icons.biorender.com/biorender/5ee274bf88e8df0028d0e386/petri-dish-2.png&quot;,&quot;fallbackUrl&quot;:&quot;https://res.cloudinary.com/dlcjuc3ej/image/upload/v1591899318/oczdzlkvdpbsx61kyazd.svg#/keystone/api/icons/5ee274bf88e8df0028d0e386/petri-dish-2.svg&quot;,&quot;size&quot;:{&quot;x&quot;:325,&quot;y&quot;:243},&quot;isPremium&quot;:false},&quot;source&quot;:{&quot;id&quot;:&quot;5ee0f3bac4e9c30027d95cee&quot;,&quot;type&quot;:&quot;ASSETS&quot;},&quot;pathStyles&quot;:[{&quot;type&quot;:&quot;FILL&quot;,&quot;fillStyle&quot;:&quot;rgb(0,0,0)&quot;}],&quot;isLocked&quot;:false,&quot;parent&quot;:{&quot;type&quot;:&quot;CHILD&quot;,&quot;parentId&quot;:&quot;7cb39938-aa4e-44da-8995-805d63ee2893&quot;,&quot;order&quot;:&quot;01&quot;}},&quot;447c8780-0b95-4c9c-a38a-f8496475d64e&quot;:{&quot;type&quot;:&quot;FIGURE_OBJECT&quot;,&quot;id&quot;:&quot;447c8780-0b95-4c9c-a38a-f8496475d64e&quot;,&quot;parent&quot;:{&quot;type&quot;:&quot;CHILD&quot;,&quot;parentId&quot;:&quot;7cb39938-aa4e-44da-8995-805d63ee2893&quot;,&quot;order&quot;:&quot;95&quot;},&quot;relativeTransform&quot;:{&quot;translate&quot;:{&quot;x&quot;:0,&quot;y&quot;:0},&quot;rotate&quot;:0}},&quot;281d1d91-0fb5-4b24-b784-2c475f3d8fbe&quot;:{&quot;type&quot;:&quot;FIGURE_OBJECT&quot;,&quot;id&quot;:&quot;281d1d91-0fb5-4b24-b784-2c475f3d8fbe&quot;,&quot;relativeTransform&quot;:{&quot;translate&quot;:{&quot;x&quot;:-280.9648582323718,&quot;y&quot;:212.3955983823578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1&quot;}},&quot;9bb27c2c-4fc7-4f9c-8138-519a5b90f303&quot;:{&quot;type&quot;:&quot;FIGURE_OBJECT&quot;,&quot;id&quot;:&quot;9bb27c2c-4fc7-4f9c-8138-519a5b90f303&quot;,&quot;relativeTransform&quot;:{&quot;translate&quot;:{&quot;x&quot;:-280.66724438222667,&quot;y&quot;:221.03573788958414},&quot;rotate&quot;:0},&quot;opacity&quot;:0.63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2&quot;}},&quot;6673cee9-83f4-4650-9b8b-059c925c8656&quot;:{&quot;type&quot;:&quot;FIGURE_OBJECT&quot;,&quot;id&quot;:&quot;6673cee9-83f4-4650-9b8b-059c925c8656&quot;,&quot;relativeTransform&quot;:{&quot;translate&quot;:{&quot;x&quot;:-275.466742405814,&quot;y&quot;:212.91159299488578},&quot;rotate&quot;:0},&quot;opacity&quot;:0.63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3&quot;}},&quot;3e227ff9-647c-4ed4-b701-f3267e8ee208&quot;:{&quot;type&quot;:&quot;FIGURE_OBJECT&quot;,&quot;id&quot;:&quot;3e227ff9-647c-4ed4-b701-f3267e8ee208&quot;,&quot;relativeTransform&quot;:{&quot;translate&quot;:{&quot;x&quot;:-289.66076271584126,&quot;y&quot;:216.234986272949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5&quot;}},&quot;de75a2c4-675a-4149-a769-ac61e410ad30&quot;:{&quot;type&quot;:&quot;FIGURE_OBJECT&quot;,&quot;id&quot;:&quot;de75a2c4-675a-4149-a769-ac61e410ad30&quot;,&quot;relativeTransform&quot;:{&quot;translate&quot;:{&quot;x&quot;:-308.0358063173516,&quot;y&quot;:205.4018899036870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6&quot;}},&quot;c296f8c4-0f4d-43ba-b7a3-5f3b3a9a6723&quot;:{&quot;type&quot;:&quot;FIGURE_OBJECT&quot;,&quot;id&quot;:&quot;c296f8c4-0f4d-43ba-b7a3-5f3b3a9a6723&quot;,&quot;relativeTransform&quot;:{&quot;translate&quot;:{&quot;x&quot;:-285.35736419320665,&quot;y&quot;:197.9875987801132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7&quot;}},&quot;150fb5e5-7e20-4b1f-98ed-d5d490ca4e97&quot;:{&quot;type&quot;:&quot;FIGURE_OBJECT&quot;,&quot;id&quot;:&quot;150fb5e5-7e20-4b1f-98ed-d5d490ca4e97&quot;,&quot;relativeTransform&quot;:{&quot;translate&quot;:{&quot;x&quot;:-265.06199115368304,&quot;y&quot;:205.4020051863175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&quot;}},&quot;d7aa27fa-8dd7-402b-9bd5-699693f45eec&quot;:{&quot;type&quot;:&quot;FIGURE_OBJECT&quot;,&quot;id&quot;:&quot;d7aa27fa-8dd7-402b-9bd5-699693f45eec&quot;,&quot;relativeTransform&quot;:{&quot;translate&quot;:{&quot;x&quot;:-268.6691414653236,&quot;y&quot;:207.57543878360758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1&quot;}},&quot;2ace27a5-05f1-4699-9f90-afb09c42985e&quot;:{&quot;type&quot;:&quot;FIGURE_OBJECT&quot;,&quot;id&quot;:&quot;2ace27a5-05f1-4699-9f90-afb09c42985e&quot;,&quot;relativeTransform&quot;:{&quot;translate&quot;:{&quot;x&quot;:-303.10907046403975,&quot;y&quot;:203.73970321432094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2&quot;}},&quot;cf71814b-8da0-4912-8302-450a0c555baf&quot;:{&quot;type&quot;:&quot;FIGURE_OBJECT&quot;,&quot;id&quot;:&quot;cf71814b-8da0-4912-8302-450a0c555baf&quot;,&quot;relativeTransform&quot;:{&quot;translate&quot;:{&quot;x&quot;:-322.74267044618153,&quot;y&quot;:213.59809822768486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3&quot;}},&quot;252d2042-a23d-48a3-814c-9bc21ea7081a&quot;:{&quot;type&quot;:&quot;FIGURE_OBJECT&quot;,&quot;id&quot;:&quot;252d2042-a23d-48a3-814c-9bc21ea7081a&quot;,&quot;relativeTransform&quot;:{&quot;translate&quot;:{&quot;x&quot;:-275.466742405814,&quot;y&quot;:208.3691167765491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5&quot;}},&quot;e9b8ca1c-deac-4438-a86f-17928d7314db&quot;:{&quot;type&quot;:&quot;FIGURE_OBJECT&quot;,&quot;id&quot;:&quot;e9b8ca1c-deac-4438-a86f-17928d7314db&quot;,&quot;relativeTransform&quot;:{&quot;translate&quot;:{&quot;x&quot;:-307.1059399034703,&quot;y&quot;:211.4246646303946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6&quot;}},&quot;3b4d62f5-7b85-4c01-91a5-28370b1147be&quot;:{&quot;type&quot;:&quot;FIGURE_OBJECT&quot;,&quot;id&quot;:&quot;3b4d62f5-7b85-4c01-91a5-28370b1147be&quot;,&quot;relativeTransform&quot;:{&quot;translate&quot;:{&quot;x&quot;:-291.0037947869941,&quot;y&quot;:200.16103237740347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7&quot;}},&quot;47c9eeb1-e6af-4e62-8fa4-0b0f75395605&quot;:{&quot;type&quot;:&quot;FIGURE_OBJECT&quot;,&quot;id&quot;:&quot;47c9eeb1-e6af-4e62-8fa4-0b0f75395605&quot;,&quot;relativeTransform&quot;:{&quot;translate&quot;:{&quot;x&quot;:-301.01957787200047,&quot;y&quot;:215.52589385783597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&quot;}},&quot;5d29be12-0c74-4e33-bf74-e3f48d935a48&quot;:{&quot;type&quot;:&quot;FIGURE_OBJECT&quot;,&quot;id&quot;:&quot;5d29be12-0c74-4e33-bf74-e3f48d935a48&quot;,&quot;relativeTransform&quot;:{&quot;translate&quot;:{&quot;x&quot;:-271.55092677132666,&quot;y&quot;:195.5689418775426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1&quot;}},&quot;6eef1cc3-be0c-46fc-b0e6-a342fe660aae&quot;:{&quot;type&quot;:&quot;FIGURE_OBJECT&quot;,&quot;id&quot;:&quot;6eef1cc3-be0c-46fc-b0e6-a342fe660aae&quot;,&quot;relativeTransform&quot;:{&quot;translate&quot;:{&quot;x&quot;:-294.13664914647757,&quot;y&quot;:196.80030442938656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2&quot;}},&quot;d9a74dd1-c0e0-4e53-b2e5-c0c6aa1da726&quot;:{&quot;type&quot;:&quot;FIGURE_OBJECT&quot;,&quot;id&quot;:&quot;d9a74dd1-c0e0-4e53-b2e5-c0c6aa1da726&quot;,&quot;relativeTransform&quot;:{&quot;translate&quot;:{&quot;x&quot;:-303.1084331441191,&quot;y&quot;:208.11979913348844},&quot;rotate&quot;:0},&quot;opacity&quot;:0.54,&quot;path&quot;:{&quot;type&quot;:&quot;ELLIPSE&quot;,&quot;size&quot;:{&quot;x&quot;:4.409043686948905,&quot;y&quot;:1.25664922375002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3&quot;}},&quot;be983c13-d354-430f-ab9a-ee2b0238f2a4&quot;:{&quot;type&quot;:&quot;FIGURE_OBJECT&quot;,&quot;id&quot;:&quot;be983c13-d354-430f-ab9a-ee2b0238f2a4&quot;,&quot;relativeTransform&quot;:{&quot;translate&quot;:{&quot;x&quot;:-299.38286817441934,&quot;y&quot;:211.44651261295854},&quot;rotate&quot;:0},&quot;opacity&quot;:0.54,&quot;path&quot;:{&quot;type&quot;:&quot;ELLIPSE&quot;,&quot;size&quot;:{&quot;x&quot;:4.409043686948905,&quot;y&quot;:1.7974815552774785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5&quot;}},&quot;041a7395-c19a-4b57-a78f-2ec690028fdc&quot;:{&quot;type&quot;:&quot;FIGURE_OBJECT&quot;,&quot;id&quot;:&quot;041a7395-c19a-4b57-a78f-2ec690028fdc&quot;,&quot;relativeTransform&quot;:{&quot;translate&quot;:{&quot;x&quot;:-272.5776867810809,&quot;y&quot;:204.26342572656463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6&quot;}},&quot;3f42d4b9-4d8a-4512-a57d-aca056dd441d&quot;:{&quot;type&quot;:&quot;FIGURE_OBJECT&quot;,&quot;id&quot;:&quot;3f42d4b9-4d8a-4512-a57d-aca056dd441d&quot;,&quot;relativeTransform&quot;:{&quot;translate&quot;:{&quot;x&quot;:-273.14502789595974,&quot;y&quot;:200.6847548896469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7&quot;}},&quot;220dff2f-2227-49a3-a6f2-ebd52b245298&quot;:{&quot;type&quot;:&quot;FIGURE_OBJECT&quot;,&quot;id&quot;:&quot;220dff2f-2227-49a3-a6f2-ebd52b245298&quot;,&quot;relativeTransform&quot;:{&quot;translate&quot;:{&quot;x&quot;:-305.49546280183284,&quot;y&quot;:199.7898998154523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3&quot;}},&quot;833c9b98-b0a1-4ec9-aa34-fcf191df8c73&quot;:{&quot;type&quot;:&quot;FIGURE_OBJECT&quot;,&quot;id&quot;:&quot;833c9b98-b0a1-4ec9-aa34-fcf191df8c73&quot;,&quot;relativeTransform&quot;:{&quot;translate&quot;:{&quot;x&quot;:-318.26700829542665,&quot;y&quot;:216.75842053139976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32&quot;}},&quot;62b124fe-f37c-49ee-8e16-690f7946670a&quot;:{&quot;type&quot;:&quot;FIGURE_OBJECT&quot;,&quot;id&quot;:&quot;62b124fe-f37c-49ee-8e16-690f7946670a&quot;,&quot;relativeTransform&quot;:{&quot;translate&quot;:{&quot;x&quot;:-317.3841445790102,&quot;y&quot;:198.89504474125766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35&quot;}},&quot;ca3c4753-8241-4620-959b-39715ad98928&quot;:{&quot;type&quot;:&quot;FIGURE_OBJECT&quot;,&quot;id&quot;:&quot;ca3c4753-8241-4620-959b-39715ad98928&quot;,&quot;relativeTransform&quot;:{&quot;translate&quot;:{&quot;x&quot;:-298.63340831328486,&quot;y&quot;:204.26342572656463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4&quot;}},&quot;9b268dff-1eba-4dc3-9e4b-b978951b5a87&quot;:{&quot;type&quot;:&quot;FIGURE_OBJECT&quot;,&quot;id&quot;:&quot;9b268dff-1eba-4dc3-9e4b-b978951b5a87&quot;,&quot;relativeTransform&quot;:{&quot;translate&quot;:{&quot;x&quot;:-292.54329748170545,&quot;y&quot;:205.90249444286587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42&quot;}},&quot;e572548e-d219-4f34-9cd3-ce460e9b3631&quot;:{&quot;type&quot;:&quot;FIGURE_OBJECT&quot;,&quot;id&quot;:&quot;e572548e-d219-4f34-9cd3-ce460e9b3631&quot;,&quot;relativeTransform&quot;:{&quot;translate&quot;:{&quot;x&quot;:-293.3789452268705,&quot;y&quot;:191.30001850852017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45&quot;}},&quot;b071b7d9-ccd0-4817-a396-0292e2c7b489&quot;:{&quot;type&quot;:&quot;FIGURE_OBJECT&quot;,&quot;id&quot;:&quot;b071b7d9-ccd0-4817-a396-0292e2c7b489&quot;,&quot;relativeTransform&quot;:{&quot;translate&quot;:{&quot;x&quot;:-267.9864956717707,&quot;y&quot;:199.78989981545254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&quot;}},&quot;cae96f64-3dc3-43d4-ab1b-f8902bd300dc&quot;:{&quot;type&quot;:&quot;FIGURE_OBJECT&quot;,&quot;id&quot;:&quot;cae96f64-3dc3-43d4-ab1b-f8902bd300dc&quot;,&quot;relativeTransform&quot;:{&quot;translate&quot;:{&quot;x&quot;:-270.991080255059,&quot;y&quot;:210.52995080534896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1&quot;}},&quot;aa4bc0b8-9067-4a6b-8add-2e42decefe70&quot;:{&quot;type&quot;:&quot;FIGURE_OBJECT&quot;,&quot;id&quot;:&quot;aa4bc0b8-9067-4a6b-8add-2e42decefe70&quot;,&quot;relativeTransform&quot;:{&quot;translate&quot;:{&quot;x&quot;:-279.98459858867375,&quot;y&quot;:202.02770194768524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2&quot;}},&quot;9bdff14c-c690-4688-bc64-3b0d6f285733&quot;:{&quot;type&quot;:&quot;FIGURE_OBJECT&quot;,&quot;id&quot;:&quot;9bdff14c-c690-4688-bc64-3b0d6f285733&quot;,&quot;relativeTransform&quot;:{&quot;translate&quot;:{&quot;x&quot;:-277.7362190052701,&quot;y&quot;:197.4635764064906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3&quot;}},&quot;99b31fba-ffe9-4ca8-8c7b-ff137d240317&quot;:{&quot;type&quot;:&quot;FIGURE_OBJECT&quot;,&quot;id&quot;:&quot;99b31fba-ffe9-4ca8-8c7b-ff137d240317&quot;,&quot;relativeTransform&quot;:{&quot;translate&quot;:{&quot;x&quot;:-301.7024464446308,&quot;y&quot;:222.32465892004598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5&quot;}},&quot;0e87a753-102b-42b3-b980-d65b34815e7a&quot;:{&quot;type&quot;:&quot;FIGURE_OBJECT&quot;,&quot;id&quot;:&quot;0e87a753-102b-42b3-b980-d65b34815e7a&quot;,&quot;relativeTransform&quot;:{&quot;translate&quot;:{&quot;x&quot;:-313.10847607123753,&quot;y&quot;:210.2725948931413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6&quot;}},&quot;6b77c31c-692e-41d4-9c2a-74446b2a4815&quot;:{&quot;type&quot;:&quot;FIGURE_OBJECT&quot;,&quot;id&quot;:&quot;6b77c31c-692e-41d4-9c2a-74446b2a4815&quot;,&quot;relativeTransform&quot;:{&quot;translate&quot;:{&quot;x&quot;:-286.04023426664094,&quot;y&quot;:225.38545299291957},&quot;rotate&quot;:0},&quot;opacity&quot;:0.4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7&quot;}},&quot;b7a69bf8-235b-48c3-9427-a3d2f6fa587c&quot;:{&quot;type&quot;:&quot;FIGURE_OBJECT&quot;,&quot;id&quot;:&quot;b7a69bf8-235b-48c3-9427-a3d2f6fa587c&quot;,&quot;relativeTransform&quot;:{&quot;translate&quot;:{&quot;x&quot;:-274.78409661226124,&quot;y&quot;:221.55946040182764},&quot;rotate&quot;:0},&quot;opacity&quot;:0.4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&quot;}},&quot;19d065aa-ccd6-4d3a-b91b-64191d321e35&quot;:{&quot;type&quot;:&quot;FIGURE_OBJECT&quot;,&quot;id&quot;:&quot;19d065aa-ccd6-4d3a-b91b-64191d321e35&quot;,&quot;relativeTransform&quot;:{&quot;translate&quot;:{&quot;x&quot;:-262.8669353603607,&quot;y&quot;:212.5509528709904},&quot;rotate&quot;:0},&quot;opacity&quot;:0.4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1&quot;}},&quot;47f70362-ddba-402f-8c59-5e434fb80456&quot;:{&quot;type&quot;:&quot;FIGURE_OBJECT&quot;,&quot;id&quot;:&quot;47f70362-ddba-402f-8c59-5e434fb80456&quot;,&quot;relativeTransform&quot;:{&quot;translate&quot;:{&quot;x&quot;:-262.8669353603607,&quot;y&quot;:202.0277869608001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2&quot;}},&quot;a8a022d4-ab07-41cf-b7aa-52608bef8934&quot;:{&quot;type&quot;:&quot;FIGURE_OBJECT&quot;,&quot;id&quot;:&quot;a8a022d4-ab07-41cf-b7aa-52608bef8934&quot;,&quot;relativeTransform&quot;:{&quot;translate&quot;:{&quot;x&quot;:-311.38846568993375,&quot;y&quot;:202.0277869608001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3&quot;}},&quot;88a26674-c70b-4071-ae8e-41f8c99346a1&quot;:{&quot;type&quot;:&quot;FIGURE_OBJECT&quot;,&quot;id&quot;:&quot;88a26674-c70b-4071-ae8e-41f8c99346a1&quot;,&quot;relativeTransform&quot;:{&quot;translate&quot;:{&quot;x&quot;:-287.3847652575163,&quot;y&quot;:193.0012923932957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5&quot;}},&quot;c7c2f814-3e69-44d6-aab4-943607208e84&quot;:{&quot;type&quot;:&quot;FIGURE_OBJECT&quot;,&quot;id&quot;:&quot;c7c2f814-3e69-44d6-aab4-943607208e84&quot;,&quot;relativeTransform&quot;:{&quot;translate&quot;:{&quot;x&quot;:-281.4835183109427,&quot;y&quot;:207.84503011345518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6&quot;}},&quot;0fcba632-284a-475d-a4bc-7fa336198534&quot;:{&quot;type&quot;:&quot;FIGURE_OBJECT&quot;,&quot;id&quot;:&quot;0fcba632-284a-475d-a4bc-7fa336198534&quot;,&quot;relativeTransform&quot;:{&quot;translate&quot;:{&quot;x&quot;:-294.2243359502301,&quot;y&quot;:215.0048186251721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7&quot;}},&quot;063d0d39-090c-42dc-af1d-77a41c6aded8&quot;:{&quot;type&quot;:&quot;FIGURE_OBJECT&quot;,&quot;id&quot;:&quot;063d0d39-090c-42dc-af1d-77a41c6aded8&quot;,&quot;relativeTransform&quot;:{&quot;translate&quot;:{&quot;x&quot;:-316.7081317842668,&quot;y&quot;:207.3084811423543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&quot;}},&quot;e46b675b-a4c2-44a8-ac65-d989ccc0c3e9&quot;:{&quot;type&quot;:&quot;FIGURE_OBJECT&quot;,&quot;id&quot;:&quot;e46b675b-a4c2-44a8-ac65-d989ccc0c3e9&quot;,&quot;relativeTransform&quot;:{&quot;translate&quot;:{&quot;x&quot;:-303.7919405374739,&quot;y&quot;:194.52119699167645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1&quot;}},&quot;536ca547-fa42-412a-8c42-bab4be34928d&quot;:{&quot;type&quot;:&quot;FIGURE_OBJECT&quot;,&quot;id&quot;:&quot;536ca547-fa42-412a-8c42-bab4be34928d&quot;,&quot;relativeTransform&quot;:{&quot;translate&quot;:{&quot;x&quot;:-279.98459858867375,&quot;y&quot;:193.0012923932957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2&quot;}},&quot;ed483881-a085-4742-a383-b7b999724443&quot;:{&quot;type&quot;:&quot;FIGURE_OBJECT&quot;,&quot;id&quot;:&quot;ed483881-a085-4742-a383-b7b999724443&quot;,&quot;relativeTransform&quot;:{&quot;translate&quot;:{&quot;x&quot;:-286.3044751877453,&quot;y&quot;:213.14041983153075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3&quot;}},&quot;399f17c2-a8b7-4c66-b10a-4abc1d4640fc&quot;:{&quot;type&quot;:&quot;FIGURE_OBJECT&quot;,&quot;id&quot;:&quot;399f17c2-a8b7-4c66-b10a-4abc1d4640fc&quot;,&quot;relativeTransform&quot;:{&quot;translate&quot;:{&quot;x&quot;:-292.54329748170545,&quot;y&quot;:210.52965962551062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5&quot;}},&quot;60534438-742d-4441-bd6a-8e5c150b5d0a&quot;:{&quot;type&quot;:&quot;FIGURE_OBJECT&quot;,&quot;id&quot;:&quot;60534438-742d-4441-bd6a-8e5c150b5d0a&quot;,&quot;relativeTransform&quot;:{&quot;translate&quot;:{&quot;x&quot;:-293.88012373497304,&quot;y&quot;:223.62923171953094},&quot;rotate&quot;:0},&quot;opacity&quot;:0.43,&quot;path&quot;:{&quot;type&quot;:&quot;ELLIPSE&quot;,&quot;size&quot;:{&quot;x&quot;:6.275619019166631,&quot;y&quot;:3.7990375121666036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6&quot;}},&quot;26ffe67d-2ef3-4a85-9b1e-0e3c1d5f3355&quot;:{&quot;type&quot;:&quot;FIGURE_OBJECT&quot;,&quot;id&quot;:&quot;26ffe67d-2ef3-4a85-9b1e-0e3c1d5f3355&quot;,&quot;relativeTransform&quot;:{&quot;translate&quot;:{&quot;x&quot;:-266.8658430403782,&quot;y&quot;:217.67477312281687},&quot;rotate&quot;:0},&quot;opacity&quot;:0.43,&quot;path&quot;:{&quot;type&quot;:&quot;ELLIPSE&quot;,&quot;size&quot;:{&quot;x&quot;:6.650348949733906,&quot;y&quot;:3.7990375121666036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7&quot;}},&quot;130649ab-9512-4759-a4a0-801b4cec9607&quot;:{&quot;type&quot;:&quot;FIGURE_OBJECT&quot;,&quot;id&quot;:&quot;130649ab-9512-4759-a4a0-801b4cec9607&quot;,&quot;relativeTransform&quot;:{&quot;translate&quot;:{&quot;x&quot;:-286.2641126261238,&quot;y&quot;:204.21447401684037},&quot;rotate&quot;:0},&quot;opacity&quot;:0.54,&quot;path&quot;:{&quot;type&quot;:&quot;ELLIPSE&quot;,&quot;size&quot;:{&quot;x&quot;:6.650348949733906,&quot;y&quot;:3.7990375121666036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8&quot;}},&quot;b9e27a95-8ebc-4f83-9353-0d89d8d9ab6f&quot;:{&quot;type&quot;:&quot;FIGURE_OBJECT&quot;,&quot;id&quot;:&quot;b9e27a95-8ebc-4f83-9353-0d89d8d9ab6f&quot;,&quot;relativeTransform&quot;:{&quot;translate&quot;:{&quot;x&quot;:-298.61231129723234,&quot;y&quot;:192.5929866996668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82&quot;}},&quot;af3630b6-e344-4c7f-9136-408b3f9c73c1&quot;:{&quot;type&quot;:&quot;FIGURE_OBJECT&quot;,&quot;id&quot;:&quot;af3630b6-e344-4c7f-9136-408b3f9c73c1&quot;,&quot;relativeTransform&quot;:{&quot;translate&quot;:{&quot;x&quot;:-299.3160541068378,&quot;y&quot;:198.3713222290142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85&quot;}},&quot;b183e4f4-74a4-40df-bd6d-e893041d1c0b&quot;:{&quot;type&quot;:&quot;FIGURE_OBJECT&quot;,&quot;id&quot;:&quot;b183e4f4-74a4-40df-bd6d-e893041d1c0b&quot;,&quot;relativeTransform&quot;:{&quot;translate&quot;:{&quot;x&quot;:-296.4193917435526,&quot;y&quot;:200.85353328909179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9&quot;}},&quot;6eddce5c-ffa0-4d29-a7a1-f2e94ce02ef3&quot;:{&quot;type&quot;:&quot;FIGURE_OBJECT&quot;,&quot;id&quot;:&quot;6eddce5c-ffa0-4d29-a7a1-f2e94ce02ef3&quot;,&quot;relativeTransform&quot;:{&quot;translate&quot;:{&quot;x&quot;:-310.70559561649947,&quot;y&quot;:194.7664202969569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92&quot;}},&quot;bb629af2-c5b3-4cf6-8fe9-1147deab5fe1&quot;:{&quot;type&quot;:&quot;FIGURE_OBJECT&quot;,&quot;id&quot;:&quot;bb629af2-c5b3-4cf6-8fe9-1147deab5fe1&quot;,&quot;relativeTransform&quot;:{&quot;translate&quot;:{&quot;x&quot;:-320.30767535735544,&quot;y&quot;:202.4873557863651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95&quot;}},&quot;7af0e57d-b8c1-4091-a50a-9d1aafba9a44&quot;:{&quot;type&quot;:&quot;FIGURE_OBJECT&quot;,&quot;id&quot;:&quot;7af0e57d-b8c1-4091-a50a-9d1aafba9a44&quot;,&quot;relativeTransform&quot;:{&quot;translate&quot;:{&quot;x&quot;:-394.49261009619346,&quot;y&quot;:1245.5896346326883},&quot;rotate&quot;:0},&quot;opacity&quot;:1,&quot;path&quot;:{&quot;type&quot;:&quot;POLY_LINE&quot;,&quot;points&quot;:[{&quot;x&quot;:-13.441169940489003,&quot;y&quot;:0},{&quot;x&quot;:13.441169940489061,&quot;y&quot;:0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81868900&quot;,&quot;1&quot;:&quot;#818689&quot;,&quot;0.45&quot;:&quot;#818689&quot;}},&quot;lineWidth&quot;:1.7319977087488678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24ab9fec-e0e6-43fb-a8cb-0d8eb2997380&quot;,&quot;order&quot;:&quot;3&quot;}},&quot;7fc24164-0b04-4731-9b3e-a5d8397324e7&quot;:{&quot;type&quot;:&quot;FIGURE_OBJECT&quot;,&quot;id&quot;:&quot;7fc24164-0b04-4731-9b3e-a5d8397324e7&quot;,&quot;name&quot;:&quot;15mL test tube (1/2 liquid)&quot;,&quot;relativeTransform&quot;:{&quot;translate&quot;:{&quot;x&quot;:-369.7049995788727,&quot;y&quot;:1252.3993205086974},&quot;rotate&quot;:0,&quot;skewX&quot;:0,&quot;scale&quot;:{&quot;x&quot;:0.1446871376234895,&quot;y&quot;:0.14468713762348953}},&quot;opacity&quot;:1,&quot;image&quot;:{&quot;url&quot;:&quot;https://icons.biorender.com/biorender/5e56d2354b682f00285fd381/test-tube-15ml-half.png&quot;,&quot;fallbackUrl&quot;:&quot;https://res.cloudinary.com/dlcjuc3ej/image/upload/v1582748206/l2jfcfol3hjxd8d2gkz4.svg#/keystone/api/icons/5e56d2354b682f00285fd381/test-tube-15ml-half.svg&quot;,&quot;size&quot;:{&quot;x&quot;:114,&quot;y&quot;:508},&quot;isPremium&quot;:false,&quot;isPacked&quot;:true},&quot;source&quot;:{&quot;id&quot;:&quot;5e56940cc45c7c0028ca1e8e&quot;,&quot;type&quot;:&quot;ASSETS&quot;},&quot;pathStyles&quot;:[{&quot;type&quot;:&quot;FILL&quot;,&quot;fillStyle&quot;:&quot;rgb(0,0,0)&quot;}],&quot;isLocked&quot;:false,&quot;parent&quot;:{&quot;type&quot;:&quot;CHILD&quot;,&quot;parentId&quot;:&quot;24ab9fec-e0e6-43fb-a8cb-0d8eb2997380&quot;,&quot;order&quot;:&quot;35&quot;}},&quot;174a506b-3951-4daa-944d-2b00121a1166&quot;:{&quot;type&quot;:&quot;FIGURE_OBJECT&quot;,&quot;id&quot;:&quot;174a506b-3951-4daa-944d-2b00121a1166&quot;,&quot;parent&quot;:{&quot;type&quot;:&quot;CHILD&quot;,&quot;parentId&quot;:&quot;24ab9fec-e0e6-43fb-a8cb-0d8eb2997380&quot;,&quot;order&quot;:&quot;6&quot;},&quot;relativeTransform&quot;:{&quot;translate&quot;:{&quot;x&quot;:131.5263852764739,&quot;y&quot;:-344.782978324379},&quot;rotate&quot;:0}},&quot;ed367d81-7133-4fc3-8876-01db310db750&quot;:{&quot;type&quot;:&quot;FIGURE_OBJECT&quot;,&quot;id&quot;:&quot;ed367d81-7133-4fc3-8876-01db310db750&quot;,&quot;relativeTransform&quot;:{&quot;translate&quot;:{&quot;x&quot;:-629.7026284496508,&quot;y&quot;:1564.0643356468638},&quot;rotate&quot;:-1.133107779529596e-15,&quot;skewX&quot;:-1.2767564783189298e-15},&quot;opacity&quot;:1,&quot;path&quot;:{&quot;type&quot;:&quot;ELLIPSE&quot;,&quot;size&quot;:{&quot;x&quot;:67.27406163200764,&quot;y&quot;:68.05361587184349}},&quot;pathStyles&quot;:[{&quot;type&quot;:&quot;FILL&quot;,&quot;fillStyle&quot;:&quot;rgba(255,252,244,1)&quot;},{&quot;type&quot;:&quot;STROKE&quot;,&quot;strokeStyle&quot;:&quot;rgb(198, 141, 50)&quot;,&quot;lineWidth&quot;:0.8659988543744339,&quot;lineJoin&quot;:&quot;round&quot;,&quot;dashArray&quot;:[0,0]}],&quot;isLocked&quot;:false,&quot;parent&quot;:{&quot;type&quot;:&quot;CHILD&quot;,&quot;parentId&quot;:&quot;174a506b-3951-4daa-944d-2b00121a1166&quot;,&quot;order&quot;:&quot;5&quot;},&quot;layout&quot;:{&quot;sizeRatio&quot;:{&quot;x&quot;:0.7071067811865476,&quot;y&quot;:0.7071067811865476},&quot;keepAspectRatio&quot;:true}},&quot;a40defbc-35df-4d43-b197-d32b35b4f51a&quot;:{&quot;id&quot;:&quot;a40defbc-35df-4d43-b197-d32b35b4f51a&quot;,&quot;type&quot;:&quot;FIGURE_OBJECT&quot;,&quot;relativeTransform&quot;:{&quot;translate&quot;:{&quot;x&quot;:0,&quot;y&quot;:0},&quot;rotate&quot;:0,&quot;skewX&quot;:-6.383782391594649e-15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20.648356959328108,&quot;color&quot;:&quot;black&quot;,&quot;fontWeight&quot;:&quot;normal&quot;,&quot;fontStyle&quot;:&quot;normal&quot;,&quot;decoration&quot;:&quot;none&quot;}}]},&quot;format&quot;:&quot;BETTER_TEXT&quot;,&quot;size&quot;:{&quot;x&quot;:47.569945177954345,&quot;y&quot;:24.115523715786146},&quot;targetSize&quot;:{&quot;x&quot;:47.569945177954345,&quot;y&quot;:2}},&quot;parent&quot;:{&quot;type&quot;:&quot;CHILD&quot;,&quot;parentId&quot;:&quot;ed367d81-7133-4fc3-8876-01db310db750&quot;,&quot;order&quot;:&quot;5&quot;}},&quot;fed42cbe-85c9-4da1-a22d-63b85fffb681&quot;:{&quot;type&quot;:&quot;FIGURE_OBJECT&quot;,&quot;id&quot;:&quot;fed42cbe-85c9-4da1-a22d-63b85fffb681&quot;,&quot;relativeTransform&quot;:{&quot;translate&quot;:{&quot;x&quot;:-746.2206375436209,&quot;y&quot;:1556.2068601654616},&quot;rotate&quot;:-2.449293598294706e-16},&quot;opacity&quot;:0.86,&quot;path&quot;:{&quot;type&quot;:&quot;POLY_LINE&quot;,&quot;points&quot;:[{&quot;x&quot;:157.10346666957108,&quot;y&quot;:51.99065801533471},{&quot;x&quot;:149.77489300013127,&quot;y&quot;:1.4758696473287964},{&quot;x&quot;:103.47538005608862,&quot;y&quot;:39.68355156298669}],&quot;closed&quot;:true},&quot;pathStyles&quot;:[{&quot;type&quot;:&quot;FILL&quot;,&quot;fillStyle&quot;:&quot;rgba(201, 160, 5, 0.5019607843137255)&quot;},{&quot;type&quot;:&quot;STROKE&quot;,&quot;strokeStyle&quot;:&quot;rgba(0,0,0,0)&quot;,&quot;lineWidth&quot;:0.953807645361852,&quot;lineJoin&quot;:&quot;round&quot;}],&quot;isLocked&quot;:false,&quot;parent&quot;:{&quot;type&quot;:&quot;CHILD&quot;,&quot;parentId&quot;:&quot;174a506b-3951-4daa-944d-2b00121a1166&quot;,&quot;order&quot;:&quot;2&quot;},&quot;connectorInfo&quot;:{&quot;connectedObjects&quot;:[],&quot;type&quot;:&quot;ELBOW&quot;,&quot;offset&quot;:{&quot;x&quot;:0,&quot;y&quot;:0},&quot;bending&quot;:-0.1,&quot;firstElementIsHead&quot;:true,&quot;customized&quot;:true}},&quot;53adb940-4ca6-48a5-a634-3fed271de8ee&quot;:{&quot;type&quot;:&quot;FIGURE_OBJECT&quot;,&quot;id&quot;:&quot;53adb940-4ca6-48a5-a634-3fed271de8ee&quot;,&quot;parent&quot;:{&quot;type&quot;:&quot;CHILD&quot;,&quot;parentId&quot;:&quot;24ab9fec-e0e6-43fb-a8cb-0d8eb2997380&quot;,&quot;order&quot;:&quot;5&quot;},&quot;relativeTransform&quot;:{&quot;translate&quot;:{&quot;x&quot;:0,&quot;y&quot;:0},&quot;rotate&quot;:0}},&quot;146c7ead-00a7-4b0e-b9b8-bf98b0e2f197&quot;:{&quot;type&quot;:&quot;FIGURE_OBJECT&quot;,&quot;id&quot;:&quot;146c7ead-00a7-4b0e-b9b8-bf98b0e2f197&quot;,&quot;parent&quot;:{&quot;type&quot;:&quot;CHILD&quot;,&quot;parentId&quot;:&quot;53adb940-4ca6-48a5-a634-3fed271de8ee&quot;,&quot;order&quot;:&quot;2&quot;},&quot;relativeTransform&quot;:{&quot;translate&quot;:{&quot;x&quot;:-200.3339601917883,&quot;y&quot;:1081.8260853455301},&quot;rotate&quot;:0}},&quot;2cf2833b-7202-4db3-9184-47f036700efe&quot;:{&quot;type&quot;:&quot;FIGURE_OBJECT&quot;,&quot;id&quot;:&quot;2cf2833b-7202-4db3-9184-47f036700efe&quot;,&quot;name&quot;:&quot;Inoculation loop&quot;,&quot;relativeTransform&quot;:{&quot;translate&quot;:{&quot;x&quot;:-169.41558650089743,&quot;y&quot;:149.4343064885711},&quot;rotate&quot;:4.71238898038469,&quot;skewX&quot;:-1.4991650651924604e-31,&quot;scale&quot;:{&quot;x&quot;:-0.07168454149912785,&quot;y&quot;:0.07168454149912777}},&quot;opacity&quot;:1,&quot;image&quot;:{&quot;url&quot;:&quot;https://icons.biorender.com/biorender/5b0c5e4a3d3f3100146cf32c/inoculation-loop.png&quot;,&quot;fallbackUrl&quot;:&quot;https://res.cloudinary.com/dlcjuc3ej/image/upload/v1527537223/j8mlt3wtjzghxzkq82bg.svg#/keystone/api/icons/5b0c5e4a3d3f3100146cf32c/inoculation-loop.svg&quot;,&quot;size&quot;:{&quot;x&quot;:1035,&quot;y&quot;:83},&quot;isPremium&quot;:false,&quot;isPacked&quot;:true},&quot;source&quot;:{&quot;id&quot;:&quot;5b0c5dee71beb600147649c4&quot;,&quot;type&quot;:&quot;ASSETS&quot;},&quot;pathStyles&quot;:[{&quot;type&quot;:&quot;FILL&quot;,&quot;fillStyle&quot;:&quot;rgb(0,0,0)&quot;}],&quot;isLocked&quot;:false,&quot;parent&quot;:{&quot;type&quot;:&quot;CHILD&quot;,&quot;parentId&quot;:&quot;146c7ead-00a7-4b0e-b9b8-bf98b0e2f197&quot;,&quot;order&quot;:&quot;5&quot;}},&quot;93e2b077-cea6-41be-acd9-60002f9964a4&quot;:{&quot;type&quot;:&quot;FIGURE_OBJECT&quot;,&quot;id&quot;:&quot;93e2b077-cea6-41be-acd9-60002f9964a4&quot;,&quot;parent&quot;:{&quot;type&quot;:&quot;CROP&quot;,&quot;parentId&quot;:&quot;146c7ead-00a7-4b0e-b9b8-bf98b0e2f197&quot;,&quot;order&quot;:&quot;5&quot;},&quot;relativeTransform&quot;:{&quot;translate&quot;:{&quot;x&quot;:-169.41558650089743,&quot;y&quot;:124.6987292334231},&quot;rotate&quot;:0,&quot;skewX&quot;:0,&quot;scale&quot;:{&quot;x&quot;:2.9749084722137997,&quot;y&quot;:12.361172970650669}},&quot;path&quot;:{&quot;type&quot;:&quot;RECT&quot;,&quot;size&quot;:{&quot;x&quot;:2,&quot;y&quot;:2}},&quot;pathStyles&quot;:[{&quot;type&quot;:&quot;FILL&quot;,&quot;fillStyle&quot;:&quot;#fff&quot;}],&quot;isFrozen&quot;:true},&quot;62e14f46-f892-4fcb-829a-6f56a6e4797e&quot;:{&quot;type&quot;:&quot;FIGURE_OBJECT&quot;,&quot;id&quot;:&quot;62e14f46-f892-4fcb-829a-6f56a6e4797e&quot;,&quot;parent&quot;:{&quot;type&quot;:&quot;CHILD&quot;,&quot;parentId&quot;:&quot;53adb940-4ca6-48a5-a634-3fed271de8ee&quot;,&quot;order&quot;:&quot;5&quot;},&quot;relativeTransform&quot;:{&quot;translate&quot;:{&quot;x&quot;:-200.3339601917883,&quot;y&quot;:1081.8260853455301},&quot;rotate&quot;:0},&quot;opacity&quot;:0.52},&quot;c36a3aef-70b9-4dc9-9046-59bf1581960c&quot;:{&quot;type&quot;:&quot;FIGURE_OBJECT&quot;,&quot;id&quot;:&quot;c36a3aef-70b9-4dc9-9046-59bf1581960c&quot;,&quot;name&quot;:&quot;Inoculation loop&quot;,&quot;relativeTransform&quot;:{&quot;translate&quot;:{&quot;x&quot;:-169.41558650089743,&quot;y&quot;:149.4343064885711},&quot;rotate&quot;:4.71238898038469,&quot;skewX&quot;:-1.4991650651924604e-31,&quot;scale&quot;:{&quot;x&quot;:-0.07168454149912785,&quot;y&quot;:0.07168454149912777}},&quot;opacity&quot;:1,&quot;image&quot;:{&quot;url&quot;:&quot;https://icons.biorender.com/biorender/5b0c5e4a3d3f3100146cf32c/inoculation-loop.png&quot;,&quot;fallbackUrl&quot;:&quot;https://res.cloudinary.com/dlcjuc3ej/image/upload/v1527537223/j8mlt3wtjzghxzkq82bg.svg#/keystone/api/icons/5b0c5e4a3d3f3100146cf32c/inoculation-loop.svg&quot;,&quot;size&quot;:{&quot;x&quot;:1035,&quot;y&quot;:83},&quot;isPremium&quot;:false,&quot;isPacked&quot;:true},&quot;source&quot;:{&quot;id&quot;:&quot;5b0c5dee71beb600147649c4&quot;,&quot;type&quot;:&quot;ASSETS&quot;},&quot;pathStyles&quot;:[{&quot;type&quot;:&quot;FILL&quot;,&quot;fillStyle&quot;:&quot;rgb(0,0,0)&quot;}],&quot;isLocked&quot;:false,&quot;parent&quot;:{&quot;type&quot;:&quot;CHILD&quot;,&quot;parentId&quot;:&quot;62e14f46-f892-4fcb-829a-6f56a6e4797e&quot;,&quot;order&quot;:&quot;5&quot;}},&quot;f3213350-0cc9-4615-9de7-2ec8b8cf7352&quot;:{&quot;type&quot;:&quot;FIGURE_OBJECT&quot;,&quot;id&quot;:&quot;f3213350-0cc9-4615-9de7-2ec8b8cf7352&quot;,&quot;parent&quot;:{&quot;type&quot;:&quot;CROP&quot;,&quot;parentId&quot;:&quot;62e14f46-f892-4fcb-829a-6f56a6e4797e&quot;,&quot;order&quot;:&quot;5&quot;},&quot;relativeTransform&quot;:{&quot;translate&quot;:{&quot;x&quot;:-169.41558650089743,&quot;y&quot;:160.9549863060373},&quot;rotate&quot;:0,&quot;skewX&quot;:0,&quot;scale&quot;:{&quot;x&quot;:2.9749084722137997,&quot;y&quot;:24.05127455013843}},&quot;path&quot;:{&quot;type&quot;:&quot;RECT&quot;,&quot;size&quot;:{&quot;x&quot;:2,&quot;y&quot;:2}},&quot;pathStyles&quot;:[{&quot;type&quot;:&quot;FILL&quot;,&quot;fillStyle&quot;:&quot;#fff&quot;}],&quot;isFrozen&quot;:true},&quot;bd5180a9-7f0f-430c-afbd-c7a4988deca4&quot;:{&quot;relativeTransform&quot;:{&quot;translate&quot;:{&quot;x&quot;:-95.28301423075933,&quot;y&quot;:-66.58043788419951},&quot;rotate&quot;:3.141592653589793},&quot;type&quot;:&quot;FIGURE_OBJECT&quot;,&quot;id&quot;:&quot;bd5180a9-7f0f-430c-afbd-c7a4988deca4&quot;,&quot;parent&quot;:{&quot;type&quot;:&quot;CHILD&quot;,&quot;parentId&quot;:&quot;a71f5267-345f-4636-9d56-1d7c98ef3f99&quot;,&quot;order&quot;:&quot;7&quot;},&quot;name&quot;:&quot;Mycobacteria &quot;,&quot;displayName&quot;:&quot;Mycobacteria &quot;,&quot;source&quot;:{&quot;id&quot;:&quot;67069e1d9c4f3555e331da0a&quot;,&quot;type&quot;:&quot;ASSETS&quot;},&quot;isPremium&quot;:false},&quot;9c1c5aea-b3f9-4163-8b6d-2144b7d82fae&quot;:{&quot;id&quot;:&quot;9c1c5aea-b3f9-4163-8b6d-2144b7d82fae&quot;,&quot;name&quot;:&quot;Mycobacterium&quot;,&quot;displayName&quot;:&quot;&quot;,&quot;type&quot;:&quot;FIGURE_OBJECT&quot;,&quot;relativeTransform&quot;:{&quot;translate&quot;:{&quot;x&quot;:-31.902120010708735,&quot;y&quot;:19.426338756543544},&quot;rotate&quot;:2.7928758690413265,&quot;skewX&quot;:1.8261131963054307e-16,&quot;scale&quot;:{&quot;x&quot;:0.16881534001889714,&quot;y&quot;:0.1688153400188972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1&quot;}},&quot;a8732276-c17f-4fe6-804d-528ffa0536c8&quot;:{&quot;id&quot;:&quot;a8732276-c17f-4fe6-804d-528ffa0536c8&quot;,&quot;name&quot;:&quot;Mycobacterium&quot;,&quot;displayName&quot;:&quot;&quot;,&quot;type&quot;:&quot;FIGURE_OBJECT&quot;,&quot;relativeTransform&quot;:{&quot;translate&quot;:{&quot;x&quot;:-48.385177900906086,&quot;y&quot;:17.19410396903235},&quot;rotate&quot;:0.2808234766458876,&quot;skewX&quot;:1.521760996921193e-16,&quot;scale&quot;:{&quot;x&quot;:0.1688153400188971,&quot;y&quot;:0.16881534001889723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2&quot;}},&quot;e80ef45a-ce15-4e09-8161-ebef3753076d&quot;:{&quot;id&quot;:&quot;e80ef45a-ce15-4e09-8161-ebef3753076d&quot;,&quot;name&quot;:&quot;Mycobacterium&quot;,&quot;displayName&quot;:&quot;&quot;,&quot;type&quot;:&quot;FIGURE_OBJECT&quot;,&quot;relativeTransform&quot;:{&quot;translate&quot;:{&quot;x&quot;:-42.5715228271522,&quot;y&quot;:9.436261536805066},&quot;rotate&quot;:1.2135274289116575,&quot;skewX&quot;:5.478339588916297e-16,&quot;scale&quot;:{&quot;x&quot;:0.16881534001889706,&quot;y&quot;:0.1688153400188972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3&quot;}},&quot;5f588688-b804-4462-936a-fe0b506ff0ae&quot;:{&quot;id&quot;:&quot;5f588688-b804-4462-936a-fe0b506ff0ae&quot;,&quot;name&quot;:&quot;Mycobacterium&quot;,&quot;displayName&quot;:&quot;&quot;,&quot;type&quot;:&quot;FIGURE_OBJECT&quot;,&quot;relativeTransform&quot;:{&quot;translate&quot;:{&quot;x&quot;:-33.13598024451665,&quot;y&quot;:9.935026617098776},&quot;rotate&quot;:0.2808234766458875,&quot;skewX&quot;:3.3478741932266247e-16,&quot;scale&quot;:{&quot;x&quot;:0.1688153400188971,&quot;y&quot;:0.16881534001889742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5&quot;}},&quot;b2b9d92e-e088-49a9-9541-502b4d300dcc&quot;:{&quot;id&quot;:&quot;b2b9d92e-e088-49a9-9541-502b4d300dcc&quot;,&quot;name&quot;:&quot;Mycobacterium&quot;,&quot;displayName&quot;:&quot;&quot;,&quot;type&quot;:&quot;FIGURE_OBJECT&quot;,&quot;relativeTransform&quot;:{&quot;translate&quot;:{&quot;x&quot;:-29.200662510991375,&quot;y&quot;:2.3756749178213683},&quot;rotate&quot;:2.8317967113608,&quot;skewX&quot;:3.652226392610863e-16,&quot;scale&quot;:{&quot;x&quot;:0.1688153400188971,&quot;y&quot;:0.16881534001889734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6&quot;}},&quot;cc07ef8b-f275-4d18-9a3f-bbbd3429b51e&quot;:{&quot;id&quot;:&quot;cc07ef8b-f275-4d18-9a3f-bbbd3429b51e&quot;,&quot;name&quot;:&quot;Mycobacterium&quot;,&quot;displayName&quot;:&quot;&quot;,&quot;type&quot;:&quot;FIGURE_OBJECT&quot;,&quot;relativeTransform&quot;:{&quot;translate&quot;:{&quot;x&quot;:-17.627542087629696,&quot;y&quot;:10.000418331873322},&quot;rotate&quot;:-2.516939314301023,&quot;skewX&quot;:3.0435219938423855e-16,&quot;scale&quot;:{&quot;x&quot;:0.16881534001889711,&quot;y&quot;:0.16881534001889736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7&quot;}},&quot;901a81fb-81d0-4e60-ae07-90a05f10bac1&quot;:{&quot;id&quot;:&quot;901a81fb-81d0-4e60-ae07-90a05f10bac1&quot;,&quot;name&quot;:&quot;Mycobacterium&quot;,&quot;displayName&quot;:&quot;&quot;,&quot;type&quot;:&quot;FIGURE_OBJECT&quot;,&quot;relativeTransform&quot;:{&quot;translate&quot;:{&quot;x&quot;:-9.292435125584166,&quot;y&quot;:7.45747843643372},&quot;rotate&quot;:-2.809107431084873,&quot;skewX&quot;:4.869635190147819e-16,&quot;scale&quot;:{&quot;x&quot;:0.16881534001889706,&quot;y&quot;:0.1688153400188972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8&quot;}},&quot;a71f5267-345f-4636-9d56-1d7c98ef3f99&quot;:{&quot;type&quot;:&quot;FIGURE_OBJECT&quot;,&quot;id&quot;:&quot;a71f5267-345f-4636-9d56-1d7c98ef3f99&quot;,&quot;parent&quot;:{&quot;type&quot;:&quot;CHILD&quot;,&quot;parentId&quot;:&quot;f2649530-61e9-41f1-9f94-86db36006b6b&quot;,&quot;order&quot;:&quot;9999999995&quot;},&quot;relativeTransform&quot;:{&quot;translate&quot;:{&quot;x&quot;:-0.4281376050451797,&quot;y&quot;:32.41453793175312},&quot;rotate&quot;:0,&quot;skewX&quot;:0,&quot;scale&quot;:{&quot;x&quot;:1,&quot;y&quot;:1}}},&quot;1d2f3ef6-7ebf-4839-b277-f193e0873fe3&quot;:{&quot;id&quot;:&quot;1d2f3ef6-7ebf-4839-b277-f193e0873fe3&quot;,&quot;name&quot;:&quot;Sequencer (Illumina MiSeq)&quot;,&quot;displayName&quot;:&quot;&quot;,&quot;type&quot;:&quot;FIGURE_OBJECT&quot;,&quot;relativeTransform&quot;:{&quot;translate&quot;:{&quot;x&quot;:300.97843440828024,&quot;y&quot;:100.24130646472355},&quot;rotate&quot;:0,&quot;skewX&quot;:0,&quot;scale&quot;:{&quot;x&quot;:0.6551264098414391,&quot;y&quot;:0.6551264098414391}},&quot;image&quot;:{&quot;url&quot;:&quot;https://icons.cdn.biorender.com/biorender/5d1230f784fc6c04006a9875/20191112162512/image/5d1230f784fc6c04006a9875.png&quot;,&quot;isPremium&quot;:false,&quot;isOrgIcon&quot;:false,&quot;size&quot;:{&quot;x&quot;:250,&quot;y&quot;:175.1453488372093}},&quot;source&quot;:{&quot;id&quot;:&quot;5d1230f784fc6c04006a9875&quot;,&quot;version&quot;:&quot;20191112162512&quot;,&quot;type&quot;:&quot;ASSETS&quot;},&quot;isPremium&quot;:false,&quot;parent&quot;:{&quot;type&quot;:&quot;CHILD&quot;,&quot;parentId&quot;:&quot;f2649530-61e9-41f1-9f94-86db36006b6b&quot;,&quot;order&quot;:&quot;9999999997&quot;}},&quot;679ae14d-0621-4e77-9abd-011b383bda37&quot;:{&quot;relativeTransform&quot;:{&quot;translate&quot;:{&quot;x&quot;:-665.2490159347401,&quot;y&quot;:-406.67816722713667},&quot;rotate&quot;:0,&quot;skewX&quot;:0,&quot;scale&quot;:{&quot;x&quot;:1,&quot;y&quot;:1}},&quot;type&quot;:&quot;FIGURE_OBJECT&quot;,&quot;id&quot;:&quot;679ae14d-0621-4e77-9abd-011b383bda37&quot;,&quot;parent&quot;:{&quot;type&quot;:&quot;CHILD&quot;,&quot;parentId&quot;:&quot;f2649530-61e9-41f1-9f94-86db36006b6b&quot;,&quot;order&quot;:&quot;9999999998&quot;},&quot;name&quot;:&quot;Sputum sample (in bottle)&quot;,&quot;displayName&quot;:&quot;Sputum sample (in bottle)&quot;,&quot;source&quot;:{&quot;id&quot;:&quot;66feadfb0e39d578e1ac598f&quot;,&quot;type&quot;:&quot;ASSETS&quot;},&quot;isPremium&quot;:false},&quot;c87c79c7-1aba-4e16-867b-e2016765ed53&quot;:{&quot;type&quot;:&quot;FIGURE_OBJECT&quot;,&quot;id&quot;:&quot;c87c79c7-1aba-4e16-867b-e2016765ed53&quot;,&quot;name&quot;:&quot;Universal bottle&quot;,&quot;relativeTransform&quot;:{&quot;translate&quot;:{&quot;x&quot;:711.372152759021,&quot;y&quot;:150.9344703487927},&quot;rotate&quot;:0,&quot;skewX&quot;:0,&quot;scale&quot;:{&quot;x&quot;:0.2985956968129192,&quot;y&quot;:0.23691253227878523}},&quot;opacity&quot;:1,&quot;image&quot;:{&quot;url&quot;:&quot;https://icons.biorender.com/biorender/5d49ede730c1eb0004de8a8e/universal-bottle.png&quot;,&quot;fallbackUrl&quot;:&quot;https://res.cloudinary.com/dlcjuc3ej/image/upload/v1565126116/w92ucy6a79mzb1vhdwnn.svg#/keystone/api/icons/5d49ede730c1eb0004de8a8e/universal-bottle.svg&quot;,&quot;size&quot;:{&quot;x&quot;:148,&quot;y&quot;:400},&quot;isPremium&quot;:false},&quot;source&quot;:{&quot;id&quot;:&quot;5cdad0cb344d5c3300588e9e&quot;,&quot;type&quot;:&quot;ASSETS&quot;},&quot;pathStyles&quot;:[{&quot;type&quot;:&quot;FILL&quot;,&quot;fillStyle&quot;:&quot;rgb(0,0,0)&quot;}],&quot;isLocked&quot;:false,&quot;parent&quot;:{&quot;type&quot;:&quot;CHILD&quot;,&quot;parentId&quot;:&quot;679ae14d-0621-4e77-9abd-011b383bda37&quot;,&quot;order&quot;:&quot;2&quot;}},&quot;3c6cfb62-d9b8-4121-a95c-2cc47e47abae&quot;:{&quot;type&quot;:&quot;FIGURE_OBJECT&quot;,&quot;id&quot;:&quot;3c6cfb62-d9b8-4121-a95c-2cc47e47abae&quot;,&quot;relativeTransform&quot;:{&quot;translate&quot;:{&quot;x&quot;:711.3724499846583,&quot;y&quot;:172.69641154759097},&quot;rotate&quot;:0},&quot;opacity&quot;:1,&quot;source&quot;:{&quot;id&quot;:&quot;5e0bc2be2b78d800957687f7&quot;,&quot;type&quot;:&quot;ASSETS&quot;},&quot;pathStyles&quot;:[{&quot;type&quot;:&quot;FILL&quot;,&quot;fillStyle&quot;:&quot;rgb(0,0,0)&quot;}],&quot;isLocked&quot;:false,&quot;parent&quot;:{&quot;type&quot;:&quot;CHILD&quot;,&quot;parentId&quot;:&quot;679ae14d-0621-4e77-9abd-011b383bda37&quot;,&quot;order&quot;:&quot;5&quot;}},&quot;f3b5dd05-f62a-47cb-9702-f9cebf8ffad5&quot;:{&quot;type&quot;:&quot;FIGURE_OBJECT&quot;,&quot;id&quot;:&quot;f3b5dd05-f62a-47cb-9702-f9cebf8ffad5&quot;,&quot;name&quot;:&quot;Bacillus&quot;,&quot;relativeTransform&quot;:{&quot;translate&quot;:{&quot;x&quot;:12.012105691295242,&quot;y&quot;:-2.9532940609028855},&quot;rotate&quot;:0.19250981649497456,&quot;skewX&quot;:-1.088583933558638e-16,&quot;scale&quot;:{&quot;x&quot;:0.09979853738449945,&quot;y&quot;:0.10164665844717517}},&quot;opacity&quot;:0.54,&quot;image&quot;:{&quot;url&quot;:&quot;https://icons.biorender.com/biorender/5b0709f1bd399f0014847cbe/bacillus.png&quot;,&quot;fallbackUrl&quot;:&quot;https://res.cloudinary.com/dlcjuc3ej/image/upload/v1527187947/heczp7pggtahawltdq61.svg#/keystone/api/icons/5b0709f1bd399f0014847cbe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05&quot;}},&quot;ddebb8f2-9738-4f3b-948e-a84d5b4d7eda&quot;:{&quot;type&quot;:&quot;FIGURE_OBJECT&quot;,&quot;id&quot;:&quot;ddebb8f2-9738-4f3b-948e-a84d5b4d7eda&quot;,&quot;name&quot;:&quot;Bacillus&quot;,&quot;relativeTransform&quot;:{&quot;translate&quot;:{&quot;x&quot;:5.12788705559944,&quot;y&quot;:14.176928016056552},&quot;rotate&quot;:-0.8169741544452824,&quot;skewX&quot;:5.225202881081462e-16,&quot;scale&quot;:{&quot;x&quot;:0.09979853738449947,&quot;y&quot;:0.10164665844717616}},&quot;opacity&quot;:0.54,&quot;image&quot;:{&quot;url&quot;:&quot;https://icons.biorender.com/biorender/5b0709f1bd399f0014847cbe/bacillus.png&quot;,&quot;fallbackUrl&quot;:&quot;https://res.cloudinary.com/dlcjuc3ej/image/upload/v1527187947/heczp7pggtahawltdq61.svg#/keystone/api/icons/5b0709f1bd399f0014847cbe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1&quot;}},&quot;1610a7c6-32be-42e6-a164-f498b4552879&quot;:{&quot;type&quot;:&quot;FIGURE_OBJECT&quot;,&quot;id&quot;:&quot;1610a7c6-32be-42e6-a164-f498b4552879&quot;,&quot;name&quot;:&quot;Bacillus&quot;,&quot;relativeTransform&quot;:{&quot;translate&quot;:{&quot;x&quot;:1.9881972572915145,&quot;y&quot;:-6.082526104973892},&quot;rotate&quot;:1.0272301492317302,&quot;skewX&quot;:-2.6126014405407314e-16,&quot;scale&quot;:{&quot;x&quot;:0.09979853738449945,&quot;y&quot;:0.10164665844717563}},&quot;opacity&quot;:0.54,&quot;image&quot;:{&quot;url&quot;:&quot;https://icons.biorender.com/biorender/5b0709f1bd399f0014847cb7/bacillus.png&quot;,&quot;fallbackUrl&quot;:&quot;https://res.cloudinary.com/dlcjuc3ej/image/upload/v1527187947/a0sv5w4xlwy22jpxsnbv.svg#/keystone/api/icons/5b0709f1bd399f0014847cb7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15&quot;}},&quot;61b2b824-744b-4312-b275-9543a4f9f3ef&quot;:{&quot;type&quot;:&quot;FIGURE_OBJECT&quot;,&quot;id&quot;:&quot;61b2b824-744b-4312-b275-9543a4f9f3ef&quot;,&quot;name&quot;:&quot;Bacillus&quot;,&quot;relativeTransform&quot;:{&quot;translate&quot;:{&quot;x&quot;:-9.38023919725773,&quot;y&quot;:-7.421779146109166},&quot;rotate&quot;:0.7066838141325043,&quot;skewX&quot;:-1.1321272909009837e-15,&quot;scale&quot;:{&quot;x&quot;:0.09979853738449944,&quot;y&quot;:0.10164665844717533}},&quot;opacity&quot;:0.54,&quot;image&quot;:{&quot;url&quot;:&quot;https://icons.biorender.com/biorender/5b0709f1bd399f0014847cbe/bacillus.png&quot;,&quot;fallbackUrl&quot;:&quot;https://res.cloudinary.com/dlcjuc3ej/image/upload/v1527187947/heczp7pggtahawltdq61.svg#/keystone/api/icons/5b0709f1bd399f0014847cbe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2&quot;}},&quot;40abe02f-1b42-4269-a12f-b7e75f22a3bc&quot;:{&quot;type&quot;:&quot;FIGURE_OBJECT&quot;,&quot;id&quot;:&quot;40abe02f-1b42-4269-a12f-b7e75f22a3bc&quot;,&quot;name&quot;:&quot;Bacillus&quot;,&quot;relativeTransform&quot;:{&quot;translate&quot;:{&quot;x&quot;:7.249357101518899,&quot;y&quot;:-14.461208942298107},&quot;rotate&quot;:2.023185668911827,&quot;skewX&quot;:-4.3543357342345463e-16,&quot;scale&quot;:{&quot;x&quot;:0.09979853738449952,&quot;y&quot;:0.10164665844717556}},&quot;opacity&quot;:0.54,&quot;image&quot;:{&quot;url&quot;:&quot;https://icons.biorender.com/biorender/5b0709f1bd399f0014847cbb/bacillus.png&quot;,&quot;fallbackUrl&quot;:&quot;https://res.cloudinary.com/dlcjuc3ej/image/upload/v1527187947/cnwmul0kkbddwpoltca4.svg#/keystone/api/icons/5b0709f1bd399f0014847cbb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25&quot;}},&quot;861727f4-4be8-458a-ba64-ff54c1be7577&quot;:{&quot;type&quot;:&quot;FIGURE_OBJECT&quot;,&quot;id&quot;:&quot;861727f4-4be8-458a-ba64-ff54c1be7577&quot;,&quot;name&quot;:&quot;Bacillus&quot;,&quot;relativeTransform&quot;:{&quot;translate&quot;:{&quot;x&quot;:-7.790951371790917,&quot;y&quot;:-13.290122505795843},&quot;rotate&quot;:-0.09058258817850577,&quot;skewX&quot;:-4.3543357342345686e-17,&quot;scale&quot;:{&quot;x&quot;:0.09979853738449926,&quot;y&quot;:0.10164665844717394}},&quot;opacity&quot;:0.54,&quot;image&quot;:{&quot;url&quot;:&quot;https://icons.biorender.com/biorender/5b0709f1bd399f0014847cb7/bacillus.png&quot;,&quot;fallbackUrl&quot;:&quot;https://res.cloudinary.com/dlcjuc3ej/image/upload/v1527187947/a0sv5w4xlwy22jpxsnbv.svg#/keystone/api/icons/5b0709f1bd399f0014847cb7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3&quot;}},&quot;38f9f80b-0ae6-43ab-80a6-23b402b1484d&quot;:{&quot;type&quot;:&quot;FIGURE_OBJECT&quot;,&quot;id&quot;:&quot;38f9f80b-0ae6-43ab-80a6-23b402b1484d&quot;,&quot;name&quot;:&quot;Coccus&quot;,&quot;relativeTransform&quot;:{&quot;translate&quot;:{&quot;x&quot;:12.011794763256493,&quot;y&quot;:-9.85941166617185},&quot;rotate&quot;:0.7066838141325041,&quot;skewX&quot;:2.6233973142619685e-16,&quot;scale&quot;:{&quot;x&quot;:0.04065866337887019,&quot;y&quot;:0.04065866337887002}},&quot;opacity&quot;:0.54,&quot;image&quot;:{&quot;url&quot;:&quot;https://icons.biorender.com/biorender/5b072120bd399f0014847ded/coccus.png&quot;,&quot;fallbackUrl&quot;:&quot;https://res.cloudinary.com/dlcjuc3ej/image/upload/v1527193882/e6awtzksaadnqclsisbx.svg#/keystone/api/icons/5b072120bd399f0014847ded/coccus.svg&quot;,&quot;size&quot;:{&quot;x&quot;:100,&quot;y&quot;:100},&quot;isPremium&quot;:false},&quot;source&quot;:{&quot;id&quot;:&quot;5a5d13e34c65870014a0314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4&quot;}},&quot;9efbcd51-c8c1-40cc-91df-4d71578a48ef&quot;:{&quot;type&quot;:&quot;FIGURE_OBJECT&quot;,&quot;id&quot;:&quot;9efbcd51-c8c1-40cc-91df-4d71578a48ef&quot;,&quot;name&quot;:&quot;Bacillus&quot;,&quot;relativeTransform&quot;:{&quot;translate&quot;:{&quot;x&quot;:12.210491188982989,&quot;y&quot;:11.030576017308139},&quot;rotate&quot;:1.5379841368574032,&quot;skewX&quot;:-3.102464210642131e-16,&quot;scale&quot;:{&quot;x&quot;:0.09979853738449924,&quot;y&quot;:0.1016466584471755}},&quot;opacity&quot;:0.54,&quot;image&quot;:{&quot;url&quot;:&quot;https://icons.biorender.com/biorender/5b0709f1bd399f0014847cbb/bacillus.png&quot;,&quot;fallbackUrl&quot;:&quot;https://res.cloudinary.com/dlcjuc3ej/image/upload/v1527187947/cnwmul0kkbddwpoltca4.svg#/keystone/api/icons/5b0709f1bd399f0014847cbb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5&quot;}},&quot;172462ae-8a3c-428d-8931-dc859f1d4d0d&quot;:{&quot;type&quot;:&quot;FIGURE_OBJECT&quot;,&quot;id&quot;:&quot;172462ae-8a3c-428d-8931-dc859f1d4d0d&quot;,&quot;name&quot;:&quot;Bacillus&quot;,&quot;relativeTransform&quot;:{&quot;translate&quot;:{&quot;x&quot;:-2.316646845873867,&quot;y&quot;:-2.517610804752531},&quot;rotate&quot;:1.2397073676915722,&quot;skewX&quot;:4.789769307658009e-16,&quot;scale&quot;:{&quot;x&quot;:0.09979853738449944,&quot;y&quot;:0.10164665844717523}},&quot;opacity&quot;:0.54,&quot;image&quot;:{&quot;url&quot;:&quot;https://icons.biorender.com/biorender/5b0709f1bd399f0014847cb8/bacillus.png&quot;,&quot;fallbackUrl&quot;:&quot;https://res.cloudinary.com/dlcjuc3ej/image/upload/v1527187947/kzk2malzvtkjd5kbardi.svg#/keystone/api/icons/5b0709f1bd399f0014847cb8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55&quot;}},&quot;3880db56-c68c-47aa-83b8-00b04585e728&quot;:{&quot;type&quot;:&quot;FIGURE_OBJECT&quot;,&quot;id&quot;:&quot;3880db56-c68c-47aa-83b8-00b04585e728&quot;,&quot;name&quot;:&quot;Bacillus&quot;,&quot;relativeTransform&quot;:{&quot;translate&quot;:{&quot;x&quot;:-10.43246405521592,&quot;y&quot;:-3.64214950125637},&quot;rotate&quot;:1.147379450261072,&quot;skewX&quot;:2.6126014405407314e-16,&quot;scale&quot;:{&quot;x&quot;:0.09979853738449945,&quot;y&quot;:0.10164665844717528}},&quot;opacity&quot;:0.54,&quot;image&quot;:{&quot;url&quot;:&quot;https://icons.biorender.com/biorender/5b0709f1bd399f0014847cbb/bacillus.png&quot;,&quot;fallbackUrl&quot;:&quot;https://res.cloudinary.com/dlcjuc3ej/image/upload/v1527187947/cnwmul0kkbddwpoltca4.svg#/keystone/api/icons/5b0709f1bd399f0014847cbb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6&quot;}},&quot;25abc96b-e106-4bd7-8e56-5ef26a1b3650&quot;:{&quot;type&quot;:&quot;FIGURE_OBJECT&quot;,&quot;id&quot;:&quot;25abc96b-e106-4bd7-8e56-5ef26a1b3650&quot;,&quot;name&quot;:&quot;Bacillus&quot;,&quot;relativeTransform&quot;:{&quot;translate&quot;:{&quot;x&quot;:-13.575137304219325,&quot;y&quot;:9.056340331688688},&quot;rotate&quot;:1.2397073676915722,&quot;skewX&quot;:3.0480350139641875e-16,&quot;scale&quot;:{&quot;x&quot;:0.09979853738449944,&quot;y&quot;:0.10164665844717542}},&quot;opacity&quot;:0.54,&quot;image&quot;:{&quot;url&quot;:&quot;https://icons.biorender.com/biorender/5b0709f1bd399f0014847cb7/bacillus.png&quot;,&quot;fallbackUrl&quot;:&quot;https://res.cloudinary.com/dlcjuc3ej/image/upload/v1527187947/a0sv5w4xlwy22jpxsnbv.svg#/keystone/api/icons/5b0709f1bd399f0014847cb7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65&quot;}},&quot;33016403-8190-467d-a024-476e7b606778&quot;:{&quot;type&quot;:&quot;FIGURE_OBJECT&quot;,&quot;id&quot;:&quot;33016403-8190-467d-a024-476e7b606778&quot;,&quot;name&quot;:&quot;Yeast (Saccharomyces 2, budding 2)&quot;,&quot;relativeTransform&quot;:{&quot;translate&quot;:{&quot;x&quot;:1.988278641107464,&quot;y&quot;:4.993228654057934},&quot;rotate&quot;:0.3659034076214156,&quot;skewX&quot;:-1.0916291651364303e-16,&quot;scale&quot;:{&quot;x&quot;:0.03151501886772166,&quot;y&quot;:0.03151501886772165}},&quot;opacity&quot;:0.54,&quot;image&quot;:{&quot;url&quot;:&quot;https://icons.biorender.com/biorender/5aeb69cef9dff00014e8c9ff/yeast-saccharomyces-2-budding-2.png&quot;,&quot;fallbackUrl&quot;:&quot;https://res.cloudinary.com/dlcjuc3ej/image/upload/v1525377483/fenms8aa9qudcjlcq2c1.svg#/keystone/api/icons/5aeb69cef9dff00014e8c9ff/yeast-saccharomyces-2-budding-2.svg&quot;,&quot;size&quot;:{&quot;x&quot;:270,&quot;y&quot;:277},&quot;isPremium&quot;:false},&quot;source&quot;:{&quot;id&quot;:&quot;5aeb69abc644c8001480f5cf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7&quot;}},&quot;8eb8d410-c150-4c8c-8d46-42109413598a&quot;:{&quot;type&quot;:&quot;FIGURE_OBJECT&quot;,&quot;id&quot;:&quot;8eb8d410-c150-4c8c-8d46-42109413598a&quot;,&quot;name&quot;:&quot;Coccus&quot;,&quot;relativeTransform&quot;:{&quot;translate&quot;:{&quot;x&quot;:-6.412660630848208,&quot;y&quot;:3.6930146393105274},&quot;rotate&quot;:0.7066838141325041,&quot;skewX&quot;:2.6233973142619685e-16,&quot;scale&quot;:{&quot;x&quot;:0.04065866337887019,&quot;y&quot;:0.04065866337887002}},&quot;opacity&quot;:0.54,&quot;image&quot;:{&quot;url&quot;:&quot;https://icons.biorender.com/biorender/5b072120bd399f0014847ded/coccus.png&quot;,&quot;fallbackUrl&quot;:&quot;https://res.cloudinary.com/dlcjuc3ej/image/upload/v1527193882/e6awtzksaadnqclsisbx.svg#/keystone/api/icons/5b072120bd399f0014847ded/coccus.svg&quot;,&quot;size&quot;:{&quot;x&quot;:100,&quot;y&quot;:100},&quot;isPremium&quot;:false},&quot;source&quot;:{&quot;id&quot;:&quot;5a5d13e34c65870014a0314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75&quot;}},&quot;83a5a862-2907-4c78-b683-67df20653b90&quot;:{&quot;type&quot;:&quot;FIGURE_OBJECT&quot;,&quot;id&quot;:&quot;83a5a862-2907-4c78-b683-67df20653b90&quot;,&quot;name&quot;:&quot;Aspergillus&quot;,&quot;relativeTransform&quot;:{&quot;translate&quot;:{&quot;x&quot;:-1.9129630268482964,&quot;y&quot;:14.253216669047664},&quot;rotate&quot;:-0.7853981633974485,&quot;skewX&quot;:4.2365005398881653e-16,&quot;scale&quot;:{&quot;x&quot;:0.050588465195661174,&quot;y&quot;:0.05058846519566124}},&quot;opacity&quot;:0.54,&quot;image&quot;:{&quot;url&quot;:&quot;https://icons.biorender.com/biorender/5af59ce003ebea00142ea35c/aspergillus.png&quot;,&quot;fallbackUrl&quot;:&quot;https://res.cloudinary.com/dlcjuc3ej/image/upload/v1526045917/ewzgn07mienmugmgowdv.svg#/keystone/api/icons/5af59ce003ebea00142ea35c/aspergillus.svg&quot;,&quot;size&quot;:{&quot;x&quot;:272,&quot;y&quot;:298},&quot;isPremium&quot;:false},&quot;source&quot;:{&quot;id&quot;:&quot;5af59c91234de7001436329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8&quot;}},&quot;a3ce91b2-83b9-4b58-95fe-df73e6b94993&quot;:{&quot;type&quot;:&quot;FIGURE_OBJECT&quot;,&quot;id&quot;:&quot;a3ce91b2-83b9-4b58-95fe-df73e6b94993&quot;,&quot;relativeTransform&quot;:{&quot;translate&quot;:{&quot;x&quot;:-4.547e-13,&quot;y&quot;:-77.522415875982},&quot;rotate&quot;:0,&quot;skewX&quot;:0,&quot;scale&quot;:{&quot;x&quot;:1,&quot;y&quot;:0.4814554122007716}},&quot;opacity&quot;:1,&quot;path&quot;:{&quot;type&quot;:&quot;RECT&quot;,&quot;size&quot;:{&quot;x&quot;:272,&quot;y&quot;:298}},&quot;pathStyles&quot;:[{&quot;type&quot;:&quot;FILL&quot;,&quot;fillStyle&quot;:&quot;#fff&quot;}],&quot;isFrozen&quot;:true,&quot;isLocked&quot;:false,&quot;parent&quot;:{&quot;type&quot;:&quot;CROP&quot;,&quot;parentId&quot;:&quot;83a5a862-2907-4c78-b683-67df20653b90&quot;,&quot;order&quot;:&quot;5&quot;}},&quot;166c45ea-5872-4840-94a7-79053305d78d&quot;:{&quot;type&quot;:&quot;FIGURE_OBJECT&quot;,&quot;id&quot;:&quot;166c45ea-5872-4840-94a7-79053305d78d&quot;,&quot;name&quot;:&quot;Coccus&quot;,&quot;relativeTransform&quot;:{&quot;translate&quot;:{&quot;x&quot;:8.370617263512521,&quot;y&quot;:7.175875164892437},&quot;rotate&quot;:0.706683814132504,&quot;skewX&quot;:8.526041271351427e-16,&quot;scale&quot;:{&quot;x&quot;:0.04065866337887012,&quot;y&quot;:0.040658663378870044}},&quot;opacity&quot;:0.54,&quot;image&quot;:{&quot;url&quot;:&quot;https://icons.biorender.com/biorender/5b072120bd399f0014847ded/coccus.png&quot;,&quot;fallbackUrl&quot;:&quot;https://res.cloudinary.com/dlcjuc3ej/image/upload/v1527193882/e6awtzksaadnqclsisbx.svg#/keystone/api/icons/5b072120bd399f0014847ded/coccus.svg&quot;,&quot;size&quot;:{&quot;x&quot;:100,&quot;y&quot;:100},&quot;isPremium&quot;:false},&quot;source&quot;:{&quot;id&quot;:&quot;5a5d13e34c65870014a0314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9&quot;}},&quot;712e7b2a-1c71-4731-802f-81e007666edb&quot;:{&quot;id&quot;:&quot;712e7b2a-1c71-4731-802f-81e007666edb&quot;,&quot;type&quot;:&quot;FIGURE_OBJECT&quot;,&quot;document&quot;:{&quot;type&quot;:&quot;DOCUMENT_GROUP&quot;,&quot;canvasType&quot;:&quot;FIGURE&quot;,&quot;units&quot;:&quot;in&quot;}}}}"/>
  <p:tag name="TRANSPARENTBACKGROUND" val="false"/>
  <p:tag name="VERSION" val="1742593131057"/>
  <p:tag name="FIGURESLIDEID" val="f2649530-61e9-41f1-9f94-86db36006b6b"/>
  <p:tag name="TITLE" val="Untitled"/>
  <p:tag name="CREATORNAME" val="Sanjana Kulkarni"/>
  <p:tag name="DATEINSERTED" val="17425931978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ddcf9e3e0c3a2d6ec7fb89"/>
  <p:tag name="BIOJSON" val="{&quot;id&quot;:&quot;712e7b2a-1c71-4731-802f-81e007666edb&quot;,&quot;objects&quot;:{&quot;f2649530-61e9-41f1-9f94-86db36006b6b&quot;:{&quot;id&quot;:&quot;f2649530-61e9-41f1-9f94-86db36006b6b&quot;,&quot;type&quot;:&quot;FIGURE_OBJECT&quot;,&quot;document&quot;:{&quot;type&quot;:&quot;FIGURE&quot;,&quot;canvasType&quot;:&quot;FIGURE&quot;,&quot;units&quot;:&quot;in&quot;},&quot;parent&quot;:{&quot;parentId&quot;:&quot;712e7b2a-1c71-4731-802f-81e007666edb&quot;,&quot;type&quot;:&quot;DOCUMENT&quot;,&quot;order&quot;:&quot;5&quot;}},&quot;9b279821-4243-4427-8d6c-ebd5ec3860cb&quot;:{&quot;id&quot;:&quot;9b279821-4243-4427-8d6c-ebd5ec3860cb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type&quot;:&quot;FRAME&quot;,&quot;parentId&quot;:&quot;f2649530-61e9-41f1-9f94-86db36006b6b&quot;,&quot;order&quot;:&quot;5&quot;}},&quot;c4373e79-fa67-4653-bfa0-cef7b5646e3a&quot;:{&quot;relativeTransform&quot;:{&quot;translate&quot;:{&quot;x&quot;:-366.9079307372355,&quot;y&quot;:113.27577553069302},&quot;rotate&quot;:0,&quot;skewX&quot;:0,&quot;scale&quot;:{&quot;x&quot;:1,&quot;y&quot;:1}},&quot;type&quot;:&quot;FIGURE_OBJECT&quot;,&quot;id&quot;:&quot;c4373e79-fa67-4653-bfa0-cef7b5646e3a&quot;,&quot;name&quot;:&quot;Simple QC graph (generic)&quot;,&quot;displayName&quot;:&quot;Simple QC graph (generic)&quot;,&quot;opacity&quot;:1,&quot;source&quot;:{&quot;id&quot;:&quot;5f9879b6023b8300a229fbd0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5&quot;},&quot;isPremium&quot;:true},&quot;217e8bdc-5a9c-4c5a-91f5-e77c6b18db9a&quot;:{&quot;type&quot;:&quot;FIGURE_OBJECT&quot;,&quot;id&quot;:&quot;217e8bdc-5a9c-4c5a-91f5-e77c6b18db9a&quot;,&quot;relativeTransform&quot;:{&quot;translate&quot;:{&quot;x&quot;:-63.7014343103838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2&quot;}},&quot;6e7f5487-51da-4530-b25e-f5455feb5d34&quot;:{&quot;type&quot;:&quot;FIGURE_OBJECT&quot;,&quot;id&quot;:&quot;6e7f5487-51da-4530-b25e-f5455feb5d34&quot;,&quot;relativeTransform&quot;:{&quot;translate&quot;:{&quot;x&quot;:-63.57479486188623,&quot;y&quot;:-5.809390826203155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5&quot;}},&quot;214081e2-5ac2-493f-989c-450eb74a0f07&quot;:{&quot;type&quot;:&quot;FIGURE_OBJECT&quot;,&quot;id&quot;:&quot;214081e2-5ac2-493f-989c-450eb74a0f07&quot;,&quot;relativeTransform&quot;:{&quot;translate&quot;:{&quot;x&quot;:-63.57479486188623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&quot;}},&quot;2f6445f9-088b-4979-8906-1666417e8133&quot;:{&quot;type&quot;:&quot;FIGURE_OBJECT&quot;,&quot;id&quot;:&quot;2f6445f9-088b-4979-8906-1666417e8133&quot;,&quot;relativeTransform&quot;:{&quot;translate&quot;:{&quot;x&quot;:-47.7363215777046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2&quot;}},&quot;24220193-f18d-42e2-936f-3cc48ffba21b&quot;:{&quot;type&quot;:&quot;FIGURE_OBJECT&quot;,&quot;id&quot;:&quot;24220193-f18d-42e2-936f-3cc48ffba21b&quot;,&quot;relativeTransform&quot;:{&quot;translate&quot;:{&quot;x&quot;:-47.736268747956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5&quot;}},&quot;163e04bf-d7b7-4d69-b7d6-78eda2b5537c&quot;:{&quot;type&quot;:&quot;FIGURE_OBJECT&quot;,&quot;id&quot;:&quot;163e04bf-d7b7-4d69-b7d6-78eda2b5537c&quot;,&quot;relativeTransform&quot;:{&quot;translate&quot;:{&quot;x&quot;:-47.736268747956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&quot;}},&quot;e77b4141-fd7f-492f-bd63-fef051410e77&quot;:{&quot;type&quot;:&quot;FIGURE_OBJECT&quot;,&quot;id&quot;:&quot;e77b4141-fd7f-492f-bd63-fef051410e77&quot;,&quot;relativeTransform&quot;:{&quot;translate&quot;:{&quot;x&quot;:-31.771208845025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2&quot;}},&quot;72ff4c8c-33ef-45b5-8235-bdf348104072&quot;:{&quot;type&quot;:&quot;FIGURE_OBJECT&quot;,&quot;id&quot;:&quot;72ff4c8c-33ef-45b5-8235-bdf348104072&quot;,&quot;relativeTransform&quot;:{&quot;translate&quot;:{&quot;x&quot;:-31.77115601527715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5&quot;}},&quot;b8948351-f332-4da8-a0c7-90d922e6220e&quot;:{&quot;type&quot;:&quot;FIGURE_OBJECT&quot;,&quot;id&quot;:&quot;b8948351-f332-4da8-a0c7-90d922e6220e&quot;,&quot;relativeTransform&quot;:{&quot;translate&quot;:{&quot;x&quot;:-31.7711560152772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3&quot;}},&quot;f4ecf84f-1f7a-4e94-93b8-830dce159609&quot;:{&quot;type&quot;:&quot;FIGURE_OBJECT&quot;,&quot;id&quot;:&quot;f4ecf84f-1f7a-4e94-93b8-830dce159609&quot;,&quot;relativeTransform&quot;:{&quot;translate&quot;:{&quot;x&quot;:-15.8060961123464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4&quot;}},&quot;69b77829-8009-4e5d-b5cb-c2f46aff5398&quot;:{&quot;type&quot;:&quot;FIGURE_OBJECT&quot;,&quot;id&quot;:&quot;69b77829-8009-4e5d-b5cb-c2f46aff5398&quot;,&quot;relativeTransform&quot;:{&quot;translate&quot;:{&quot;x&quot;:-15.8060432825980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&quot;}},&quot;be1494d9-3b18-45c5-886c-267135b47866&quot;:{&quot;type&quot;:&quot;FIGURE_OBJECT&quot;,&quot;id&quot;:&quot;be1494d9-3b18-45c5-886c-267135b47866&quot;,&quot;relativeTransform&quot;:{&quot;translate&quot;:{&quot;x&quot;:-15.8060432825980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2&quot;}},&quot;b9dddb05-8e69-4713-a631-be6d19129fee&quot;:{&quot;type&quot;:&quot;FIGURE_OBJECT&quot;,&quot;id&quot;:&quot;b9dddb05-8e69-4713-a631-be6d19129fee&quot;,&quot;relativeTransform&quot;:{&quot;translate&quot;:{&quot;x&quot;:0.1590166203326937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5&quot;}},&quot;d864f44a-f6e4-40be-b645-5b78bb412f8a&quot;:{&quot;type&quot;:&quot;FIGURE_OBJECT&quot;,&quot;id&quot;:&quot;d864f44a-f6e4-40be-b645-5b78bb412f8a&quot;,&quot;relativeTransform&quot;:{&quot;translate&quot;:{&quot;x&quot;:0.1590694500811094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&quot;}},&quot;1ddb280a-f0d9-45ca-9e4f-8578641e1000&quot;:{&quot;type&quot;:&quot;FIGURE_OBJECT&quot;,&quot;id&quot;:&quot;1ddb280a-f0d9-45ca-9e4f-8578641e1000&quot;,&quot;relativeTransform&quot;:{&quot;translate&quot;:{&quot;x&quot;:0.15906945008104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5&quot;}},&quot;edf9d3bd-839e-45c4-bd3b-ad9a136f03a9&quot;:{&quot;type&quot;:&quot;FIGURE_OBJECT&quot;,&quot;id&quot;:&quot;edf9d3bd-839e-45c4-bd3b-ad9a136f03a9&quot;,&quot;relativeTransform&quot;:{&quot;translate&quot;:{&quot;x&quot;:16.12412935301185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&quot;}},&quot;46ae4c2d-84de-453d-b715-78f66a26bae0&quot;:{&quot;type&quot;:&quot;FIGURE_OBJECT&quot;,&quot;id&quot;:&quot;46ae4c2d-84de-453d-b715-78f66a26bae0&quot;,&quot;relativeTransform&quot;:{&quot;translate&quot;:{&quot;x&quot;:16.12418218276020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2&quot;}},&quot;86f615bf-246f-41c8-8849-84c774cd6b4f&quot;:{&quot;type&quot;:&quot;FIGURE_OBJECT&quot;,&quot;id&quot;:&quot;86f615bf-246f-41c8-8849-84c774cd6b4f&quot;,&quot;relativeTransform&quot;:{&quot;translate&quot;:{&quot;x&quot;:16.12418218276020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5&quot;}},&quot;5771f70a-14bd-40de-8600-7e2bc7d9de57&quot;:{&quot;type&quot;:&quot;FIGURE_OBJECT&quot;,&quot;id&quot;:&quot;5771f70a-14bd-40de-8600-7e2bc7d9de57&quot;,&quot;relativeTransform&quot;:{&quot;translate&quot;:{&quot;x&quot;:32.089242085690955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8&quot;}},&quot;8771d763-39c5-4820-ab00-19d60acfc4c4&quot;:{&quot;type&quot;:&quot;FIGURE_OBJECT&quot;,&quot;id&quot;:&quot;8771d763-39c5-4820-ab00-19d60acfc4c4&quot;,&quot;relativeTransform&quot;:{&quot;translate&quot;:{&quot;x&quot;:32.0892949154393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9&quot;}},&quot;da840c87-8c95-4fb7-a270-e9cf1ca796af&quot;:{&quot;type&quot;:&quot;FIGURE_OBJECT&quot;,&quot;id&quot;:&quot;da840c87-8c95-4fb7-a270-e9cf1ca796af&quot;,&quot;relativeTransform&quot;:{&quot;translate&quot;:{&quot;x&quot;:32.0892949154393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&quot;}},&quot;9107cd14-5343-4a87-8413-1d5554a2e813&quot;:{&quot;type&quot;:&quot;FIGURE_OBJECT&quot;,&quot;id&quot;:&quot;9107cd14-5343-4a87-8413-1d5554a2e813&quot;,&quot;relativeTransform&quot;:{&quot;translate&quot;:{&quot;x&quot;:48.054354818370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2&quot;}},&quot;f71b6ee2-e2ab-43de-82bb-dee679dcc4bd&quot;:{&quot;type&quot;:&quot;FIGURE_OBJECT&quot;,&quot;id&quot;:&quot;f71b6ee2-e2ab-43de-82bb-dee679dcc4bd&quot;,&quot;relativeTransform&quot;:{&quot;translate&quot;:{&quot;x&quot;:48.0544076481184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5&quot;}},&quot;57f426f2-7997-4506-bc40-054134cd8149&quot;:{&quot;type&quot;:&quot;FIGURE_OBJECT&quot;,&quot;id&quot;:&quot;57f426f2-7997-4506-bc40-054134cd8149&quot;,&quot;relativeTransform&quot;:{&quot;translate&quot;:{&quot;x&quot;:48.0544076481184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&quot;}},&quot;34c216ce-d6df-4f89-9590-b7732f2c8d23&quot;:{&quot;type&quot;:&quot;FIGURE_OBJECT&quot;,&quot;id&quot;:&quot;34c216ce-d6df-4f89-9590-b7732f2c8d23&quot;,&quot;relativeTransform&quot;:{&quot;translate&quot;:{&quot;x&quot;:64.0194675510492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5&quot;}},&quot;ee439fd4-e135-4958-8c3f-d000c592a5f2&quot;:{&quot;type&quot;:&quot;FIGURE_OBJECT&quot;,&quot;id&quot;:&quot;ee439fd4-e135-4958-8c3f-d000c592a5f2&quot;,&quot;relativeTransform&quot;:{&quot;translate&quot;:{&quot;x&quot;:64.0195203807975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&quot;}},&quot;f313b612-e32d-4d2d-9eab-d82041b39955&quot;:{&quot;type&quot;:&quot;FIGURE_OBJECT&quot;,&quot;id&quot;:&quot;f313b612-e32d-4d2d-9eab-d82041b39955&quot;,&quot;relativeTransform&quot;:{&quot;translate&quot;:{&quot;x&quot;:64.0195203807975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2&quot;}},&quot;9c1f4bb4-d12d-4c1a-b2c6-4b8ba832f460&quot;:{&quot;type&quot;:&quot;FIGURE_OBJECT&quot;,&quot;id&quot;:&quot;9c1f4bb4-d12d-4c1a-b2c6-4b8ba832f460&quot;,&quot;relativeTransform&quot;:{&quot;translate&quot;:{&quot;x&quot;:-58.3797300661574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5&quot;}},&quot;29be53de-9514-47f5-a3ea-7d57ee1b97a6&quot;:{&quot;type&quot;:&quot;FIGURE_OBJECT&quot;,&quot;id&quot;:&quot;29be53de-9514-47f5-a3ea-7d57ee1b97a6&quot;,&quot;relativeTransform&quot;:{&quot;translate&quot;:{&quot;x&quot;:-58.50005290757131,&quot;y&quot;:-5.809390826203274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3&quot;}},&quot;c9f8a54b-1ff8-4715-a433-fd7a45e9ffd8&quot;:{&quot;type&quot;:&quot;FIGURE_OBJECT&quot;,&quot;id&quot;:&quot;c9f8a54b-1ff8-4715-a433-fd7a45e9ffd8&quot;,&quot;relativeTransform&quot;:{&quot;translate&quot;:{&quot;x&quot;:-58.379677236409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4&quot;}},&quot;6aaf0733-c8d2-4736-98ee-01a53efb9477&quot;:{&quot;type&quot;:&quot;FIGURE_OBJECT&quot;,&quot;id&quot;:&quot;6aaf0733-c8d2-4736-98ee-01a53efb9477&quot;,&quot;relativeTransform&quot;:{&quot;translate&quot;:{&quot;x&quot;:-42.4146173334782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&quot;}},&quot;ab53f17c-3156-48f2-9879-bcb0320f7fc9&quot;:{&quot;type&quot;:&quot;FIGURE_OBJECT&quot;,&quot;id&quot;:&quot;ab53f17c-3156-48f2-9879-bcb0320f7fc9&quot;,&quot;relativeTransform&quot;:{&quot;translate&quot;:{&quot;x&quot;:-42.4145645037299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2&quot;}},&quot;6b2b5986-7d04-4539-a671-a043590663c7&quot;:{&quot;type&quot;:&quot;FIGURE_OBJECT&quot;,&quot;id&quot;:&quot;6b2b5986-7d04-4539-a671-a043590663c7&quot;,&quot;relativeTransform&quot;:{&quot;translate&quot;:{&quot;x&quot;:-42.414564503729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5&quot;}},&quot;b03eff11-1ad7-4be6-9ae3-b7104e689d13&quot;:{&quot;type&quot;:&quot;FIGURE_OBJECT&quot;,&quot;id&quot;:&quot;b03eff11-1ad7-4be6-9ae3-b7104e689d13&quot;,&quot;relativeTransform&quot;:{&quot;translate&quot;:{&quot;x&quot;:-26.4495046007991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&quot;}},&quot;495c1739-9fd5-4cf4-8fee-18e0f3bdcdae&quot;:{&quot;type&quot;:&quot;FIGURE_OBJECT&quot;,&quot;id&quot;:&quot;495c1739-9fd5-4cf4-8fee-18e0f3bdcdae&quot;,&quot;relativeTransform&quot;:{&quot;translate&quot;:{&quot;x&quot;:-26.44945177105078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5&quot;}},&quot;2ae4eeea-b366-4afe-aec2-bfa2a484e295&quot;:{&quot;type&quot;:&quot;FIGURE_OBJECT&quot;,&quot;id&quot;:&quot;2ae4eeea-b366-4afe-aec2-bfa2a484e295&quot;,&quot;relativeTransform&quot;:{&quot;translate&quot;:{&quot;x&quot;:-26.4494517710508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&quot;}},&quot;4dd1cd15-b77e-4314-92e5-13664b15b8c3&quot;:{&quot;type&quot;:&quot;FIGURE_OBJECT&quot;,&quot;id&quot;:&quot;4dd1cd15-b77e-4314-92e5-13664b15b8c3&quot;,&quot;relativeTransform&quot;:{&quot;translate&quot;:{&quot;x&quot;:-10.48439186811998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2&quot;}},&quot;59d9f600-0f34-44da-a4d0-3efc614b4779&quot;:{&quot;type&quot;:&quot;FIGURE_OBJECT&quot;,&quot;id&quot;:&quot;59d9f600-0f34-44da-a4d0-3efc614b4779&quot;,&quot;relativeTransform&quot;:{&quot;translate&quot;:{&quot;x&quot;:-10.48433903837162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5&quot;}},&quot;1af5f463-9eeb-4004-906c-812bbaeea689&quot;:{&quot;type&quot;:&quot;FIGURE_OBJECT&quot;,&quot;id&quot;:&quot;1af5f463-9eeb-4004-906c-812bbaeea689&quot;,&quot;relativeTransform&quot;:{&quot;translate&quot;:{&quot;x&quot;:-10.48433903837162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8&quot;}},&quot;b43f018c-d7e2-4c56-81e4-1848dd7e7f50&quot;:{&quot;type&quot;:&quot;FIGURE_OBJECT&quot;,&quot;id&quot;:&quot;b43f018c-d7e2-4c56-81e4-1848dd7e7f50&quot;,&quot;relativeTransform&quot;:{&quot;translate&quot;:{&quot;x&quot;:5.48072086455912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9&quot;}},&quot;c9504c12-a842-41f0-bff5-4f2ec1bd3ab7&quot;:{&quot;type&quot;:&quot;FIGURE_OBJECT&quot;,&quot;id&quot;:&quot;c9504c12-a842-41f0-bff5-4f2ec1bd3ab7&quot;,&quot;relativeTransform&quot;:{&quot;translate&quot;:{&quot;x&quot;:5.480773694307537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&quot;}},&quot;4facef6b-d4a5-4904-80f4-1e25ed1590a6&quot;:{&quot;type&quot;:&quot;FIGURE_OBJECT&quot;,&quot;id&quot;:&quot;4facef6b-d4a5-4904-80f4-1e25ed1590a6&quot;,&quot;relativeTransform&quot;:{&quot;translate&quot;:{&quot;x&quot;:5.498081738511207,&quot;y&quot;:-32.235543253785224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2&quot;}},&quot;f1648612-d080-4dd1-85e5-50e9a046ab5f&quot;:{&quot;type&quot;:&quot;FIGURE_OBJECT&quot;,&quot;id&quot;:&quot;f1648612-d080-4dd1-85e5-50e9a046ab5f&quot;,&quot;relativeTransform&quot;:{&quot;translate&quot;:{&quot;x&quot;:21.44583359723827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5&quot;}},&quot;ad8eb57b-ef2f-440b-b22f-99fdbf03d212&quot;:{&quot;type&quot;:&quot;FIGURE_OBJECT&quot;,&quot;id&quot;:&quot;ad8eb57b-ef2f-440b-b22f-99fdbf03d212&quot;,&quot;relativeTransform&quot;:{&quot;translate&quot;:{&quot;x&quot;:21.44588642698663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&quot;}},&quot;7162c458-ffc4-4f55-848d-3292a1552ef8&quot;:{&quot;type&quot;:&quot;FIGURE_OBJECT&quot;,&quot;id&quot;:&quot;7162c458-ffc4-4f55-848d-3292a1552ef8&quot;,&quot;relativeTransform&quot;:{&quot;translate&quot;:{&quot;x&quot;:21.44588642698663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2&quot;}},&quot;96972992-0fa3-4539-9e7f-4508f136137c&quot;:{&quot;type&quot;:&quot;FIGURE_OBJECT&quot;,&quot;id&quot;:&quot;96972992-0fa3-4539-9e7f-4508f136137c&quot;,&quot;relativeTransform&quot;:{&quot;translate&quot;:{&quot;x&quot;:37.4109463299174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5&quot;}},&quot;2c9063cf-6196-4e4e-8de8-5cdd00277b1c&quot;:{&quot;type&quot;:&quot;FIGURE_OBJECT&quot;,&quot;id&quot;:&quot;2c9063cf-6196-4e4e-8de8-5cdd00277b1c&quot;,&quot;relativeTransform&quot;:{&quot;translate&quot;:{&quot;x&quot;:37.410999159665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&quot;}},&quot;520a96c6-527b-4726-a9d8-67effa794a28&quot;:{&quot;type&quot;:&quot;FIGURE_OBJECT&quot;,&quot;id&quot;:&quot;520a96c6-527b-4726-a9d8-67effa794a28&quot;,&quot;relativeTransform&quot;:{&quot;translate&quot;:{&quot;x&quot;:37.354492426614506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2&quot;}},&quot;77427ba3-47fd-402d-bc79-d6cb33a60caa&quot;:{&quot;type&quot;:&quot;FIGURE_OBJECT&quot;,&quot;id&quot;:&quot;77427ba3-47fd-402d-bc79-d6cb33a60caa&quot;,&quot;relativeTransform&quot;:{&quot;translate&quot;:{&quot;x&quot;:53.3760590625964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5&quot;}},&quot;f61144a7-bdfb-4e15-9bf5-585935cd3f66&quot;:{&quot;type&quot;:&quot;FIGURE_OBJECT&quot;,&quot;id&quot;:&quot;f61144a7-bdfb-4e15-9bf5-585935cd3f66&quot;,&quot;relativeTransform&quot;:{&quot;translate&quot;:{&quot;x&quot;:53.3761118923449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3&quot;}},&quot;a66daf7b-1205-423d-aaee-5958ce4b11f7&quot;:{&quot;type&quot;:&quot;FIGURE_OBJECT&quot;,&quot;id&quot;:&quot;a66daf7b-1205-423d-aaee-5958ce4b11f7&quot;,&quot;relativeTransform&quot;:{&quot;translate&quot;:{&quot;x&quot;:53.3761118923449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4&quot;}},&quot;377c112d-0582-4bf5-8cd2-5e1314cb0cfb&quot;:{&quot;type&quot;:&quot;FIGURE_OBJECT&quot;,&quot;id&quot;:&quot;377c112d-0582-4bf5-8cd2-5e1314cb0cfb&quot;,&quot;relativeTransform&quot;:{&quot;translate&quot;:{&quot;x&quot;:69.3411717952756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&quot;}},&quot;3b6d96de-7999-49d7-90de-291303561667&quot;:{&quot;type&quot;:&quot;FIGURE_OBJECT&quot;,&quot;id&quot;:&quot;3b6d96de-7999-49d7-90de-291303561667&quot;,&quot;relativeTransform&quot;:{&quot;translate&quot;:{&quot;x&quot;:69.3412246250240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2&quot;}},&quot;7c9b9768-1ce3-4b3d-9f79-c3d28bbbd86b&quot;:{&quot;type&quot;:&quot;FIGURE_OBJECT&quot;,&quot;id&quot;:&quot;7c9b9768-1ce3-4b3d-9f79-c3d28bbbd86b&quot;,&quot;relativeTransform&quot;:{&quot;translate&quot;:{&quot;x&quot;:69.3412246250240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5&quot;}},&quot;b3d6b2ae-7b41-4474-9874-564a790fc67c&quot;:{&quot;type&quot;:&quot;FIGURE_OBJECT&quot;,&quot;id&quot;:&quot;b3d6b2ae-7b41-4474-9874-564a790fc67c&quot;,&quot;relativeTransform&quot;:{&quot;translate&quot;:{&quot;x&quot;:-53.05802582193109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&quot;}},&quot;21195641-394f-4cb6-9972-364a9c244f8c&quot;:{&quot;type&quot;:&quot;FIGURE_OBJECT&quot;,&quot;id&quot;:&quot;21195641-394f-4cb6-9972-364a9c244f8c&quot;,&quot;relativeTransform&quot;:{&quot;translate&quot;:{&quot;x&quot;:-53.057972992182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5&quot;}},&quot;a4379036-2562-4e09-bc88-6378fa08b9fb&quot;:{&quot;type&quot;:&quot;FIGURE_OBJECT&quot;,&quot;id&quot;:&quot;a4379036-2562-4e09-bc88-6378fa08b9fb&quot;,&quot;relativeTransform&quot;:{&quot;translate&quot;:{&quot;x&quot;:-53.0579729921826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&quot;}},&quot;577d3ea2-addc-4323-b164-89f2a89f7ca0&quot;:{&quot;type&quot;:&quot;FIGURE_OBJECT&quot;,&quot;id&quot;:&quot;577d3ea2-addc-4323-b164-89f2a89f7ca0&quot;,&quot;relativeTransform&quot;:{&quot;translate&quot;:{&quot;x&quot;:-37.09291308925199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2&quot;}},&quot;81d23e61-7bf8-4f8f-8fc4-57968a29fa2f&quot;:{&quot;type&quot;:&quot;FIGURE_OBJECT&quot;,&quot;id&quot;:&quot;81d23e61-7bf8-4f8f-8fc4-57968a29fa2f&quot;,&quot;relativeTransform&quot;:{&quot;translate&quot;:{&quot;x&quot;:-37.0928602595035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5&quot;}},&quot;38a1fa8e-75d1-47a1-95c1-1630558eeb1d&quot;:{&quot;type&quot;:&quot;FIGURE_OBJECT&quot;,&quot;id&quot;:&quot;38a1fa8e-75d1-47a1-95c1-1630558eeb1d&quot;,&quot;relativeTransform&quot;:{&quot;translate&quot;:{&quot;x&quot;:-37.0928602595035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8&quot;}},&quot;4ed6ed91-b3bf-4f75-8a39-f2203def35c9&quot;:{&quot;type&quot;:&quot;FIGURE_OBJECT&quot;,&quot;id&quot;:&quot;4ed6ed91-b3bf-4f75-8a39-f2203def35c9&quot;,&quot;relativeTransform&quot;:{&quot;translate&quot;:{&quot;x&quot;:-21.12780035657271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9&quot;}},&quot;5408bfe0-7247-47b9-8994-1ff323a428e7&quot;:{&quot;type&quot;:&quot;FIGURE_OBJECT&quot;,&quot;id&quot;:&quot;5408bfe0-7247-47b9-8994-1ff323a428e7&quot;,&quot;relativeTransform&quot;:{&quot;translate&quot;:{&quot;x&quot;:-21.1277475268244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&quot;}},&quot;911ead1e-d592-4c86-bcec-a822f025514b&quot;:{&quot;type&quot;:&quot;FIGURE_OBJECT&quot;,&quot;id&quot;:&quot;911ead1e-d592-4c86-bcec-a822f025514b&quot;,&quot;relativeTransform&quot;:{&quot;translate&quot;:{&quot;x&quot;:-21.1277475268244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05&quot;}},&quot;32b69e02-7f26-4e3d-8969-4efc38a0e7e6&quot;:{&quot;type&quot;:&quot;FIGURE_OBJECT&quot;,&quot;id&quot;:&quot;32b69e02-7f26-4e3d-8969-4efc38a0e7e6&quot;,&quot;relativeTransform&quot;:{&quot;translate&quot;:{&quot;x&quot;:-5.16268762389367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1&quot;}},&quot;ef6957df-d196-4eb0-bb73-528235c64dbc&quot;:{&quot;type&quot;:&quot;FIGURE_OBJECT&quot;,&quot;id&quot;:&quot;ef6957df-d196-4eb0-bb73-528235c64dbc&quot;,&quot;relativeTransform&quot;:{&quot;translate&quot;:{&quot;x&quot;:-5.162634794145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2&quot;}},&quot;6e93a4c9-6883-48cd-b5a2-affc0427ecc0&quot;:{&quot;type&quot;:&quot;FIGURE_OBJECT&quot;,&quot;id&quot;:&quot;6e93a4c9-6883-48cd-b5a2-affc0427ecc0&quot;,&quot;relativeTransform&quot;:{&quot;translate&quot;:{&quot;x&quot;:-5.162634794145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3&quot;}},&quot;d58f7a68-6fd7-4ba7-b957-530def1ee73a&quot;:{&quot;type&quot;:&quot;FIGURE_OBJECT&quot;,&quot;id&quot;:&quot;d58f7a68-6fd7-4ba7-b957-530def1ee73a&quot;,&quot;relativeTransform&quot;:{&quot;translate&quot;:{&quot;x&quot;:10.80242510878548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&quot;}},&quot;98740cee-c6e4-43a6-9d28-1e4a97607b9a&quot;:{&quot;type&quot;:&quot;FIGURE_OBJECT&quot;,&quot;id&quot;:&quot;98740cee-c6e4-43a6-9d28-1e4a97607b9a&quot;,&quot;relativeTransform&quot;:{&quot;translate&quot;:{&quot;x&quot;:10.80247793853384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5&quot;}},&quot;fe79a041-582e-4ca8-8855-0404bcd6a74d&quot;:{&quot;type&quot;:&quot;FIGURE_OBJECT&quot;,&quot;id&quot;:&quot;fe79a041-582e-4ca8-8855-0404bcd6a74d&quot;,&quot;relativeTransform&quot;:{&quot;translate&quot;:{&quot;x&quot;:10.80247793853384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6&quot;}},&quot;2644de69-bce3-4f47-b3b7-f814d598a146&quot;:{&quot;type&quot;:&quot;FIGURE_OBJECT&quot;,&quot;id&quot;:&quot;2644de69-bce3-4f47-b3b7-f814d598a146&quot;,&quot;relativeTransform&quot;:{&quot;translate&quot;:{&quot;x&quot;:26.76753784146458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7&quot;}},&quot;bfb882c0-6362-434f-86d6-eb4103528a6f&quot;:{&quot;type&quot;:&quot;FIGURE_OBJECT&quot;,&quot;id&quot;:&quot;bfb882c0-6362-434f-86d6-eb4103528a6f&quot;,&quot;relativeTransform&quot;:{&quot;translate&quot;:{&quot;x&quot;:26.76759067121282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8&quot;}},&quot;105fd3d8-82da-44c5-a4f9-8264bb22a22a&quot;:{&quot;type&quot;:&quot;FIGURE_OBJECT&quot;,&quot;id&quot;:&quot;105fd3d8-82da-44c5-a4f9-8264bb22a22a&quot;,&quot;relativeTransform&quot;:{&quot;translate&quot;:{&quot;x&quot;:26.76759067121282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&quot;}},&quot;aacd45aa-4503-4eda-9e58-e1a5146094a1&quot;:{&quot;type&quot;:&quot;FIGURE_OBJECT&quot;,&quot;id&quot;:&quot;aacd45aa-4503-4eda-9e58-e1a5146094a1&quot;,&quot;relativeTransform&quot;:{&quot;translate&quot;:{&quot;x&quot;:42.732650574143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05&quot;}},&quot;38726344-f8d4-436b-b7d6-42c60639f4d7&quot;:{&quot;type&quot;:&quot;FIGURE_OBJECT&quot;,&quot;id&quot;:&quot;38726344-f8d4-436b-b7d6-42c60639f4d7&quot;,&quot;relativeTransform&quot;:{&quot;translate&quot;:{&quot;x&quot;:42.73270340389204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1&quot;}},&quot;b0a7532d-8728-45b2-aac4-3ad572591e17&quot;:{&quot;type&quot;:&quot;FIGURE_OBJECT&quot;,&quot;id&quot;:&quot;b0a7532d-8728-45b2-aac4-3ad572591e17&quot;,&quot;relativeTransform&quot;:{&quot;translate&quot;:{&quot;x&quot;:42.7327034038920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2&quot;}},&quot;2de96f58-bf5f-40b3-b968-a7d8a57f82ad&quot;:{&quot;type&quot;:&quot;FIGURE_OBJECT&quot;,&quot;id&quot;:&quot;2de96f58-bf5f-40b3-b968-a7d8a57f82ad&quot;,&quot;relativeTransform&quot;:{&quot;translate&quot;:{&quot;x&quot;:58.6977633068229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3&quot;}},&quot;3db354c7-c715-44ae-b82b-7e6c5355bc29&quot;:{&quot;type&quot;:&quot;FIGURE_OBJECT&quot;,&quot;id&quot;:&quot;3db354c7-c715-44ae-b82b-7e6c5355bc29&quot;,&quot;relativeTransform&quot;:{&quot;translate&quot;:{&quot;x&quot;:58.6978161365711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&quot;}},&quot;507a14e6-7c75-41b3-983e-ce388ca743bb&quot;:{&quot;type&quot;:&quot;FIGURE_OBJECT&quot;,&quot;id&quot;:&quot;507a14e6-7c75-41b3-983e-ce388ca743bb&quot;,&quot;relativeTransform&quot;:{&quot;translate&quot;:{&quot;x&quot;:58.6978161365711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5&quot;}},&quot;8d004f53-7aa7-4d66-a31e-9d5d8eecf828&quot;:{&quot;type&quot;:&quot;FIGURE_OBJECT&quot;,&quot;id&quot;:&quot;8d004f53-7aa7-4d66-a31e-9d5d8eecf828&quot;,&quot;relativeTransform&quot;:{&quot;translate&quot;:{&quot;x&quot;:74.6628760395020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6&quot;}},&quot;9701d976-e09c-4bbb-b44d-398dc6416c92&quot;:{&quot;type&quot;:&quot;FIGURE_OBJECT&quot;,&quot;id&quot;:&quot;9701d976-e09c-4bbb-b44d-398dc6416c92&quot;,&quot;relativeTransform&quot;:{&quot;translate&quot;:{&quot;x&quot;:74.6629288692502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7&quot;}},&quot;dffd054b-1f42-4501-bd27-16765d468af4&quot;:{&quot;type&quot;:&quot;FIGURE_OBJECT&quot;,&quot;id&quot;:&quot;dffd054b-1f42-4501-bd27-16765d468af4&quot;,&quot;relativeTransform&quot;:{&quot;translate&quot;:{&quot;x&quot;:74.6629288692502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8&quot;}},&quot;f883d95a-415a-4060-96ca-69d5c9095b6b&quot;:{&quot;type&quot;:&quot;FIGURE_OBJECT&quot;,&quot;id&quot;:&quot;f883d95a-415a-4060-96ca-69d5c9095b6b&quot;,&quot;relativeTransform&quot;:{&quot;translate&quot;:{&quot;x&quot;:80.1892615425524,&quot;y&quot;:24.76343807463799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&quot;}},&quot;7b63a154-5347-418b-bdbe-90d778982687&quot;:{&quot;type&quot;:&quot;FIGURE_OBJECT&quot;,&quot;id&quot;:&quot;7b63a154-5347-418b-bdbe-90d778982687&quot;,&quot;relativeTransform&quot;:{&quot;translate&quot;:{&quot;x&quot;:79.9846331134767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2&quot;}},&quot;a0478145-a6a2-4a3b-9c8e-a6a22fdcfcdf&quot;:{&quot;type&quot;:&quot;FIGURE_OBJECT&quot;,&quot;id&quot;:&quot;a0478145-a6a2-4a3b-9c8e-a6a22fdcfcdf&quot;,&quot;relativeTransform&quot;:{&quot;translate&quot;:{&quot;x&quot;:79.98463311347673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5&quot;}},&quot;9e8d6216-c0b4-4eb3-ab56-2c36abbaf80c&quot;:{&quot;type&quot;:&quot;FIGURE_OBJECT&quot;,&quot;id&quot;:&quot;9e8d6216-c0b4-4eb3-ab56-2c36abbaf80c&quot;,&quot;relativeTransform&quot;:{&quot;translate&quot;:{&quot;x&quot;:8.043127820712458,&quot;y&quot;:-0.9207517404147035},&quot;rotate&quot;:0},&quot;opacity&quot;:1,&quot;path&quot;:{&quot;type&quot;:&quot;RECT&quot;,&quot;size&quot;:{&quot;x&quot;:149.01157720484946,&quot;y&quot;:97.26371613122815},&quot;cornerRounding&quot;:{&quot;type&quot;:&quot;ARC_LENGTH&quot;,&quot;global&quot;:0}},&quot;pathStyles&quot;:[{&quot;type&quot;:&quot;FILL&quot;,&quot;fillStyle&quot;:&quot;rgba(0,0,0,0)&quot;},{&quot;type&quot;:&quot;STROKE&quot;,&quot;strokeStyle&quot;:&quot;rgba(39,39,39,1)&quot;,&quot;lineWidth&quot;:0.8457903257191524,&quot;lineJoin&quot;:&quot;round&quot;}],&quot;isLocked&quot;:false,&quot;parent&quot;:{&quot;type&quot;:&quot;CHILD&quot;,&quot;parentId&quot;:&quot;c4373e79-fa67-4653-bfa0-cef7b5646e3a&quot;,&quot;order&quot;:&quot;51&quot;}},&quot;dd0d17cb-8218-49b2-8b65-afb9d150ff2f&quot;:{&quot;type&quot;:&quot;FIGURE_OBJECT&quot;,&quot;id&quot;:&quot;dd0d17cb-8218-49b2-8b65-afb9d150ff2f&quot;,&quot;relativeTransform&quot;:{&quot;translate&quot;:{&quot;x&quot;:-63.74417818131469,&quot;y&quot;:-25.43558249509643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2&quot;}},&quot;6bd328b3-a6a8-4e64-9ead-079139e54eff&quot;:{&quot;type&quot;:&quot;FIGURE_OBJECT&quot;,&quot;id&quot;:&quot;6bd328b3-a6a8-4e64-9ead-079139e54eff&quot;,&quot;relativeTransform&quot;:{&quot;translate&quot;:{&quot;x&quot;:-5.942725052905958e-14,&quot;y&quot;:-1.7637959851625777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d0d17cb-8218-49b2-8b65-afb9d150ff2f&quot;,&quot;order&quot;:&quot;1&quot;}},&quot;1eff5795-ae95-4b38-b4a5-2553c6652b82&quot;:{&quot;type&quot;:&quot;FIGURE_OBJECT&quot;,&quot;id&quot;:&quot;1eff5795-ae95-4b38-b4a5-2553c6652b82&quot;,&quot;relativeTransform&quot;:{&quot;translate&quot;:{&quot;x&quot;:-5.990211609757413e-14,&quot;y&quot;:5.092858192178685},&quot;rotate&quot;:0},&quot;opacity&quot;:1,&quot;path&quot;:{&quot;type&quot;:&quot;POLY_LINE&quot;,&quot;points&quot;:[{&quot;x&quot;:0,&quot;y&quot;:-1.6734644135745436},{&quot;x&quot;:0,&quot;y&quot;:1.673464413574543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2&quot;}},&quot;0a3ac684-2fa8-4f69-83d0-ba67ea794c5c&quot;:{&quot;type&quot;:&quot;FIGURE_OBJECT&quot;,&quot;id&quot;:&quot;0a3ac684-2fa8-4f69-83d0-ba67ea794c5c&quot;,&quot;relativeTransform&quot;:{&quot;translate&quot;:{&quot;x&quot;:-2.9924715869324626e-14,&quot;y&quot;:6.7663226057532295},&quot;rotate&quot;:0},&quot;opacity&quot;:1,&quot;path&quot;:{&quot;type&quot;:&quot;POLY_LINE&quot;,&quot;points&quot;:[{&quot;x&quot;:1.609536293862607,&quot;y&quot;:0},{&quot;x&quot;:-1.60953629386260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5&quot;}},&quot;12cd1319-64c0-49be-a5e5-7e9e8bbd9d2c&quot;:{&quot;type&quot;:&quot;FIGURE_OBJECT&quot;,&quot;id&quot;:&quot;12cd1319-64c0-49be-a5e5-7e9e8bbd9d2c&quot;,&quot;relativeTransform&quot;:{&quot;translate&quot;:{&quot;x&quot;:-2.9924715869324626e-14,&quot;y&quot;:-4.3241703712042465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d0d17cb-8218-49b2-8b65-afb9d150ff2f&quot;,&quot;order&quot;:&quot;7&quot;}},&quot;ac2b4b98-f203-4c4c-b277-9f60f6a4b2e1&quot;:{&quot;type&quot;:&quot;FIGURE_OBJECT&quot;,&quot;id&quot;:&quot;ac2b4b98-f203-4c4c-b277-9f60f6a4b2e1&quot;,&quot;relativeTransform&quot;:{&quot;translate&quot;:{&quot;x&quot;:-58.4974588607702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5&quot;}},&quot;a471b496-a5db-48ed-8380-6d409525bf3a&quot;:{&quot;type&quot;:&quot;FIGURE_OBJECT&quot;,&quot;id&quot;:&quot;a471b496-a5db-48ed-8380-6d409525bf3a&quot;,&quot;relativeTransform&quot;:{&quot;translate&quot;:{&quot;x&quot;:-5.942725052905958e-14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ac2b4b98-f203-4c4c-b277-9f60f6a4b2e1&quot;,&quot;order&quot;:&quot;1&quot;}},&quot;2f5aec74-6721-4e7e-83b9-4e74a50c7ed4&quot;:{&quot;type&quot;:&quot;FIGURE_OBJECT&quot;,&quot;id&quot;:&quot;2f5aec74-6721-4e7e-83b9-4e74a50c7ed4&quot;,&quot;relativeTransform&quot;:{&quot;translate&quot;:{&quot;x&quot;:-5.990211609757413e-14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2&quot;}},&quot;6cafd209-e308-451b-9b60-daa30b8687a3&quot;:{&quot;type&quot;:&quot;FIGURE_OBJECT&quot;,&quot;id&quot;:&quot;6cafd209-e308-451b-9b60-daa30b8687a3&quot;,&quot;relativeTransform&quot;:{&quot;translate&quot;:{&quot;x&quot;:-1.4972894806447285e-13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5&quot;}},&quot;33f54c8b-afe7-4cca-bd9d-5947a236fc74&quot;:{&quot;type&quot;:&quot;FIGURE_OBJECT&quot;,&quot;id&quot;:&quot;33f54c8b-afe7-4cca-bd9d-5947a236fc74&quot;,&quot;relativeTransform&quot;:{&quot;translate&quot;:{&quot;x&quot;:0,&quot;y&quot;:-6.766249894838151},&quot;rotate&quot;:0},&quot;opacity&quot;:1,&quot;path&quot;:{&quot;type&quot;:&quot;POLY_LINE&quot;,&quot;points&quot;:[{&quot;x&quot;:-2.2018741479555386,&quot;y&quot;:0},{&quot;x&quot;:2.201874147955538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ac2b4b98-f203-4c4c-b277-9f60f6a4b2e1&quot;,&quot;order&quot;:&quot;7&quot;}},&quot;e8167071-6779-4664-b95f-c792aac44144&quot;:{&quot;type&quot;:&quot;FIGURE_OBJECT&quot;,&quot;id&quot;:&quot;e8167071-6779-4664-b95f-c792aac44144&quot;,&quot;relativeTransform&quot;:{&quot;translate&quot;:{&quot;x&quot;:-53.0790441041047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&quot;}},&quot;5203afcf-34fc-49d7-8c09-b3d0554ca60d&quot;:{&quot;type&quot;:&quot;FIGURE_OBJECT&quot;,&quot;id&quot;:&quot;5203afcf-34fc-49d7-8c09-b3d0554ca60d&quot;,&quot;relativeTransform&quot;:{&quot;translate&quot;:{&quot;x&quot;:4.679311065280283e-16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8167071-6779-4664-b95f-c792aac44144&quot;,&quot;order&quot;:&quot;1&quot;}},&quot;9980a970-17b2-4b6e-9e38-53010b37bea7&quot;:{&quot;type&quot;:&quot;FIGURE_OBJECT&quot;,&quot;id&quot;:&quot;9980a970-17b2-4b6e-9e38-53010b37bea7&quot;,&quot;relativeTransform&quot;:{&quot;translate&quot;:{&quot;x&quot;:0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2&quot;}},&quot;89418457-0205-420d-b728-2e63b30e1fcb&quot;:{&quot;type&quot;:&quot;FIGURE_OBJECT&quot;,&quot;id&quot;:&quot;89418457-0205-420d-b728-2e63b30e1fcb&quot;,&quot;relativeTransform&quot;:{&quot;translate&quot;:{&quot;x&quot;:-8.982683196689875e-14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5&quot;}},&quot;61b634ae-d757-48ab-983f-d21dc05325a0&quot;:{&quot;type&quot;:&quot;FIGURE_OBJECT&quot;,&quot;id&quot;:&quot;61b634ae-d757-48ab-983f-d21dc05325a0&quot;,&quot;relativeTransform&quot;:{&quot;translate&quot;:{&quot;x&quot;:0,&quot;y&quot;:-6.76624989483815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8167071-6779-4664-b95f-c792aac44144&quot;,&quot;order&quot;:&quot;7&quot;}},&quot;ee705b2c-08d1-4bbd-b150-38829946554f&quot;:{&quot;type&quot;:&quot;FIGURE_OBJECT&quot;,&quot;id&quot;:&quot;ee705b2c-08d1-4bbd-b150-38829946554f&quot;,&quot;relativeTransform&quot;:{&quot;translate&quot;:{&quot;x&quot;:-47.73618661653686,&quot;y&quot;:-34.6150176110414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2&quot;}},&quot;1b4a4408-0f39-4696-b4a7-1b9f52ad5061&quot;:{&quot;type&quot;:&quot;FIGURE_OBJECT&quot;,&quot;id&quot;:&quot;1b4a4408-0f39-4696-b4a7-1b9f52ad5061&quot;,&quot;relativeTransform&quot;:{&quot;translate&quot;:{&quot;x&quot;:-0.00013838493075985907,&quot;y&quot;:-1.866015195159824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e705b2c-08d1-4bbd-b150-38829946554f&quot;,&quot;order&quot;:&quot;1&quot;}},&quot;c23e6141-077b-45d2-8079-9a5e10b38f14&quot;:{&quot;type&quot;:&quot;FIGURE_OBJECT&quot;,&quot;id&quot;:&quot;c23e6141-077b-45d2-8079-9a5e10b38f14&quot;,&quot;relativeTransform&quot;:{&quot;translate&quot;:{&quot;x&quot;:0.0005140280889660652,&quot;y&quot;:2.397815573413803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2&quot;}},&quot;7487b0d1-8b60-4ed7-883f-16f079747a65&quot;:{&quot;type&quot;:&quot;FIGURE_OBJECT&quot;,&quot;id&quot;:&quot;7487b0d1-8b60-4ed7-883f-16f079747a65&quot;,&quot;relativeTransform&quot;:{&quot;translate&quot;:{&quot;x&quot;:0.0005140280889960426,&quot;y&quot;:4.07127998698840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5&quot;}},&quot;7dc8b503-99da-4c41-9f2f-03e337668761&quot;:{&quot;type&quot;:&quot;FIGURE_OBJECT&quot;,&quot;id&quot;:&quot;7dc8b503-99da-4c41-9f2f-03e337668761&quot;,&quot;relativeTransform&quot;:{&quot;translate&quot;:{&quot;x&quot;:0,&quot;y&quot;:-4.07127998698840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e705b2c-08d1-4bbd-b150-38829946554f&quot;,&quot;order&quot;:&quot;7&quot;}},&quot;16418527-1e9e-4d03-b103-ff693a6e0236&quot;:{&quot;type&quot;:&quot;FIGURE_OBJECT&quot;,&quot;id&quot;:&quot;16418527-1e9e-4d03-b103-ff693a6e0236&quot;,&quot;relativeTransform&quot;:{&quot;translate&quot;:{&quot;x&quot;:-42.50610117239827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5&quot;}},&quot;58527cec-45d1-47b7-a24e-fd624475951a&quot;:{&quot;type&quot;:&quot;FIGURE_OBJECT&quot;,&quot;id&quot;:&quot;58527cec-45d1-47b7-a24e-fd624475951a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6418527-1e9e-4d03-b103-ff693a6e0236&quot;,&quot;order&quot;:&quot;1&quot;}},&quot;3ea276ee-ee03-4e15-9b2d-79ff7d2da402&quot;:{&quot;type&quot;:&quot;FIGURE_OBJECT&quot;,&quot;id&quot;:&quot;3ea276ee-ee03-4e15-9b2d-79ff7d2da402&quot;,&quot;relativeTransform&quot;:{&quot;translate&quot;:{&quot;x&quot;:0.015738253951876807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2&quot;}},&quot;3c8bfe73-dc09-4377-a7a5-c2b1877969dc&quot;:{&quot;type&quot;:&quot;FIGURE_OBJECT&quot;,&quot;id&quot;:&quot;3c8bfe73-dc09-4377-a7a5-c2b1877969dc&quot;,&quot;relativeTransform&quot;:{&quot;translate&quot;:{&quot;x&quot;:0.015738253951846883,&quot;y&quot;:4.0148939652737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5&quot;}},&quot;a57e3ab1-e5b2-422c-8abc-aa417ffcf946&quot;:{&quot;type&quot;:&quot;FIGURE_OBJECT&quot;,&quot;id&quot;:&quot;a57e3ab1-e5b2-422c-8abc-aa417ffcf946&quot;,&quot;relativeTransform&quot;:{&quot;translate&quot;:{&quot;x&quot;:0,&quot;y&quot;:-4.014893965273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6418527-1e9e-4d03-b103-ff693a6e0236&quot;,&quot;order&quot;:&quot;7&quot;}},&quot;0f912d3f-a67a-4816-9970-e02d3dcf77b7&quot;:{&quot;type&quot;:&quot;FIGURE_OBJECT&quot;,&quot;id&quot;:&quot;0f912d3f-a67a-4816-9970-e02d3dcf77b7&quot;,&quot;relativeTransform&quot;:{&quot;translate&quot;:{&quot;x&quot;:-37.12800242125874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3&quot;}},&quot;e1b07f99-6637-4a61-972d-bff8d28afae9&quot;:{&quot;type&quot;:&quot;FIGURE_OBJECT&quot;,&quot;id&quot;:&quot;e1b07f99-6637-4a61-972d-bff8d28afae9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0f912d3f-a67a-4816-9970-e02d3dcf77b7&quot;,&quot;order&quot;:&quot;1&quot;}},&quot;dc0fbb92-aeb9-475e-b4a1-d3ec1834e83f&quot;:{&quot;type&quot;:&quot;FIGURE_OBJECT&quot;,&quot;id&quot;:&quot;dc0fbb92-aeb9-475e-b4a1-d3ec1834e83f&quot;,&quot;relativeTransform&quot;:{&quot;translate&quot;:{&quot;x&quot;:0.16628893192984256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2&quot;}},&quot;4638fcdf-8358-4a6a-a954-436c47446943&quot;:{&quot;type&quot;:&quot;FIGURE_OBJECT&quot;,&quot;id&quot;:&quot;4638fcdf-8358-4a6a-a954-436c47446943&quot;,&quot;relativeTransform&quot;:{&quot;translate&quot;:{&quot;x&quot;:0.09219114550339468,&quot;y&quot;:3.88788890813731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5&quot;}},&quot;797b212a-50de-4fcc-be93-bd30e2c51822&quot;:{&quot;type&quot;:&quot;FIGURE_OBJECT&quot;,&quot;id&quot;:&quot;797b212a-50de-4fcc-be93-bd30e2c51822&quot;,&quot;relativeTransform&quot;:{&quot;translate&quot;:{&quot;x&quot;:0,&quot;y&quot;:-4.0148939652738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0f912d3f-a67a-4816-9970-e02d3dcf77b7&quot;,&quot;order&quot;:&quot;7&quot;}},&quot;e4fce2f2-2949-414a-95b0-ae28ed3f8a59&quot;:{&quot;type&quot;:&quot;FIGURE_OBJECT&quot;,&quot;id&quot;:&quot;e4fce2f2-2949-414a-95b0-ae28ed3f8a59&quot;,&quot;relativeTransform&quot;:{&quot;translate&quot;:{&quot;x&quot;:-31.74990367011922,&quot;y&quot;:-34.7277896544707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4&quot;}},&quot;9730fc5e-10cb-43c4-ad17-71b1beb6b953&quot;:{&quot;type&quot;:&quot;FIGURE_OBJECT&quot;,&quot;id&quot;:&quot;9730fc5e-10cb-43c4-ad17-71b1beb6b953&quot;,&quot;relativeTransform&quot;:{&quot;translate&quot;:{&quot;x&quot;:0.03349985079194935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1&quot;}},&quot;909966db-fac7-45d2-8ea3-84f7c60eafb7&quot;:{&quot;type&quot;:&quot;FIGURE_OBJECT&quot;,&quot;id&quot;:&quot;909966db-fac7-45d2-8ea3-84f7c60eafb7&quot;,&quot;relativeTransform&quot;:{&quot;translate&quot;:{&quot;x&quot;:-0.021283143073774637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4fce2f2-2949-414a-95b0-ae28ed3f8a59&quot;,&quot;order&quot;:&quot;2&quot;}},&quot;e0543869-da9e-4d56-9fc1-5386a7306dae&quot;:{&quot;type&quot;:&quot;FIGURE_OBJECT&quot;,&quot;id&quot;:&quot;e0543869-da9e-4d56-9fc1-5386a7306dae&quot;,&quot;relativeTransform&quot;:{&quot;translate&quot;:{&quot;x&quot;:0.03349985079185953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5&quot;}},&quot;45999e8b-8827-454d-b295-0e8b850b8d34&quot;:{&quot;type&quot;:&quot;FIGURE_OBJECT&quot;,&quot;id&quot;:&quot;45999e8b-8827-454d-b295-0e8b850b8d34&quot;,&quot;relativeTransform&quot;:{&quot;translate&quot;:{&quot;x&quot;:0,&quot;y&quot;:-3.95850794355919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4fce2f2-2949-414a-95b0-ae28ed3f8a59&quot;,&quot;order&quot;:&quot;7&quot;}},&quot;75e116cc-b4dc-427f-993d-499bf48c5aa5&quot;:{&quot;type&quot;:&quot;FIGURE_OBJECT&quot;,&quot;id&quot;:&quot;75e116cc-b4dc-427f-993d-499bf48c5aa5&quot;,&quot;relativeTransform&quot;:{&quot;translate&quot;:{&quot;x&quot;:-26.56238967237515,&quot;y&quot;:-34.727789654470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&quot;}},&quot;f85d958f-c1ef-43e6-a633-08d451d3f260&quot;:{&quot;type&quot;:&quot;FIGURE_OBJECT&quot;,&quot;id&quot;:&quot;f85d958f-c1ef-43e6-a633-08d451d3f260&quot;,&quot;relativeTransform&quot;:{&quot;translate&quot;:{&quot;x&quot;:-0.028806703202641122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1&quot;}},&quot;ff3c55da-446e-4903-83ae-6ae0712c0b8d&quot;:{&quot;type&quot;:&quot;FIGURE_OBJECT&quot;,&quot;id&quot;:&quot;ff3c55da-446e-4903-83ae-6ae0712c0b8d&quot;,&quot;relativeTransform&quot;:{&quot;translate&quot;:{&quot;x&quot;:0.00014354517773381106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5e116cc-b4dc-427f-993d-499bf48c5aa5&quot;,&quot;order&quot;:&quot;2&quot;}},&quot;4ca38afd-69d0-4aa1-9b55-a33230671f36&quot;:{&quot;type&quot;:&quot;FIGURE_OBJECT&quot;,&quot;id&quot;:&quot;4ca38afd-69d0-4aa1-9b55-a33230671f36&quot;,&quot;relativeTransform&quot;:{&quot;translate&quot;:{&quot;x&quot;:-0.028806703202671105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5&quot;}},&quot;750fd1ac-dba6-487e-8d73-a4da42ac085f&quot;:{&quot;type&quot;:&quot;FIGURE_OBJECT&quot;,&quot;id&quot;:&quot;750fd1ac-dba6-487e-8d73-a4da42ac085f&quot;,&quot;relativeTransform&quot;:{&quot;translate&quot;:{&quot;x&quot;:0,&quot;y&quot;:-3.9585079435590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5e116cc-b4dc-427f-993d-499bf48c5aa5&quot;,&quot;order&quot;:&quot;7&quot;}},&quot;7afed2ff-9000-4c3c-8a52-8a28e393c1cc&quot;:{&quot;type&quot;:&quot;FIGURE_OBJECT&quot;,&quot;id&quot;:&quot;7afed2ff-9000-4c3c-8a52-8a28e393c1cc&quot;,&quot;relativeTransform&quot;:{&quot;translate&quot;:{&quot;x&quot;:-21.127747526824503,&quot;y&quot;:-39.11398557273527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2&quot;}},&quot;dec2fba7-a445-4587-bcae-712b7a38eb2f&quot;:{&quot;type&quot;:&quot;FIGURE_OBJECT&quot;,&quot;id&quot;:&quot;dec2fba7-a445-4587-bcae-712b7a38eb2f&quot;,&quot;relativeTransform&quot;:{&quot;translate&quot;:{&quot;x&quot;:0,&quot;y&quot;:2.03007410223791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1&quot;}},&quot;97b4aacb-5881-44b3-a023-224d06681e2d&quot;:{&quot;type&quot;:&quot;FIGURE_OBJECT&quot;,&quot;id&quot;:&quot;97b4aacb-5881-44b3-a023-224d06681e2d&quot;,&quot;relativeTransform&quot;:{&quot;translate&quot;:{&quot;x&quot;:4.679311065280283e-16,&quot;y&quot;:-2.3414220691290355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afed2ff-9000-4c3c-8a52-8a28e393c1cc&quot;,&quot;order&quot;:&quot;2&quot;}},&quot;6160f161-5cd3-4ddf-bbd3-e202cafd1ccd&quot;:{&quot;type&quot;:&quot;FIGURE_OBJECT&quot;,&quot;id&quot;:&quot;6160f161-5cd3-4ddf-bbd3-e202cafd1ccd&quot;,&quot;relativeTransform&quot;:{&quot;translate&quot;:{&quot;x&quot;:-8.982683196689875e-14,&quot;y&quot;:4.54668686095761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5&quot;}},&quot;f13eb4fa-32a9-4082-8890-0536cd1f90bd&quot;:{&quot;type&quot;:&quot;FIGURE_OBJECT&quot;,&quot;id&quot;:&quot;f13eb4fa-32a9-4082-8890-0536cd1f90bd&quot;,&quot;relativeTransform&quot;:{&quot;translate&quot;:{&quot;x&quot;:0,&quot;y&quot;:-4.546686860957497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afed2ff-9000-4c3c-8a52-8a28e393c1cc&quot;,&quot;order&quot;:&quot;7&quot;}},&quot;8d3d5e3d-bb36-4798-a603-3b4edda52a21&quot;:{&quot;type&quot;:&quot;FIGURE_OBJECT&quot;,&quot;id&quot;:&quot;8d3d5e3d-bb36-4798-a603-3b4edda52a21&quot;,&quot;relativeTransform&quot;:{&quot;translate&quot;:{&quot;x&quot;:-15.839459922907583,&quot;y&quot;:-39.1656151380615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5&quot;}},&quot;7458ce12-982c-40c2-95ae-7c591207758b&quot;:{&quot;type&quot;:&quot;FIGURE_OBJECT&quot;,&quot;id&quot;:&quot;7458ce12-982c-40c2-95ae-7c591207758b&quot;,&quot;relativeTransform&quot;:{&quot;translate&quot;:{&quot;x&quot;:-1.1980423219514826e-13,&quot;y&quot;:1.9784445369112953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1&quot;}},&quot;1b72fee6-3304-4bd3-b969-3e684a41d2a2&quot;:{&quot;type&quot;:&quot;FIGURE_OBJECT&quot;,&quot;id&quot;:&quot;1b72fee6-3304-4bd3-b969-3e684a41d2a2&quot;,&quot;relativeTransform&quot;:{&quot;translate&quot;:{&quot;x&quot;:-5.942725052905958e-14,&quot;y&quot;:-2.289792503802541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d3d5e3d-bb36-4798-a603-3b4edda52a21&quot;,&quot;order&quot;:&quot;2&quot;}},&quot;255836d3-712b-4829-bb5a-3bbe979c8593&quot;:{&quot;type&quot;:&quot;FIGURE_OBJECT&quot;,&quot;id&quot;:&quot;255836d3-712b-4829-bb5a-3bbe979c8593&quot;,&quot;relativeTransform&quot;:{&quot;translate&quot;:{&quot;x&quot;:-5.990211609757413e-14,&quot;y&quot;:4.495057295631122},&quot;rotate&quot;:0},&quot;opacity&quot;:1,&quot;path&quot;:{&quot;type&quot;:&quot;POLY_LINE&quot;,&quot;points&quot;:[{&quot;x&quot;:2.0772112078380967,&quot;y&quot;:0},{&quot;x&quot;:-2.07721120783809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5&quot;}},&quot;40d89f5f-238e-4bf3-acb9-45fc6209e876&quot;:{&quot;type&quot;:&quot;FIGURE_OBJECT&quot;,&quot;id&quot;:&quot;40d89f5f-238e-4bf3-acb9-45fc6209e876&quot;,&quot;relativeTransform&quot;:{&quot;translate&quot;:{&quot;x&quot;:-2.9924715869324626e-14,&quot;y&quot;:-3.9875831001996063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d3d5e3d-bb36-4798-a603-3b4edda52a21&quot;,&quot;order&quot;:&quot;7&quot;}},&quot;3fe1a78a-efe4-4960-b2f9-4bb31c8fb251&quot;:{&quot;type&quot;:&quot;FIGURE_OBJECT&quot;,&quot;id&quot;:&quot;3fe1a78a-efe4-4960-b2f9-4bb31c8fb251&quot;,&quot;relativeTransform&quot;:{&quot;translate&quot;:{&quot;x&quot;:-10.61839624224342,&quot;y&quot;:-40.19790547268626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&quot;}},&quot;88fb19f1-3686-4627-915c-e3fb7727217f&quot;:{&quot;type&quot;:&quot;FIGURE_OBJECT&quot;,&quot;id&quot;:&quot;88fb19f1-3686-4627-915c-e3fb7727217f&quot;,&quot;relativeTransform&quot;:{&quot;translate&quot;:{&quot;x&quot;:4.679311065280283e-16,&quot;y&quot;:-4.8429879224977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fe1a78a-efe4-4960-b2f9-4bb31c8fb251&quot;,&quot;order&quot;:&quot;1&quot;}},&quot;95d6c94e-7ef4-4041-9afb-47c9d71133c2&quot;:{&quot;type&quot;:&quot;FIGURE_OBJECT&quot;,&quot;id&quot;:&quot;95d6c94e-7ef4-4041-9afb-47c9d71133c2&quot;,&quot;relativeTransform&quot;:{&quot;translate&quot;:{&quot;x&quot;:0,&quot;y&quot;:3.679509444529049},&quot;rotate&quot;:0},&quot;opacity&quot;:1,&quot;path&quot;:{&quot;type&quot;:&quot;POLY_LINE&quot;,&quot;points&quot;:[{&quot;x&quot;:0,&quot;y&quot;:-4.598421035880761},{&quot;x&quot;:0,&quot;y&quot;:4.59842103588076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2&quot;}},&quot;2fecf2e6-c440-4842-a7af-303ccb2d1c56&quot;:{&quot;type&quot;:&quot;FIGURE_OBJECT&quot;,&quot;id&quot;:&quot;2fecf2e6-c440-4842-a7af-303ccb2d1c56&quot;,&quot;relativeTransform&quot;:{&quot;translate&quot;:{&quot;x&quot;:-8.982683196689875e-14,&quot;y&quot;:8.5598605889829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5&quot;}},&quot;6f15d87e-cd35-42a7-b23e-42efd08df8aa&quot;:{&quot;type&quot;:&quot;FIGURE_OBJECT&quot;,&quot;id&quot;:&quot;6f15d87e-cd35-42a7-b23e-42efd08df8aa&quot;,&quot;relativeTransform&quot;:{&quot;translate&quot;:{&quot;x&quot;:0,&quot;y&quot;:-6.664365273961863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fe1a78a-efe4-4960-b2f9-4bb31c8fb251&quot;,&quot;order&quot;:&quot;7&quot;}},&quot;209f552a-8838-4cbe-9bcc-2d66a820780f&quot;:{&quot;type&quot;:&quot;FIGURE_OBJECT&quot;,&quot;id&quot;:&quot;209f552a-8838-4cbe-9bcc-2d66a820780f&quot;,&quot;relativeTransform&quot;:{&quot;translate&quot;:{&quot;x&quot;:-5.219152732960824,&quot;y&quot;:-39.7707417606561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5&quot;}},&quot;61ee672a-f04c-45e0-aad6-6a460b114f1f&quot;:{&quot;type&quot;:&quot;FIGURE_OBJECT&quot;,&quot;id&quot;:&quot;61ee672a-f04c-45e0-aad6-6a460b114f1f&quot;,&quot;relativeTransform&quot;:{&quot;translate&quot;:{&quot;x&quot;:0,&quot;y&quot;:3.908115165039649},&quot;rotate&quot;:0},&quot;opacity&quot;:1,&quot;path&quot;:{&quot;type&quot;:&quot;POLY_LINE&quot;,&quot;points&quot;:[{&quot;x&quot;:0,&quot;y&quot;:-4.7971817624248},{&quot;x&quot;:0,&quot;y&quot;:4.797181762424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1&quot;}},&quot;d71cb032-f574-43a9-a284-e490d14f9786&quot;:{&quot;type&quot;:&quot;FIGURE_OBJECT&quot;,&quot;id&quot;:&quot;d71cb032-f574-43a9-a284-e490d14f9786&quot;,&quot;relativeTransform&quot;:{&quot;translate&quot;:{&quot;x&quot;:4.679311065280283e-16,&quot;y&quot;:-5.021521743405518},&quot;rotate&quot;:0},&quot;opacity&quot;:1,&quot;path&quot;:{&quot;type&quot;:&quot;RECT&quot;,&quot;size&quot;:{&quot;x&quot;:3.9275735027780376,&quot;y&quot;:7.93141058526388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09f552a-8838-4cbe-9bcc-2d66a820780f&quot;,&quot;order&quot;:&quot;2&quot;}},&quot;dbb4af56-88f8-4305-8255-673b951604c2&quot;:{&quot;type&quot;:&quot;FIGURE_OBJECT&quot;,&quot;id&quot;:&quot;dbb4af56-88f8-4305-8255-673b951604c2&quot;,&quot;relativeTransform&quot;:{&quot;translate&quot;:{&quot;x&quot;:-8.982683196689875e-14,&quot;y&quot;:8.987227036037421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5&quot;}},&quot;22ddf52b-877c-4dfd-9160-e1db7b8458d4&quot;:{&quot;type&quot;:&quot;FIGURE_OBJECT&quot;,&quot;id&quot;:&quot;22ddf52b-877c-4dfd-9160-e1db7b8458d4&quot;,&quot;relativeTransform&quot;:{&quot;translate&quot;:{&quot;x&quot;:0,&quot;y&quot;:-6.5276687688461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09f552a-8838-4cbe-9bcc-2d66a820780f&quot;,&quot;order&quot;:&quot;7&quot;}},&quot;95e111e8-4f4b-4c9d-a62a-76b72d607e02&quot;:{&quot;type&quot;:&quot;FIGURE_OBJECT&quot;,&quot;id&quot;:&quot;95e111e8-4f4b-4c9d-a62a-76b72d607e02&quot;,&quot;relativeTransform&quot;:{&quot;translate&quot;:{&quot;x&quot;:0.23675872814481175,&quot;y&quot;:-38.7959684102647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&quot;}},&quot;d1f9418c-127b-495f-996a-55f72b245d84&quot;:{&quot;type&quot;:&quot;FIGURE_OBJECT&quot;,&quot;id&quot;:&quot;d1f9418c-127b-495f-996a-55f72b245d84&quot;,&quot;relativeTransform&quot;:{&quot;translate&quot;:{&quot;x&quot;:0,&quot;y&quot;:3.6650914114497657},&quot;rotate&quot;:0},&quot;opacity&quot;:1,&quot;path&quot;:{&quot;type&quot;:&quot;POLY_LINE&quot;,&quot;points&quot;:[{&quot;x&quot;:0,&quot;y&quot;:-4.683141033506947},{&quot;x&quot;:0,&quot;y&quot;:4.68314103350694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1&quot;}},&quot;d041ce75-539c-4003-9c45-021e81a6c06d&quot;:{&quot;type&quot;:&quot;FIGURE_OBJECT&quot;,&quot;id&quot;:&quot;d041ce75-539c-4003-9c45-021e81a6c06d&quot;,&quot;relativeTransform&quot;:{&quot;translate&quot;:{&quot;x&quot;:4.679311065280283e-16,&quot;y&quot;:-4.913289887044294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5e111e8-4f4b-4c9d-a62a-76b72d607e02&quot;,&quot;order&quot;:&quot;2&quot;}},&quot;afc754ed-8711-4e96-90d8-a1ab53c8706e&quot;:{&quot;type&quot;:&quot;FIGURE_OBJECT&quot;,&quot;id&quot;:&quot;afc754ed-8711-4e96-90d8-a1ab53c8706e&quot;,&quot;relativeTransform&quot;:{&quot;translate&quot;:{&quot;x&quot;:-8.982683196689875e-14,&quot;y&quot;:8.630162553529683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5&quot;}},&quot;c317b2c0-0bd2-4dd1-a703-3dd2c1120f8a&quot;:{&quot;type&quot;:&quot;FIGURE_OBJECT&quot;,&quot;id&quot;:&quot;c317b2c0-0bd2-4dd1-a703-3dd2c1120f8a&quot;,&quot;relativeTransform&quot;:{&quot;translate&quot;:{&quot;x&quot;:0,&quot;y&quot;:-6.245033835001689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5e111e8-4f4b-4c9d-a62a-76b72d607e02&quot;,&quot;order&quot;:&quot;7&quot;}},&quot;4039f150-e787-4b1a-b154-8ee2235974ee&quot;:{&quot;type&quot;:&quot;FIGURE_OBJECT&quot;,&quot;id&quot;:&quot;4039f150-e787-4b1a-b154-8ee2235974ee&quot;,&quot;relativeTransform&quot;:{&quot;translate&quot;:{&quot;x&quot;:5.424272725888946,&quot;y&quot;:-40.0456236165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2&quot;}},&quot;2ccff51e-7e96-4fbb-b300-526f28f8d131&quot;:{&quot;type&quot;:&quot;FIGURE_OBJECT&quot;,&quot;id&quot;:&quot;2ccff51e-7e96-4fbb-b300-526f28f8d131&quot;,&quot;relativeTransform&quot;:{&quot;translate&quot;:{&quot;x&quot;:0,&quot;y&quot;:3.626185056466678},&quot;rotate&quot;:0},&quot;opacity&quot;:1,&quot;path&quot;:{&quot;type&quot;:&quot;POLY_LINE&quot;,&quot;points&quot;:[{&quot;x&quot;:0,&quot;y&quot;:-4.8042300151390585},{&quot;x&quot;:0,&quot;y&quot;:4.804230015139058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1&quot;}},&quot;3455c39f-cc2f-4dd8-ab5f-e40e8f44b62f&quot;:{&quot;type&quot;:&quot;FIGURE_OBJECT&quot;,&quot;id&quot;:&quot;3455c39f-cc2f-4dd8-ab5f-e40e8f44b62f&quot;,&quot;relativeTransform&quot;:{&quot;translate&quot;:{&quot;x&quot;:4.679311065280283e-16,&quot;y&quot;:-4.995472513693318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039f150-e787-4b1a-b154-8ee2235974ee&quot;,&quot;order&quot;:&quot;2&quot;}},&quot;480beeec-2825-4b26-8298-23de5bc78a69&quot;:{&quot;type&quot;:&quot;FIGURE_OBJECT&quot;,&quot;id&quot;:&quot;480beeec-2825-4b26-8298-23de5bc78a69&quot;,&quot;relativeTransform&quot;:{&quot;translate&quot;:{&quot;x&quot;:-8.982683196689875e-14,&quot;y&quot;:8.712345180178708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5&quot;}},&quot;b8c70ce7-9b42-4402-b925-d7e28c64a7b1&quot;:{&quot;type&quot;:&quot;FIGURE_OBJECT&quot;,&quot;id&quot;:&quot;b8c70ce7-9b42-4402-b925-d7e28c64a7b1&quot;,&quot;relativeTransform&quot;:{&quot;translate&quot;:{&quot;x&quot;:0,&quot;y&quot;:-6.81664713013348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039f150-e787-4b1a-b154-8ee2235974ee&quot;,&quot;order&quot;:&quot;7&quot;}},&quot;2b970e99-bb1c-4a1f-b11d-4af7bdc462bc&quot;:{&quot;type&quot;:&quot;FIGURE_OBJECT&quot;,&quot;id&quot;:&quot;2b970e99-bb1c-4a1f-b11d-4af7bdc462bc&quot;,&quot;relativeTransform&quot;:{&quot;translate&quot;:{&quot;x&quot;:10.778971278016904,&quot;y&quot;:-39.911706814942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5&quot;}},&quot;8a5c8541-2845-4305-a9b2-8dbb5ea85910&quot;:{&quot;type&quot;:&quot;FIGURE_OBJECT&quot;,&quot;id&quot;:&quot;8a5c8541-2845-4305-a9b2-8dbb5ea85910&quot;,&quot;relativeTransform&quot;:{&quot;translate&quot;:{&quot;x&quot;:0,&quot;y&quot;:3.6261145739392555},&quot;rotate&quot;:0},&quot;opacity&quot;:1,&quot;path&quot;:{&quot;type&quot;:&quot;POLY_LINE&quot;,&quot;points&quot;:[{&quot;x&quot;:0,&quot;y&quot;:-4.938076334184102},{&quot;x&quot;:0,&quot;y&quot;:4.93807633418410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1&quot;}},&quot;970d516b-d671-4df5-8749-81fe6b3727a1&quot;:{&quot;type&quot;:&quot;FIGURE_OBJECT&quot;,&quot;id&quot;:&quot;970d516b-d671-4df5-8749-81fe6b3727a1&quot;,&quot;relativeTransform&quot;:{&quot;translate&quot;:{&quot;x&quot;:4.679311065280283e-16,&quot;y&quot;:-5.12938931526566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b970e99-bb1c-4a1f-b11d-4af7bdc462bc&quot;,&quot;order&quot;:&quot;2&quot;}},&quot;0a2fb747-ceda-49ad-b051-c5d8ef957501&quot;:{&quot;type&quot;:&quot;FIGURE_OBJECT&quot;,&quot;id&quot;:&quot;0a2fb747-ceda-49ad-b051-c5d8ef957501&quot;,&quot;relativeTransform&quot;:{&quot;translate&quot;:{&quot;x&quot;:-8.982683196689875e-14,&quot;y&quot;:8.84626198175081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5&quot;}},&quot;82ebf2a2-818e-4033-b1c7-12002e8921cd&quot;:{&quot;type&quot;:&quot;FIGURE_OBJECT&quot;,&quot;id&quot;:&quot;82ebf2a2-818e-4033-b1c7-12002e8921cd&quot;,&quot;relativeTransform&quot;:{&quot;translate&quot;:{&quot;x&quot;:0,&quot;y&quot;:-6.95056393170583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b970e99-bb1c-4a1f-b11d-4af7bdc462bc&quot;,&quot;order&quot;:&quot;7&quot;}},&quot;662d9c65-96de-4294-a838-08f858a6335c&quot;:{&quot;type&quot;:&quot;FIGURE_OBJECT&quot;,&quot;id&quot;:&quot;662d9c65-96de-4294-a838-08f858a6335c&quot;,&quot;relativeTransform&quot;:{&quot;translate&quot;:{&quot;x&quot;:16.067134324521607,&quot;y&quot;:-39.5401229318433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8&quot;}},&quot;0584f855-65b7-4cf7-a274-32575a1ff15d&quot;:{&quot;type&quot;:&quot;FIGURE_OBJECT&quot;,&quot;id&quot;:&quot;0584f855-65b7-4cf7-a274-32575a1ff15d&quot;,&quot;relativeTransform&quot;:{&quot;translate&quot;:{&quot;x&quot;:4.679311065280283e-16,&quot;y&quot;:-5.251832672078273},&quot;rotate&quot;:0},&quot;opacity&quot;:1,&quot;path&quot;:{&quot;type&quot;:&quot;RECT&quot;,&quot;size&quot;:{&quot;x&quot;:3.9275735027780376,&quot;y&quot;:8.0921626872130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62d9c65-96de-4294-a838-08f858a6335c&quot;,&quot;order&quot;:&quot;1&quot;}},&quot;f2ed8e19-c7d5-4667-ad0b-dc06452d48e7&quot;:{&quot;type&quot;:&quot;FIGURE_OBJECT&quot;,&quot;id&quot;:&quot;f2ed8e19-c7d5-4667-ad0b-dc06452d48e7&quot;,&quot;relativeTransform&quot;:{&quot;translate&quot;:{&quot;x&quot;:0,&quot;y&quot;:4.101730667102181},&quot;rotate&quot;:0},&quot;opacity&quot;:1,&quot;path&quot;:{&quot;type&quot;:&quot;POLY_LINE&quot;,&quot;points&quot;:[{&quot;x&quot;:0,&quot;y&quot;:-4.93948598472699},{&quot;x&quot;:0,&quot;y&quot;:4.9394859847269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2&quot;}},&quot;ad2b31ab-da07-4b15-a943-81b597bff16a&quot;:{&quot;type&quot;:&quot;FIGURE_OBJECT&quot;,&quot;id&quot;:&quot;ad2b31ab-da07-4b15-a943-81b597bff16a&quot;,&quot;relativeTransform&quot;:{&quot;translate&quot;:{&quot;x&quot;:-8.982683196689875e-14,&quot;y&quot;:9.297914015684892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5&quot;}},&quot;53db1763-08cc-4de8-859e-7e121b740ac4&quot;:{&quot;type&quot;:&quot;FIGURE_OBJECT&quot;,&quot;id&quot;:&quot;53db1763-08cc-4de8-859e-7e121b740ac4&quot;,&quot;relativeTransform&quot;:{&quot;translate&quot;:{&quot;x&quot;:0,&quot;y&quot;:-7.322147814804945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62d9c65-96de-4294-a838-08f858a6335c&quot;,&quot;order&quot;:&quot;7&quot;}},&quot;93ccc0b2-6469-40fb-a5be-8f734af014c3&quot;:{&quot;type&quot;:&quot;FIGURE_OBJECT&quot;,&quot;id&quot;:&quot;93ccc0b2-6469-40fb-a5be-8f734af014c3&quot;,&quot;relativeTransform&quot;:{&quot;translate&quot;:{&quot;x&quot;:21.389692844272123,&quot;y&quot;:-38.5401168367346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9&quot;}},&quot;ecc45386-c178-4ed0-9f14-c74e6a9fe91e&quot;:{&quot;type&quot;:&quot;FIGURE_OBJECT&quot;,&quot;id&quot;:&quot;ecc45386-c178-4ed0-9f14-c74e6a9fe91e&quot;,&quot;relativeTransform&quot;:{&quot;translate&quot;:{&quot;x&quot;:0,&quot;y&quot;:4.883170445539626},&quot;rotate&quot;:0},&quot;opacity&quot;:1,&quot;path&quot;:{&quot;type&quot;:&quot;POLY_LINE&quot;,&quot;points&quot;:[{&quot;x&quot;:0,&quot;y&quot;:-5.029351206834683},{&quot;x&quot;:0,&quot;y&quot;:5.0293512068346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1&quot;}},&quot;4a5a9ca6-be7e-4241-9644-8dad0c29c89b&quot;:{&quot;type&quot;:&quot;FIGURE_OBJECT&quot;,&quot;id&quot;:&quot;4a5a9ca6-be7e-4241-9644-8dad0c29c89b&quot;,&quot;relativeTransform&quot;:{&quot;translate&quot;:{&quot;x&quot;:4.679311065280283e-16,&quot;y&quot;:-5.227187887491963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3ccc0b2-6469-40fb-a5be-8f734af014c3&quot;,&quot;order&quot;:&quot;2&quot;}},&quot;3e3b2a9b-ceea-47e6-8952-3242f6fc6bb7&quot;:{&quot;type&quot;:&quot;FIGURE_OBJECT&quot;,&quot;id&quot;:&quot;3e3b2a9b-ceea-47e6-8952-3242f6fc6bb7&quot;,&quot;relativeTransform&quot;:{&quot;translate&quot;:{&quot;x&quot;:-5.990211609757413e-14,&quot;y&quot;:10.19445176094728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5&quot;}},&quot;2b5449ea-391a-409e-b758-38c8fcace3aa&quot;:{&quot;type&quot;:&quot;FIGURE_OBJECT&quot;,&quot;id&quot;:&quot;2b5449ea-391a-409e-b758-38c8fcace3aa&quot;,&quot;relativeTransform&quot;:{&quot;translate&quot;:{&quot;x&quot;:-2.9924715869324626e-14,&quot;y&quot;:-8.322153909913501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3ccc0b2-6469-40fb-a5be-8f734af014c3&quot;,&quot;order&quot;:&quot;7&quot;}},&quot;2776a64c-ab25-402e-af3d-5e2ff38c3b96&quot;:{&quot;type&quot;:&quot;FIGURE_OBJECT&quot;,&quot;id&quot;:&quot;2776a64c-ab25-402e-af3d-5e2ff38c3b96&quot;,&quot;relativeTransform&quot;:{&quot;translate&quot;:{&quot;x&quot;:26.746364907160135,&quot;y&quot;:-37.0566006054233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&quot;}},&quot;554cd8d7-0269-45f8-a816-3f54c1ced8db&quot;:{&quot;type&quot;:&quot;FIGURE_OBJECT&quot;,&quot;id&quot;:&quot;554cd8d7-0269-45f8-a816-3f54c1ced8db&quot;,&quot;relativeTransform&quot;:{&quot;translate&quot;:{&quot;x&quot;:0,&quot;y&quot;:6.292820988404843},&quot;rotate&quot;:0},&quot;opacity&quot;:1,&quot;path&quot;:{&quot;type&quot;:&quot;POLY_LINE&quot;,&quot;points&quot;:[{&quot;x&quot;:0,&quot;y&quot;:-5.103216895280749},{&quot;x&quot;:0,&quot;y&quot;:5.10321689528074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1&quot;}},&quot;1c85f2c1-58ff-4372-8d77-272aaf7f96fa&quot;:{&quot;type&quot;:&quot;FIGURE_OBJECT&quot;,&quot;id&quot;:&quot;1c85f2c1-58ff-4372-8d77-272aaf7f96fa&quot;,&quot;relativeTransform&quot;:{&quot;translate&quot;:{&quot;x&quot;:-5.942725052905958e-14,&quot;y&quot;:-5.32893032403004},&quot;rotate&quot;:0},&quot;opacity&quot;:1,&quot;path&quot;:{&quot;type&quot;:&quot;RECT&quot;,&quot;size&quot;:{&quot;x&quot;:3.9275735027780376,&quot;y&quot;:12.69807533645712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776a64c-ab25-402e-af3d-5e2ff38c3b96&quot;,&quot;order&quot;:&quot;2&quot;}},&quot;5c8901de-946f-40fe-8588-0aaa956e778e&quot;:{&quot;type&quot;:&quot;FIGURE_OBJECT&quot;,&quot;id&quot;:&quot;5c8901de-946f-40fe-8588-0aaa956e778e&quot;,&quot;relativeTransform&quot;:{&quot;translate&quot;:{&quot;x&quot;:-5.990211609757413e-14,&quot;y&quot;:11.67796799225868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5&quot;}},&quot;2fe47ae7-77ba-479b-8a43-2b0154d598da&quot;:{&quot;type&quot;:&quot;FIGURE_OBJECT&quot;,&quot;id&quot;:&quot;2fe47ae7-77ba-479b-8a43-2b0154d598da&quot;,&quot;relativeTransform&quot;:{&quot;translate&quot;:{&quot;x&quot;:0,&quot;y&quot;:-5.47635139397723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776a64c-ab25-402e-af3d-5e2ff38c3b96&quot;,&quot;order&quot;:&quot;7&quot;}},&quot;1403d321-0817-4ff8-8d51-df05a196525d&quot;:{&quot;type&quot;:&quot;FIGURE_OBJECT&quot;,&quot;id&quot;:&quot;1403d321-0817-4ff8-8d51-df05a196525d&quot;,&quot;relativeTransform&quot;:{&quot;translate&quot;:{&quot;x&quot;:32.011691614870564,&quot;y&quot;:-34.3282219797075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2&quot;}},&quot;fee64780-ed40-49a6-908a-2749ba53b051&quot;:{&quot;type&quot;:&quot;FIGURE_OBJECT&quot;,&quot;id&quot;:&quot;fee64780-ed40-49a6-908a-2749ba53b051&quot;,&quot;relativeTransform&quot;:{&quot;translate&quot;:{&quot;x&quot;:-5.942725052905958e-14,&quot;y&quot;:-5.311344024900922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403d321-0817-4ff8-8d51-df05a196525d&quot;,&quot;order&quot;:&quot;1&quot;}},&quot;8a9b0e8a-ca2c-4b27-8fef-5b54b84db481&quot;:{&quot;type&quot;:&quot;FIGURE_OBJECT&quot;,&quot;id&quot;:&quot;8a9b0e8a-ca2c-4b27-8fef-5b54b84db481&quot;,&quot;relativeTransform&quot;:{&quot;translate&quot;:{&quot;x&quot;:0,&quot;y&quot;:4.967326582948526},&quot;rotate&quot;:0},&quot;opacity&quot;:1,&quot;path&quot;:{&quot;type&quot;:&quot;POLY_LINE&quot;,&quot;points&quot;:[{&quot;x&quot;:0,&quot;y&quot;:-5.029351206834742},{&quot;x&quot;:0,&quot;y&quot;:5.02935120683474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2&quot;}},&quot;4d58d526-821d-43a9-8b60-333867b17eec&quot;:{&quot;type&quot;:&quot;FIGURE_OBJECT&quot;,&quot;id&quot;:&quot;4d58d526-821d-43a9-8b60-333867b17eec&quot;,&quot;relativeTransform&quot;:{&quot;translate&quot;:{&quot;x&quot;:-5.990211609757413e-14,&quot;y&quot;:10.2786078983562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5&quot;}},&quot;41be6c7a-9e3d-46a5-b7b1-49bd16b03efa&quot;:{&quot;type&quot;:&quot;FIGURE_OBJECT&quot;,&quot;id&quot;:&quot;41be6c7a-9e3d-46a5-b7b1-49bd16b03efa&quot;,&quot;relativeTransform&quot;:{&quot;translate&quot;:{&quot;x&quot;:0,&quot;y&quot;:-8.20473001969294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403d321-0817-4ff8-8d51-df05a196525d&quot;,&quot;order&quot;:&quot;7&quot;}},&quot;f65eb871-0574-493b-9f10-18104920600d&quot;:{&quot;type&quot;:&quot;FIGURE_OBJECT&quot;,&quot;id&quot;:&quot;f65eb871-0574-493b-9f10-18104920600d&quot;,&quot;relativeTransform&quot;:{&quot;translate&quot;:{&quot;x&quot;:37.29816308072377,&quot;y&quot;:-33.6553957755976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5&quot;}},&quot;92f68283-f012-4990-8115-41ea78665cdc&quot;:{&quot;type&quot;:&quot;FIGURE_OBJECT&quot;,&quot;id&quot;:&quot;92f68283-f012-4990-8115-41ea78665cdc&quot;,&quot;relativeTransform&quot;:{&quot;translate&quot;:{&quot;x&quot;:0,&quot;y&quot;:5.497637117174379},&quot;rotate&quot;:0},&quot;opacity&quot;:1,&quot;path&quot;:{&quot;type&quot;:&quot;POLY_LINE&quot;,&quot;points&quot;:[{&quot;x&quot;:0,&quot;y&quot;:-5.171866876718303},{&quot;x&quot;:0,&quot;y&quot;:5.17186687671830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1&quot;}},&quot;dd832b8c-df8f-4188-a1fc-20f8d1c574d8&quot;:{&quot;type&quot;:&quot;FIGURE_OBJECT&quot;,&quot;id&quot;:&quot;dd832b8c-df8f-4188-a1fc-20f8d1c574d8&quot;,&quot;relativeTransform&quot;:{&quot;translate&quot;:{&quot;x&quot;:-5.942725052905958e-14,&quot;y&quot;:-5.367616801594243},&quot;rotate&quot;:0},&quot;opacity&quot;:1,&quot;path&quot;:{&quot;type&quot;:&quot;RECT&quot;,&quot;size&quot;:{&quot;x&quot;:3.9275735027780376,&quot;y&quot;:11.1676346017433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f65eb871-0574-493b-9f10-18104920600d&quot;,&quot;order&quot;:&quot;2&quot;}},&quot;9e506df9-8f54-4c07-896c-bc7ce4a10eb9&quot;:{&quot;type&quot;:&quot;FIGURE_OBJECT&quot;,&quot;id&quot;:&quot;9e506df9-8f54-4c07-896c-bc7ce4a10eb9&quot;,&quot;relativeTransform&quot;:{&quot;translate&quot;:{&quot;x&quot;:-5.990211609757413e-14,&quot;y&quot;:10.951434102465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5&quot;}},&quot;1ef7d95d-d728-4ebb-9f3d-a40b7157c3b5&quot;:{&quot;type&quot;:&quot;FIGURE_OBJECT&quot;,&quot;id&quot;:&quot;1ef7d95d-d728-4ebb-9f3d-a40b7157c3b5&quot;,&quot;relativeTransform&quot;:{&quot;translate&quot;:{&quot;x&quot;:0,&quot;y&quot;:-8.31369600665653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f65eb871-0574-493b-9f10-18104920600d&quot;,&quot;order&quot;:&quot;7&quot;}},&quot;e3971954-1b7a-45ac-82ea-9d3396416aec&quot;:{&quot;type&quot;:&quot;FIGURE_OBJECT&quot;,&quot;id&quot;:&quot;e3971954-1b7a-45ac-82ea-9d3396416aec&quot;,&quot;relativeTransform&quot;:{&quot;translate&quot;:{&quot;x&quot;:42.69740659000618,&quot;y&quot;:-32.386710287019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&quot;}},&quot;b7eb4371-3afd-455e-ae67-c341334d1867&quot;:{&quot;type&quot;:&quot;FIGURE_OBJECT&quot;,&quot;id&quot;:&quot;b7eb4371-3afd-455e-ae67-c341334d1867&quot;,&quot;relativeTransform&quot;:{&quot;translate&quot;:{&quot;x&quot;:-5.942725052905958e-14,&quot;y&quot;:-5.416714803355716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245,96,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3971954-1b7a-45ac-82ea-9d3396416aec&quot;,&quot;order&quot;:&quot;1&quot;}},&quot;4a4963bd-bb80-4093-a0b1-f4245b757454&quot;:{&quot;type&quot;:&quot;FIGURE_OBJECT&quot;,&quot;id&quot;:&quot;4a4963bd-bb80-4093-a0b1-f4245b757454&quot;,&quot;relativeTransform&quot;:{&quot;translate&quot;:{&quot;x&quot;:0,&quot;y&quot;:6.202462388606986},&quot;rotate&quot;:0},&quot;opacity&quot;:1,&quot;path&quot;:{&quot;type&quot;:&quot;POLY_LINE&quot;,&quot;points&quot;:[{&quot;x&quot;:0,&quot;y&quot;:-5.171866876718362},{&quot;x&quot;:0,&quot;y&quot;:5.17186687671836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2&quot;}},&quot;5cd79c0b-dd26-4791-80f3-34801a14fe62&quot;:{&quot;type&quot;:&quot;FIGURE_OBJECT&quot;,&quot;id&quot;:&quot;5cd79c0b-dd26-4791-80f3-34801a14fe62&quot;,&quot;relativeTransform&quot;:{&quot;translate&quot;:{&quot;x&quot;:-5.990211609757413e-14,&quot;y&quot;:11.65625937389844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5&quot;}},&quot;b969e467-6b3c-45fb-8c45-3796cc2918d8&quot;:{&quot;type&quot;:&quot;FIGURE_OBJECT&quot;,&quot;id&quot;:&quot;b969e467-6b3c-45fb-8c45-3796cc2918d8&quot;,&quot;relativeTransform&quot;:{&quot;translate&quot;:{&quot;x&quot;:0,&quot;y&quot;:-5.849344927619538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3971954-1b7a-45ac-82ea-9d3396416aec&quot;,&quot;order&quot;:&quot;7&quot;}},&quot;dfe80d90-51f1-4c0e-86be-ef438c9aaaf6&quot;:{&quot;type&quot;:&quot;FIGURE_OBJECT&quot;,&quot;id&quot;:&quot;dfe80d90-51f1-4c0e-86be-ef438c9aaaf6&quot;,&quot;relativeTransform&quot;:{&quot;translate&quot;:{&quot;x&quot;:48.02391213127687,&quot;y&quot;:-29.67130044629803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5&quot;}},&quot;62662194-fe85-44b1-867e-b0a66fd4d041&quot;:{&quot;type&quot;:&quot;FIGURE_OBJECT&quot;,&quot;id&quot;:&quot;62662194-fe85-44b1-867e-b0a66fd4d041&quot;,&quot;relativeTransform&quot;:{&quot;translate&quot;:{&quot;x&quot;:-5.942725052905958e-14,&quot;y&quot;:-5.594753666919542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fe80d90-51f1-4c0e-86be-ef438c9aaaf6&quot;,&quot;order&quot;:&quot;1&quot;}},&quot;264c3cbf-8f53-49e4-800a-fc6d8739595c&quot;:{&quot;type&quot;:&quot;FIGURE_OBJECT&quot;,&quot;id&quot;:&quot;264c3cbf-8f53-49e4-800a-fc6d8739595c&quot;,&quot;relativeTransform&quot;:{&quot;translate&quot;:{&quot;x&quot;:0,&quot;y&quot;:6.202462388607106},&quot;rotate&quot;:0},&quot;opacity&quot;:1,&quot;path&quot;:{&quot;type&quot;:&quot;POLY_LINE&quot;,&quot;points&quot;:[{&quot;x&quot;:0,&quot;y&quot;:-5.349905740282188},{&quot;x&quot;:0,&quot;y&quot;:5.34990574028218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2&quot;}},&quot;ed385194-5cb9-4f2b-8b82-860a779c55df&quot;:{&quot;type&quot;:&quot;FIGURE_OBJECT&quot;,&quot;id&quot;:&quot;ed385194-5cb9-4f2b-8b82-860a779c55df&quot;,&quot;relativeTransform&quot;:{&quot;translate&quot;:{&quot;x&quot;:-5.990211609757413e-14,&quot;y&quot;:11.83429823746238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5&quot;}},&quot;e700eb5e-972c-4063-9d8c-cbc1ba23ff9a&quot;:{&quot;type&quot;:&quot;FIGURE_OBJECT&quot;,&quot;id&quot;:&quot;e700eb5e-972c-4063-9d8c-cbc1ba23ff9a&quot;,&quot;relativeTransform&quot;:{&quot;translate&quot;:{&quot;x&quot;:0,&quot;y&quot;:-8.56475476834070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fe80d90-51f1-4c0e-86be-ef438c9aaaf6&quot;,&quot;order&quot;:&quot;7&quot;}},&quot;c01a16fa-9fbd-4263-8bbb-5ec5f315592f&quot;:{&quot;type&quot;:&quot;FIGURE_OBJECT&quot;,&quot;id&quot;:&quot;c01a16fa-9fbd-4263-8bbb-5ec5f315592f&quot;,&quot;relativeTransform&quot;:{&quot;translate&quot;:{&quot;x&quot;:53.173929424580926,&quot;y&quot;:-24.03524708679714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&quot;}},&quot;37af4182-dead-4798-8672-c767b11f0e00&quot;:{&quot;type&quot;:&quot;FIGURE_OBJECT&quot;,&quot;id&quot;:&quot;37af4182-dead-4798-8672-c767b11f0e00&quot;,&quot;relativeTransform&quot;:{&quot;translate&quot;:{&quot;x&quot;:-5.942725052905958e-14,&quot;y&quot;:-5.475356265938798},&quot;rotate&quot;:0},&quot;opacity&quot;:1,&quot;path&quot;:{&quot;type&quot;:&quot;RECT&quot;,&quot;size&quot;:{&quot;x&quot;:3.9275735027780376,&quot;y&quot;:10.55381131160670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c01a16fa-9fbd-4263-8bbb-5ec5f315592f&quot;,&quot;order&quot;:&quot;1&quot;}},&quot;c61d9c17-2f92-404c-bb24-8504daf88e21&quot;:{&quot;type&quot;:&quot;FIGURE_OBJECT&quot;,&quot;id&quot;:&quot;c61d9c17-2f92-404c-bb24-8504daf88e21&quot;,&quot;relativeTransform&quot;:{&quot;translate&quot;:{&quot;x&quot;:0,&quot;y&quot;:5.310306001010923},&quot;rotate&quot;:0},&quot;opacity&quot;:1,&quot;path&quot;:{&quot;type&quot;:&quot;POLY_LINE&quot;,&quot;points&quot;:[{&quot;x&quot;:0,&quot;y&quot;:-5.30099086644482},{&quot;x&quot;:0,&quot;y&quot;:5.3009908664448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2&quot;}},&quot;8f3871f8-21a0-4c11-8462-466aa7d6a25f&quot;:{&quot;type&quot;:&quot;FIGURE_OBJECT&quot;,&quot;id&quot;:&quot;8f3871f8-21a0-4c11-8462-466aa7d6a25f&quot;,&quot;relativeTransform&quot;:{&quot;translate&quot;:{&quot;x&quot;:-5.990211609757413e-14,&quot;y&quot;:10.7522619217421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5&quot;}},&quot;49dc4f2b-c8c1-4250-aa1e-41cc174081d3&quot;:{&quot;type&quot;:&quot;FIGURE_OBJECT&quot;,&quot;id&quot;:&quot;49dc4f2b-c8c1-4250-aa1e-41cc174081d3&quot;,&quot;relativeTransform&quot;:{&quot;translate&quot;:{&quot;x&quot;:0,&quot;y&quot;:-10.05756325225185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c01a16fa-9fbd-4263-8bbb-5ec5f315592f&quot;,&quot;order&quot;:&quot;7&quot;}},&quot;7133ae58-ac4e-4fa8-98da-9af896f07c23&quot;:{&quot;type&quot;:&quot;FIGURE_OBJECT&quot;,&quot;id&quot;:&quot;7133ae58-ac4e-4fa8-98da-9af896f07c23&quot;,&quot;relativeTransform&quot;:{&quot;translate&quot;:{&quot;x&quot;:58.7003234128298,&quot;y&quot;:-23.4059036857178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2&quot;}},&quot;c95e3ea2-6794-40c9-8329-017d5448b2fd&quot;:{&quot;type&quot;:&quot;FIGURE_OBJECT&quot;,&quot;id&quot;:&quot;c95e3ea2-6794-40c9-8329-017d5448b2fd&quot;,&quot;relativeTransform&quot;:{&quot;translate&quot;:{&quot;x&quot;:-5.942725052905958e-14,&quot;y&quot;:-6.309627548721366},&quot;rotate&quot;:0},&quot;opacity&quot;:1,&quot;path&quot;:{&quot;type&quot;:&quot;RECT&quot;,&quot;size&quot;:{&quot;x&quot;:3.9275735027780376,&quot;y&quot;:7.62658194388265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133ae58-ac4e-4fa8-98da-9af896f07c23&quot;,&quot;order&quot;:&quot;1&quot;}},&quot;74c8ebec-d73f-4207-9235-7c0efe584301&quot;:{&quot;type&quot;:&quot;FIGURE_OBJECT&quot;,&quot;id&quot;:&quot;74c8ebec-d73f-4207-9235-7c0efe584301&quot;,&quot;relativeTransform&quot;:{&quot;translate&quot;:{&quot;x&quot;:0,&quot;y&quot;:3.8908534706554447},&quot;rotate&quot;:0},&quot;opacity&quot;:1,&quot;path&quot;:{&quot;type&quot;:&quot;POLY_LINE&quot;,&quot;points&quot;:[{&quot;x&quot;:0,&quot;y&quot;:-6.202462388607106},{&quot;x&quot;:0,&quot;y&quot;:6.20246238860710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2&quot;}},&quot;0693aaaf-7612-41f6-b8f4-96ebb550a2be&quot;:{&quot;type&quot;:&quot;FIGURE_OBJECT&quot;,&quot;id&quot;:&quot;0693aaaf-7612-41f6-b8f4-96ebb550a2be&quot;,&quot;relativeTransform&quot;:{&quot;translate&quot;:{&quot;x&quot;:-5.990211609757413e-14,&quot;y&quot;:10.122918520662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5&quot;}},&quot;8bc836aa-3d29-41ef-ad4f-358c99aaea3b&quot;:{&quot;type&quot;:&quot;FIGURE_OBJECT&quot;,&quot;id&quot;:&quot;8bc836aa-3d29-41ef-ad4f-358c99aaea3b&quot;,&quot;relativeTransform&quot;:{&quot;translate&quot;:{&quot;x&quot;:0,&quot;y&quot;:-8.8112256409947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133ae58-ac4e-4fa8-98da-9af896f07c23&quot;,&quot;order&quot;:&quot;7&quot;}},&quot;6d94ebcf-04bb-44d8-a453-4c61e4ebc92c&quot;:{&quot;type&quot;:&quot;FIGURE_OBJECT&quot;,&quot;id&quot;:&quot;6d94ebcf-04bb-44d8-a453-4c61e4ebc92c&quot;,&quot;relativeTransform&quot;:{&quot;translate&quot;:{&quot;x&quot;:64.00173717443748,&quot;y&quot;:-22.51344327970818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5&quot;}},&quot;e831661b-dff6-480f-a0ce-4b64ec05a74b&quot;:{&quot;type&quot;:&quot;FIGURE_OBJECT&quot;,&quot;id&quot;:&quot;e831661b-dff6-480f-a0ce-4b64ec05a74b&quot;,&quot;relativeTransform&quot;:{&quot;translate&quot;:{&quot;x&quot;:0,&quot;y&quot;:3.70025806993841},&quot;rotate&quot;:0},&quot;opacity&quot;:1,&quot;path&quot;:{&quot;type&quot;:&quot;POLY_LINE&quot;,&quot;points&quot;:[{&quot;x&quot;:0,&quot;y&quot;:-6.340467176753631},{&quot;x&quot;:0,&quot;y&quot;:6.34046717675363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1&quot;}},&quot;c1e393b0-c24d-41b0-b7a4-24deb2cc34b8&quot;:{&quot;type&quot;:&quot;FIGURE_OBJECT&quot;,&quot;id&quot;:&quot;c1e393b0-c24d-41b0-b7a4-24deb2cc34b8&quot;,&quot;relativeTransform&quot;:{&quot;translate&quot;:{&quot;x&quot;:-5.942725052905958e-14,&quot;y&quot;:-6.414545439247541},&quot;rotate&quot;:0},&quot;opacity&quot;:1,&quot;path&quot;:{&quot;type&quot;:&quot;RECT&quot;,&quot;size&quot;:{&quot;x&quot;:3.9275735027780376,&quot;y&quot;:7.3115649376892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d94ebcf-04bb-44d8-a453-4c61e4ebc92c&quot;,&quot;order&quot;:&quot;2&quot;}},&quot;8016e529-f057-49e1-b533-8ca449af43f9&quot;:{&quot;type&quot;:&quot;FIGURE_OBJECT&quot;,&quot;id&quot;:&quot;8016e529-f057-49e1-b533-8ca449af43f9&quot;,&quot;relativeTransform&quot;:{&quot;translate&quot;:{&quot;x&quot;:-5.990211609757413e-14,&quot;y&quot;:10.0703279080921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5&quot;}},&quot;b1387971-032f-4777-9944-472442b7e32a&quot;:{&quot;type&quot;:&quot;FIGURE_OBJECT&quot;,&quot;id&quot;:&quot;b1387971-032f-4777-9944-472442b7e32a&quot;,&quot;relativeTransform&quot;:{&quot;translate&quot;:{&quot;x&quot;:0,&quot;y&quot;:-8.48659376829449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d94ebcf-04bb-44d8-a453-4c61e4ebc92c&quot;,&quot;order&quot;:&quot;7&quot;}},&quot;371ecf6e-cd51-44d6-aab6-00a480410704&quot;:{&quot;type&quot;:&quot;FIGURE_OBJECT&quot;,&quot;id&quot;:&quot;371ecf6e-cd51-44d6-aab6-00a480410704&quot;,&quot;relativeTransform&quot;:{&quot;translate&quot;:{&quot;x&quot;:69.25804211867336,&quot;y&quot;:-21.2334142268150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3&quot;}},&quot;abca95fc-4b16-41c4-a4ab-0b6ecb54448f&quot;:{&quot;type&quot;:&quot;FIGURE_OBJECT&quot;,&quot;id&quot;:&quot;abca95fc-4b16-41c4-a4ab-0b6ecb54448f&quot;,&quot;relativeTransform&quot;:{&quot;translate&quot;:{&quot;x&quot;:0,&quot;y&quot;:4.18877658812416},&quot;rotate&quot;:0},&quot;opacity&quot;:1,&quot;path&quot;:{&quot;type&quot;:&quot;POLY_LINE&quot;,&quot;points&quot;:[{&quot;x&quot;:0,&quot;y&quot;:-6.417434096394083},{&quot;x&quot;:0,&quot;y&quot;:6.4174340963940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1&quot;}},&quot;8c44c29b-97c1-4187-a0d9-5e88c40abc27&quot;:{&quot;type&quot;:&quot;FIGURE_OBJECT&quot;,&quot;id&quot;:&quot;8c44c29b-97c1-4187-a0d9-5e88c40abc27&quot;,&quot;relativeTransform&quot;:{&quot;translate&quot;:{&quot;x&quot;:-5.942725052905958e-14,&quot;y&quot;:-6.47100591757531},&quot;rotate&quot;:0},&quot;opacity&quot;:1,&quot;path&quot;:{&quot;type&quot;:&quot;RECT&quot;,&quot;size&quot;:{&quot;x&quot;:3.9275735027780376,&quot;y&quot;:8.3296148566861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71ecf6e-cd51-44d6-aab6-00a480410704&quot;,&quot;order&quot;:&quot;2&quot;}},&quot;becf6147-6ed7-4110-a9c5-1ecce4236000&quot;:{&quot;type&quot;:&quot;FIGURE_OBJECT&quot;,&quot;id&quot;:&quot;becf6147-6ed7-4110-a9c5-1ecce4236000&quot;,&quot;relativeTransform&quot;:{&quot;translate&quot;:{&quot;x&quot;:-5.990211609757413e-14,&quot;y&quot;:10.63581334591834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5&quot;}},&quot;0d5e1ca5-4845-4326-b09e-3646171af768&quot;:{&quot;type&quot;:&quot;FIGURE_OBJECT&quot;,&quot;id&quot;:&quot;0d5e1ca5-4845-4326-b09e-3646171af768&quot;,&quot;relativeTransform&quot;:{&quot;translate&quot;:{&quot;x&quot;:0,&quot;y&quot;:-9.202762604041446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71ecf6e-cd51-44d6-aab6-00a480410704&quot;,&quot;order&quot;:&quot;7&quot;}},&quot;43c2a84f-5803-4121-9104-02a2107d08e5&quot;:{&quot;type&quot;:&quot;FIGURE_OBJECT&quot;,&quot;id&quot;:&quot;43c2a84f-5803-4121-9104-02a2107d08e5&quot;,&quot;relativeTransform&quot;:{&quot;translate&quot;:{&quot;x&quot;:74.58539345026965,&quot;y&quot;:-16.670375419560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4&quot;}},&quot;4ce81207-e84b-4f0d-87d4-560274ad7c8d&quot;:{&quot;type&quot;:&quot;FIGURE_OBJECT&quot;,&quot;id&quot;:&quot;4ce81207-e84b-4f0d-87d4-560274ad7c8d&quot;,&quot;relativeTransform&quot;:{&quot;translate&quot;:{&quot;x&quot;:-5.942725052905958e-14,&quot;y&quot;:-10.142551787218478},&quot;rotate&quot;:0},&quot;opacity&quot;:1,&quot;path&quot;:{&quot;type&quot;:&quot;RECT&quot;,&quot;size&quot;:{&quot;x&quot;:3.9275735027780376,&quot;y&quot;:10.11260073190941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3c2a84f-5803-4121-9104-02a2107d08e5&quot;,&quot;order&quot;:&quot;1&quot;}},&quot;a16c85a4-6292-41e6-abf0-485ba64e5240&quot;:{&quot;type&quot;:&quot;FIGURE_OBJECT&quot;,&quot;id&quot;:&quot;a16c85a4-6292-41e6-abf0-485ba64e5240&quot;,&quot;relativeTransform&quot;:{&quot;translate&quot;:{&quot;x&quot;:0,&quot;y&quot;:5.19033329882985},&quot;rotate&quot;:0},&quot;opacity&quot;:1,&quot;path&quot;:{&quot;type&quot;:&quot;POLY_LINE&quot;,&quot;points&quot;:[{&quot;x&quot;:0,&quot;y&quot;:-10.008518854343297},{&quot;x&quot;:0,&quot;y&quot;:10.00851885434329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2&quot;}},&quot;4d23a3ff-5247-4f73-9644-d99309ea7a20&quot;:{&quot;type&quot;:&quot;FIGURE_OBJECT&quot;,&quot;id&quot;:&quot;4d23a3ff-5247-4f73-9644-d99309ea7a20&quot;,&quot;relativeTransform&quot;:{&quot;translate&quot;:{&quot;x&quot;:-5.990211609757413e-14,&quot;y&quot;:15.198852153173148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5&quot;}},&quot;2009eb1d-51d4-44d6-825d-081301461916&quot;:{&quot;type&quot;:&quot;FIGURE_OBJECT&quot;,&quot;id&quot;:&quot;2009eb1d-51d4-44d6-825d-081301461916&quot;,&quot;relativeTransform&quot;:{&quot;translate&quot;:{&quot;x&quot;:0,&quot;y&quot;:-13.20194119415018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3c2a84f-5803-4121-9104-02a2107d08e5&quot;,&quot;order&quot;:&quot;7&quot;}},&quot;8f94874d-59b9-4017-8cf7-84f42713aee8&quot;:{&quot;type&quot;:&quot;FIGURE_OBJECT&quot;,&quot;id&quot;:&quot;8f94874d-59b9-4017-8cf7-84f42713aee8&quot;,&quot;relativeTransform&quot;:{&quot;translate&quot;:{&quot;x&quot;:79.72328774890511,&quot;y&quot;:3.74136444112864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5&quot;}},&quot;9cda8f64-bba0-48fc-8601-3fd2033ed168&quot;:{&quot;type&quot;:&quot;FIGURE_OBJECT&quot;,&quot;id&quot;:&quot;9cda8f64-bba0-48fc-8601-3fd2033ed168&quot;,&quot;relativeTransform&quot;:{&quot;translate&quot;:{&quot;x&quot;:-5.942725052905958e-14,&quot;y&quot;:-27.339843288009998},&quot;rotate&quot;:0},&quot;opacity&quot;:1,&quot;path&quot;:{&quot;type&quot;:&quot;RECT&quot;,&quot;size&quot;:{&quot;x&quot;:3.9275735027780376,&quot;y&quot;:16.5414974517039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f94874d-59b9-4017-8cf7-84f42713aee8&quot;,&quot;order&quot;:&quot;1&quot;}},&quot;3dd0210d-34c8-49ea-9f7d-9de7bc24efdc&quot;:{&quot;type&quot;:&quot;FIGURE_OBJECT&quot;,&quot;id&quot;:&quot;3dd0210d-34c8-49ea-9f7d-9de7bc24efdc&quot;,&quot;relativeTransform&quot;:{&quot;translate&quot;:{&quot;x&quot;:-5.990211609757413e-14,&quot;y&quot;:35.610592013861925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2&quot;}},&quot;f5a923fd-195b-43c5-8394-22aa14615c8f&quot;:{&quot;type&quot;:&quot;FIGURE_OBJECT&quot;,&quot;id&quot;:&quot;f5a923fd-195b-43c5-8394-22aa14615c8f&quot;,&quot;relativeTransform&quot;:{&quot;translate&quot;:{&quot;x&quot;:0,&quot;y&quot;:-30.55417551660436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f94874d-59b9-4017-8cf7-84f42713aee8&quot;,&quot;order&quot;:&quot;5&quot;}},&quot;d0184c42-1c71-4906-a985-ad267107ef18&quot;:{&quot;type&quot;:&quot;FIGURE_OBJECT&quot;,&quot;id&quot;:&quot;d0184c42-1c71-4906-a985-ad267107ef18&quot;,&quot;relativeTransform&quot;:{&quot;translate&quot;:{&quot;x&quot;:0,&quot;y&quot;:8.266984347342406},&quot;rotate&quot;:0},&quot;opacity&quot;:1,&quot;path&quot;:{&quot;type&quot;:&quot;POLY_LINE&quot;,&quot;points&quot;:[{&quot;x&quot;:0,&quot;y&quot;:-27.118063579661218},{&quot;x&quot;:0,&quot;y&quot;:27.11806357966121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7&quot;}},&quot;c1224672-0a10-47e5-9979-589a9126380c&quot;:{&quot;type&quot;:&quot;FIGURE_OBJECT&quot;,&quot;id&quot;:&quot;c1224672-0a10-47e5-9979-589a9126380c&quot;,&quot;relativeTransform&quot;:{&quot;translate&quot;:{&quot;x&quot;:8.043121504424196,&quot;y&quot;:-30.436176830856503},&quot;rotate&quot;:0},&quot;opacity&quot;:1,&quot;path&quot;:{&quot;type&quot;:&quot;POLY_LINE&quot;,&quot;points&quot;:[{&quot;x&quot;:-73.01989812042024,&quot;y&quot;:3.422296542106105},{&quot;x&quot;:-58.91899471435118,&quot;y&quot;:3.422296542106105},{&quot;x&quot;:-54.694441063171894,&quot;y&quot;:-5.920532280034075},{&quot;x&quot;:-33.54968292019311,&quot;y&quot;:-5.920532280034075},{&quot;x&quot;:-28.474940965878194,&quot;y&quot;:-11.277204342922207},{&quot;x&quot;:-23.40019901156327,&quot;y&quot;:-11.277204342922207},{&quot;x&quot;:-17.761596840102346,&quot;y&quot;:-14.378435537225611},{&quot;x&quot;:-3.101231194303643,&quot;y&quot;:-12.12299466864124},{&quot;x&quot;:-3.101231194303643,&quot;y&quot;:-12.12299466864124},{&quot;x&quot;:1.127720434292125,&quot;y&quot;:-14.096505428652641},{&quot;x&quot;:4.792811845741711,&quot;y&quot;:-12.12299466864124},{&quot;x&quot;:33.31624479029441,&quot;y&quot;:-5.712749790015782},{&quot;x&quot;:44.87537924178959,&quot;y&quot;:3.5909437928949073},{&quot;x&quot;:66.86592771048758,&quot;y&quot;:9.511476072928982},{&quot;x&quot;:73.01989812042018,&quot;y&quot;:14.378435537225611}],&quot;closed&quot;:false,&quot;cornerRounding&quot;:{&quot;type&quot;:&quot;ARC_LENGTH&quot;,&quot;global&quot;:4.428547789594346}},&quot;pathStyles&quot;:[{&quot;type&quot;:&quot;FILL&quot;,&quot;fillStyle&quot;:&quot;rgba(0,0,0,0)&quot;},{&quot;type&quot;:&quot;STROKE&quot;,&quot;strokeStyle&quot;:&quot;rgba(0,77,185,1)&quot;,&quot;lineWidth&quot;:0.5638602171461017,&quot;lineJoin&quot;:&quot;round&quot;}],&quot;isLocked&quot;:false,&quot;parent&quot;:{&quot;type&quot;:&quot;CHILD&quot;,&quot;parentId&quot;:&quot;c4373e79-fa67-4653-bfa0-cef7b5646e3a&quot;,&quot;order&quot;:&quot;652&quot;}},&quot;3055ffdd-acbc-437a-98d5-07ddd5240954&quot;:{&quot;type&quot;:&quot;FIGURE_OBJECT&quot;,&quot;id&quot;:&quot;3055ffdd-acbc-437a-98d5-07ddd5240954&quot;,&quot;relativeTransform&quot;:{&quot;translate&quot;:{&quot;x&quot;:-61.2203398493687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55&quot;}},&quot;4217ec9a-92d5-491a-a6a0-954ccdaf1064&quot;:{&quot;type&quot;:&quot;FIGURE_OBJECT&quot;,&quot;id&quot;:&quot;4217ec9a-92d5-491a-a6a0-954ccdaf1064&quot;,&quot;relativeTransform&quot;:{&quot;translate&quot;:{&quot;x&quot;:-28.93060258438873,&quot;y&quot;:49.07096635887299},&quot;rotate&quot;:0},&quot;opacity&quot;:1,&quot;path&quot;:{&quot;type&quot;:&quot;POLY_LINE&quot;,&quot;points&quot;:[{&quot;x&quot;:0,&quot;y&quot;:-1.2034650671444005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&quot;}},&quot;544065f9-f8a8-482a-9925-755fc90abe87&quot;:{&quot;type&quot;:&quot;FIGURE_OBJECT&quot;,&quot;id&quot;:&quot;544065f9-f8a8-482a-9925-755fc90abe87&quot;,&quot;relativeTransform&quot;:{&quot;translate&quot;:{&quot;x&quot;:2.999391862052204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5&quot;}},&quot;29d4b592-99c5-4a80-86ed-2a6fde4b3178&quot;:{&quot;type&quot;:&quot;FIGURE_OBJECT&quot;,&quot;id&quot;:&quot;29d4b592-99c5-4a80-86ed-2a6fde4b3178&quot;,&quot;relativeTransform&quot;:{&quot;translate&quot;:{&quot;x&quot;:-67.65297094429961,&quot;y&quot;:-27.22499289420966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&quot;}},&quot;cd6e96cf-fe29-4d68-8902-7ad39584d0f6&quot;:{&quot;type&quot;:&quot;FIGURE_OBJECT&quot;,&quot;id&quot;:&quot;cd6e96cf-fe29-4d68-8902-7ad39584d0f6&quot;,&quot;relativeTransform&quot;:{&quot;translate&quot;:{&quot;x&quot;:34.9296682386015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2&quot;}},&quot;7f7655e4-0122-45da-8898-6bdd5dd4ce0e&quot;:{&quot;type&quot;:&quot;FIGURE_OBJECT&quot;,&quot;id&quot;:&quot;7f7655e4-0122-45da-8898-6bdd5dd4ce0e&quot;,&quot;relativeTransform&quot;:{&quot;translate&quot;:{&quot;x&quot;:-67.65318939909153,&quot;y&quot;:4.70528348233982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5&quot;}},&quot;de03f146-1dc2-4339-85fb-7c8b90e2a6ec&quot;:{&quot;type&quot;:&quot;FIGURE_OBJECT&quot;,&quot;id&quot;:&quot;de03f146-1dc2-4339-85fb-7c8b90e2a6ec&quot;,&quot;relativeTransform&quot;:{&quot;translate&quot;:{&quot;x&quot;:66.859944615151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8&quot;}},&quot;4540061f-9209-4c26-8051-f51a20fcfaf6&quot;:{&quot;type&quot;:&quot;FIGURE_OBJECT&quot;,&quot;id&quot;:&quot;4540061f-9209-4c26-8051-f51a20fcfaf6&quot;,&quot;relativeTransform&quot;:{&quot;translate&quot;:{&quot;x&quot;:-67.65318939909153,&quot;y&quot;:36.63555985888931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9&quot;}},&quot;395d097c-1c38-4db5-960d-063ec323ae1f&quot;:{&quot;type&quot;:&quot;FIGURE_OBJECT&quot;,&quot;id&quot;:&quot;395d097c-1c38-4db5-960d-063ec323ae1f&quot;,&quot;relativeTransform&quot;:{&quot;translate&quot;:{&quot;x&quot;:-55.5391662315132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&quot;}},&quot;2b6bd7ac-354b-40aa-bd00-e2d1bc63ebea&quot;:{&quot;type&quot;:&quot;FIGURE_OBJECT&quot;,&quot;id&quot;:&quot;2b6bd7ac-354b-40aa-bd00-e2d1bc63ebea&quot;,&quot;relativeTransform&quot;:{&quot;translate&quot;:{&quot;x&quot;:-23.608889854963817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2&quot;}},&quot;ce5d3475-c77c-4334-ae5b-15f2e9674fcd&quot;:{&quot;type&quot;:&quot;FIGURE_OBJECT&quot;,&quot;id&quot;:&quot;ce5d3475-c77c-4334-ae5b-15f2e9674fcd&quot;,&quot;relativeTransform&quot;:{&quot;translate&quot;:{&quot;x&quot;:8.3211045914770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5&quot;}},&quot;137b3039-8e48-408d-9a45-4b90d8d1bf50&quot;:{&quot;type&quot;:&quot;FIGURE_OBJECT&quot;,&quot;id&quot;:&quot;137b3039-8e48-408d-9a45-4b90d8d1bf50&quot;,&quot;relativeTransform&quot;:{&quot;translate&quot;:{&quot;x&quot;:-67.65297094429961,&quot;y&quot;:-21.9032801647846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&quot;}},&quot;f598ebd2-67b5-41f4-962f-f69702062538&quot;:{&quot;type&quot;:&quot;FIGURE_OBJECT&quot;,&quot;id&quot;:&quot;f598ebd2-67b5-41f4-962f-f69702062538&quot;,&quot;relativeTransform&quot;:{&quot;translate&quot;:{&quot;x&quot;:40.45606222685045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2&quot;}},&quot;009370ab-8d22-4827-bbfc-282948e09179&quot;:{&quot;type&quot;:&quot;FIGURE_OBJECT&quot;,&quot;id&quot;:&quot;009370ab-8d22-4827-bbfc-282948e09179&quot;,&quot;relativeTransform&quot;:{&quot;translate&quot;:{&quot;x&quot;:-67.65318939909153,&quot;y&quot;:10.23167747058882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5&quot;}},&quot;ab27a079-6eb9-4d5e-9938-e8aa5ec972d1&quot;:{&quot;type&quot;:&quot;FIGURE_OBJECT&quot;,&quot;id&quot;:&quot;ab27a079-6eb9-4d5e-9938-e8aa5ec972d1&quot;,&quot;relativeTransform&quot;:{&quot;translate&quot;:{&quot;x&quot;:72.3863386033999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&quot;}},&quot;9b41de39-f702-49d5-b80a-17fe5aafa70d&quot;:{&quot;type&quot;:&quot;FIGURE_OBJECT&quot;,&quot;id&quot;:&quot;9b41de39-f702-49d5-b80a-17fe5aafa70d&quot;,&quot;relativeTransform&quot;:{&quot;translate&quot;:{&quot;x&quot;:-67.65318939909153,&quot;y&quot;:42.1619538471382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2&quot;}},&quot;d5f3bf9b-2e9c-4a9d-816f-25ccba19024f&quot;:{&quot;type&quot;:&quot;FIGURE_OBJECT&quot;,&quot;id&quot;:&quot;d5f3bf9b-2e9c-4a9d-816f-25ccba19024f&quot;,&quot;relativeTransform&quot;:{&quot;translate&quot;:{&quot;x&quot;:-50.21745350208839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5&quot;}},&quot;adc42c34-8b63-4324-bc37-0e7a6ebcb7b7&quot;:{&quot;type&quot;:&quot;FIGURE_OBJECT&quot;,&quot;id&quot;:&quot;adc42c34-8b63-4324-bc37-0e7a6ebcb7b7&quot;,&quot;relativeTransform&quot;:{&quot;translate&quot;:{&quot;x&quot;:-18.082777796823432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3&quot;}},&quot;a0b9bc53-e271-4739-a5bb-6f0ef4625443&quot;:{&quot;type&quot;:&quot;FIGURE_OBJECT&quot;,&quot;id&quot;:&quot;a0b9bc53-e271-4739-a5bb-6f0ef4625443&quot;,&quot;relativeTransform&quot;:{&quot;translate&quot;:{&quot;x&quot;:-67.65297094429961,&quot;y&quot;:-48.3071625530851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4&quot;}},&quot;c3c09206-4231-40c8-ac58-e13e2c8ff688&quot;:{&quot;type&quot;:&quot;FIGURE_OBJECT&quot;,&quot;id&quot;:&quot;c3c09206-4231-40c8-ac58-e13e2c8ff688&quot;,&quot;relativeTransform&quot;:{&quot;translate&quot;:{&quot;x&quot;:13.81197538604591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&quot;}},&quot;d18506f9-973b-4138-a5fb-e5787d41fece&quot;:{&quot;type&quot;:&quot;FIGURE_OBJECT&quot;,&quot;id&quot;:&quot;d18506f9-973b-4138-a5fb-e5787d41fece&quot;,&quot;relativeTransform&quot;:{&quot;translate&quot;:{&quot;x&quot;:-67.65318939909153,&quot;y&quot;:-16.412409370215954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2&quot;}},&quot;2d59b50f-7224-46d6-9a08-bcb97431a8a0&quot;:{&quot;type&quot;:&quot;FIGURE_OBJECT&quot;,&quot;id&quot;:&quot;2d59b50f-7224-46d6-9a08-bcb97431a8a0&quot;,&quot;relativeTransform&quot;:{&quot;translate&quot;:{&quot;x&quot;:45.57309369745140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5&quot;}},&quot;9eed6dba-c771-406b-ae84-77ac256ad322&quot;:{&quot;type&quot;:&quot;FIGURE_OBJECT&quot;,&quot;id&quot;:&quot;9eed6dba-c771-406b-ae84-77ac256ad322&quot;,&quot;relativeTransform&quot;:{&quot;translate&quot;:{&quot;x&quot;:-67.65318939909153,&quot;y&quot;:15.34870894118965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&quot;}},&quot;f2c5cff8-e0d7-4935-97c3-8b9d8a3c9f0b&quot;:{&quot;type&quot;:&quot;FIGURE_OBJECT&quot;,&quot;id&quot;:&quot;f2c5cff8-e0d7-4935-97c3-8b9d8a3c9f0b&quot;,&quot;relativeTransform&quot;:{&quot;translate&quot;:{&quot;x&quot;:77.794603876156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5&quot;}},&quot;3aff0285-f4a5-40ba-a757-8b1363c6d475&quot;:{&quot;type&quot;:&quot;FIGURE_OBJECT&quot;,&quot;id&quot;:&quot;3aff0285-f4a5-40ba-a757-8b1363c6d475&quot;,&quot;relativeTransform&quot;:{&quot;translate&quot;:{&quot;x&quot;:-67.65318939909159,&quot;y&quot;:47.522181806516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&quot;}},&quot;cb3567e5-6f77-4209-afb6-1c462ab1d606&quot;:{&quot;type&quot;:&quot;FIGURE_OBJECT&quot;,&quot;id&quot;:&quot;cb3567e5-6f77-4209-afb6-1c462ab1d606&quot;,&quot;relativeTransform&quot;:{&quot;translate&quot;:{&quot;x&quot;:-44.8957407726634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2&quot;}},&quot;490e9704-6292-4ec1-a32f-aa6c24d3c678&quot;:{&quot;type&quot;:&quot;FIGURE_OBJECT&quot;,&quot;id&quot;:&quot;490e9704-6292-4ec1-a32f-aa6c24d3c678&quot;,&quot;relativeTransform&quot;:{&quot;translate&quot;:{&quot;x&quot;:-12.965464396113987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5&quot;}},&quot;00520c73-0059-4c8a-9305-666be2a5c490&quot;:{&quot;type&quot;:&quot;FIGURE_OBJECT&quot;,&quot;id&quot;:&quot;00520c73-0059-4c8a-9305-666be2a5c490&quot;,&quot;relativeTransform&quot;:{&quot;translate&quot;:{&quot;x&quot;:-67.65297094429961,&quot;y&quot;:-43.1898491523757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8&quot;}},&quot;028571f7-beac-4b3f-b838-27be5a367249&quot;:{&quot;type&quot;:&quot;FIGURE_OBJECT&quot;,&quot;id&quot;:&quot;028571f7-beac-4b3f-b838-27be5a367249&quot;,&quot;relativeTransform&quot;:{&quot;translate&quot;:{&quot;x&quot;:18.9645300503268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9&quot;}},&quot;7ca9cff6-d2ac-4309-85d8-1c72250616e6&quot;:{&quot;type&quot;:&quot;FIGURE_OBJECT&quot;,&quot;id&quot;:&quot;7ca9cff6-d2ac-4309-85d8-1c72250616e6&quot;,&quot;relativeTransform&quot;:{&quot;translate&quot;:{&quot;x&quot;:-67.65318939909153,&quot;y&quot;:-11.25985470593497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&quot;}},&quot;c9cc795a-87bd-4767-93e1-2a0e4fe407b6&quot;:{&quot;type&quot;:&quot;FIGURE_OBJECT&quot;,&quot;id&quot;:&quot;c9cc795a-87bd-4767-93e1-2a0e4fe407b6&quot;,&quot;relativeTransform&quot;:{&quot;translate&quot;:{&quot;x&quot;:50.8948064268763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05&quot;}},&quot;b7ac2d5b-093e-4fca-93b9-f315fc503e25&quot;:{&quot;type&quot;:&quot;FIGURE_OBJECT&quot;,&quot;id&quot;:&quot;b7ac2d5b-093e-4fca-93b9-f315fc503e25&quot;,&quot;relativeTransform&quot;:{&quot;translate&quot;:{&quot;x&quot;:-67.65318939909153,&quot;y&quot;:20.67042167061451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1&quot;}},&quot;ddb954c2-597d-49e3-97de-14b641c55986&quot;:{&quot;type&quot;:&quot;FIGURE_OBJECT&quot;,&quot;id&quot;:&quot;ddb954c2-597d-49e3-97de-14b641c55986&quot;,&quot;relativeTransform&quot;:{&quot;translate&quot;:{&quot;x&quot;:-39.5740280432385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2&quot;}},&quot;96d46a7e-712f-4854-b9b9-5bd0b9e33a06&quot;:{&quot;type&quot;:&quot;FIGURE_OBJECT&quot;,&quot;id&quot;:&quot;96d46a7e-712f-4854-b9b9-5bd0b9e33a06&quot;,&quot;relativeTransform&quot;:{&quot;translate&quot;:{&quot;x&quot;:-7.64403359679768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3&quot;}},&quot;41e8f5b0-b0a4-44de-a3ee-02057f66890a&quot;:{&quot;type&quot;:&quot;FIGURE_OBJECT&quot;,&quot;id&quot;:&quot;41e8f5b0-b0a4-44de-a3ee-02057f66890a&quot;,&quot;relativeTransform&quot;:{&quot;translate&quot;:{&quot;x&quot;:-67.65297094429961,&quot;y&quot;:-37.868418353059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&quot;}},&quot;afade0db-a7b9-4ee5-8b15-c80d93d6b306&quot;:{&quot;type&quot;:&quot;FIGURE_OBJECT&quot;,&quot;id&quot;:&quot;afade0db-a7b9-4ee5-8b15-c80d93d6b306&quot;,&quot;relativeTransform&quot;:{&quot;translate&quot;:{&quot;x&quot;:24.286242779751863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5&quot;}},&quot;2b38f1af-6290-4c7f-8e7f-ecfd5d2e657b&quot;:{&quot;type&quot;:&quot;FIGURE_OBJECT&quot;,&quot;id&quot;:&quot;2b38f1af-6290-4c7f-8e7f-ecfd5d2e657b&quot;,&quot;relativeTransform&quot;:{&quot;translate&quot;:{&quot;x&quot;:-67.68399152474534,&quot;y&quot;:-5.9381419765100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6&quot;}},&quot;82fb9b77-5331-41c8-b2d6-1c15b322a5c4&quot;:{&quot;type&quot;:&quot;FIGURE_OBJECT&quot;,&quot;id&quot;:&quot;82fb9b77-5331-41c8-b2d6-1c15b322a5c4&quot;,&quot;relativeTransform&quot;:{&quot;translate&quot;:{&quot;x&quot;:56.2165191563012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7&quot;}},&quot;1be7b198-f526-43bd-9f69-b09bd4c7a4e5&quot;:{&quot;type&quot;:&quot;FIGURE_OBJECT&quot;,&quot;id&quot;:&quot;1be7b198-f526-43bd-9f69-b09bd4c7a4e5&quot;,&quot;relativeTransform&quot;:{&quot;translate&quot;:{&quot;x&quot;:-67.65318939909153,&quot;y&quot;:25.9921344000394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8&quot;}},&quot;160fcab6-7b3a-4954-a127-6e443572b0cd&quot;:{&quot;type&quot;:&quot;FIGURE_OBJECT&quot;,&quot;id&quot;:&quot;160fcab6-7b3a-4954-a127-6e443572b0cd&quot;,&quot;relativeTransform&quot;:{&quot;translate&quot;:{&quot;x&quot;:-34.0479159850981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&quot;}},&quot;2eefc3fb-72cb-48ec-920a-d7258aed7592&quot;:{&quot;type&quot;:&quot;FIGURE_OBJECT&quot;,&quot;id&quot;:&quot;2eefc3fb-72cb-48ec-920a-d7258aed7592&quot;,&quot;relativeTransform&quot;:{&quot;translate&quot;:{&quot;x&quot;:-2.1176396085486875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05&quot;}},&quot;69a4c15e-f0ea-4e9e-ab30-0e3684b4bea6&quot;:{&quot;type&quot;:&quot;FIGURE_OBJECT&quot;,&quot;id&quot;:&quot;69a4c15e-f0ea-4e9e-ab30-0e3684b4bea6&quot;,&quot;relativeTransform&quot;:{&quot;translate&quot;:{&quot;x&quot;:-67.65297094429961,&quot;y&quot;:-32.342024364810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1&quot;}},&quot;c1bf4c75-78a5-496a-af80-7c44f89a74eb&quot;:{&quot;type&quot;:&quot;FIGURE_OBJECT&quot;,&quot;id&quot;:&quot;c1bf4c75-78a5-496a-af80-7c44f89a74eb&quot;,&quot;relativeTransform&quot;:{&quot;translate&quot;:{&quot;x&quot;:29.81263676800074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2&quot;}},&quot;8878cf46-9ac2-4a01-a950-91ede70c0fba&quot;:{&quot;type&quot;:&quot;FIGURE_OBJECT&quot;,&quot;id&quot;:&quot;8878cf46-9ac2-4a01-a950-91ede70c0fba&quot;,&quot;relativeTransform&quot;:{&quot;translate&quot;:{&quot;x&quot;:-67.65318939909153,&quot;y&quot;:-0.411747988261002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3&quot;}},&quot;c12d1f0c-c204-4ae8-802b-5fd6daa49c9a&quot;:{&quot;type&quot;:&quot;FIGURE_OBJECT&quot;,&quot;id&quot;:&quot;c12d1f0c-c204-4ae8-802b-5fd6daa49c9a&quot;,&quot;relativeTransform&quot;:{&quot;translate&quot;:{&quot;x&quot;:61.74291314455011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&quot;}},&quot;3a8d605f-cb44-4d88-be8a-af251627f44f&quot;:{&quot;type&quot;:&quot;FIGURE_OBJECT&quot;,&quot;id&quot;:&quot;3a8d605f-cb44-4d88-be8a-af251627f44f&quot;,&quot;relativeTransform&quot;:{&quot;translate&quot;:{&quot;x&quot;:-67.65318939909153,&quot;y&quot;:31.51852838828836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5&quot;}},&quot;cbdc83e9-208c-4f0c-81de-fb2122a9e677&quot;:{&quot;type&quot;:&quot;FIGURE_OBJECT&quot;,&quot;id&quot;:&quot;cbdc83e9-208c-4f0c-81de-fb2122a9e677&quot;,&quot;relativeTransform&quot;:{&quot;translate&quot;:{&quot;x&quot;:5.1680571095376076,&quot;y&quot;:58.94190100571629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20]}],&quot;text&quot;:&quot;Position in read (bp)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78.71387629784442,&quot;y&quot;:10.310245983570894},&quot;targetSize&quot;:{&quot;x&quot;:78.71387629784442,&quot;y&quot;:10.310245983570894},&quot;format&quot;:&quot;BETTER_TEXT&quot;,&quot;verticalAlign&quot;:&quot;TOP&quot;},&quot;isLocked&quot;:false,&quot;parent&quot;:{&quot;type&quot;:&quot;CHILD&quot;,&quot;parentId&quot;:&quot;c4373e79-fa67-4653-bfa0-cef7b5646e3a&quot;,&quot;order&quot;:&quot;96&quot;}},&quot;20666a6b-00dc-4cc7-a7d1-b74f23f76340&quot;:{&quot;type&quot;:&quot;FIGURE_OBJECT&quot;,&quot;id&quot;:&quot;20666a6b-00dc-4cc7-a7d1-b74f23f76340&quot;,&quot;relativeTransform&quot;:{&quot;translate&quot;:{&quot;x&quot;:-75.82781251578473,&quot;y&quot;:-0.779786686128158},&quot;rotate&quot;:-1.5707963267948966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6]}],&quot;text&quot;:&quot;Quality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25.00439108240159,&quot;y&quot;:14.287998140424008},&quot;targetSize&quot;:{&quot;x&quot;:25.00439108240159,&quot;y&quot;:14.287998140424008},&quot;format&quot;:&quot;BETTER_TEXT&quot;,&quot;verticalAlign&quot;:&quot;TOP&quot;},&quot;isLocked&quot;:false,&quot;parent&quot;:{&quot;type&quot;:&quot;CHILD&quot;,&quot;parentId&quot;:&quot;c4373e79-fa67-4653-bfa0-cef7b5646e3a&quot;,&quot;order&quot;:&quot;97&quot;}},&quot;a530b382-0b34-4ea7-87b4-371bb574b424&quot;:{&quot;type&quot;:&quot;FIGURE_OBJECT&quot;,&quot;id&quot;:&quot;a530b382-0b34-4ea7-87b4-371bb574b424&quot;,&quot;relativeTransform&quot;:{&quot;translate&quot;:{&quot;x&quot;:8.171563201454372,&quot;y&quot;:-55.95244362367051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,&quot;range&quot;:[0,24]}],&quot;text&quot;:&quot;Per base sequence quality&quot;,&quot;base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}],&quot;verticalAlign&quot;:&quot;TOP&quot;},&quot;size&quot;:{&quot;x&quot;:101.66206870583275,&quot;y&quot;:17.342847926160054},&quot;targetSize&quot;:{&quot;x&quot;:101.66206870583275,&quot;y&quot;:17.342847926160054},&quot;format&quot;:&quot;BETTER_TEXT&quot;,&quot;verticalAlign&quot;:&quot;TOP&quot;},&quot;isLocked&quot;:false,&quot;parent&quot;:{&quot;type&quot;:&quot;CHILD&quot;,&quot;parentId&quot;:&quot;c4373e79-fa67-4653-bfa0-cef7b5646e3a&quot;,&quot;order&quot;:&quot;98&quot;}},&quot;d3d68a36-1777-44f6-8ab9-ada8bd84bb4b&quot;:{&quot;relativeTransform&quot;:{&quot;translate&quot;:{&quot;x&quot;:-409.16459719153164,&quot;y&quot;:-40.74185328299037},&quot;rotate&quot;:0,&quot;skewX&quot;:0,&quot;scale&quot;:{&quot;x&quot;:1,&quot;y&quot;:1}},&quot;type&quot;:&quot;FIGURE_OBJECT&quot;,&quot;id&quot;:&quot;d3d68a36-1777-44f6-8ab9-ada8bd84bb4b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7&quot;},&quot;name&quot;:&quot;Sequenced genome (simple)&quot;,&quot;displayName&quot;:&quot;Sequenced genome (simple)&quot;,&quot;isPremium&quot;:true},&quot;e3c9d5e0-976b-4870-9fb5-c6dc4de6b33d&quot;:{&quot;type&quot;:&quot;FIGURE_OBJECT&quot;,&quot;id&quot;:&quot;e3c9d5e0-976b-4870-9fb5-c6dc4de6b33d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1&quot;}},&quot;8cb5f135-1036-4320-b6b1-6624b7c4eccf&quot;:{&quot;type&quot;:&quot;FIGURE_OBJECT&quot;,&quot;id&quot;:&quot;8cb5f135-1036-4320-b6b1-6624b7c4eccf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2&quot;}},&quot;b882821d-33ac-4297-9ff1-89fffaebe27f&quot;:{&quot;type&quot;:&quot;FIGURE_OBJECT&quot;,&quot;id&quot;:&quot;b882821d-33ac-4297-9ff1-89fffaebe27f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3&quot;}},&quot;51896c9c-6ecc-4961-9a90-12388aa68ecf&quot;:{&quot;type&quot;:&quot;FIGURE_OBJECT&quot;,&quot;id&quot;:&quot;51896c9c-6ecc-4961-9a90-12388aa68ecf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5&quot;}},&quot;1ef04103-9981-4b54-9ab0-f705f87192cb&quot;:{&quot;type&quot;:&quot;FIGURE_OBJECT&quot;,&quot;id&quot;:&quot;1ef04103-9981-4b54-9ab0-f705f87192c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6&quot;}},&quot;5ec5da50-481e-4dec-95bd-51144abc8f9f&quot;:{&quot;type&quot;:&quot;FIGURE_OBJECT&quot;,&quot;id&quot;:&quot;5ec5da50-481e-4dec-95bd-51144abc8f9f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7&quot;}},&quot;2bb77992-0d6d-4a8c-9c56-b0917de1582f&quot;:{&quot;type&quot;:&quot;FIGURE_OBJECT&quot;,&quot;id&quot;:&quot;2bb77992-0d6d-4a8c-9c56-b0917de1582f&quot;,&quot;relativeTransform&quot;:{&quot;translate&quot;:{&quot;x&quot;:-259.0027967917756,&quot;y&quot;:-29.84426239396684},&quot;rotate&quot;:0},&quot;opacity&quot;:1,&quot;path&quot;:{&quot;type&quot;:&quot;RECT&quot;,&quot;size&quot;:{&quot;x&quot;:67.25237646573498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2&quot;},&quot;layout&quot;:{&quot;sizeRatio&quot;:{&quot;x&quot;:0.88,&quot;y&quot;:0.88},&quot;keepAspectRatio&quot;:false}},&quot;a7779904-3eee-436d-8cff-cfb8fcc91a24&quot;:{&quot;type&quot;:&quot;FIGURE_OBJECT&quot;,&quot;id&quot;:&quot;a7779904-3eee-436d-8cff-cfb8fcc91a24&quot;,&quot;relativeTransform&quot;:{&quot;translate&quot;:{&quot;x&quot;:-350.02393747771697,&quot;y&quot;:-29.844050108870423},&quot;rotate&quot;:0,&quot;skewX&quot;:0,&quot;scale&quot;:{&quot;x&quot;:1,&quot;y&quot;:1}},&quot;layout&quot;:{&quot;sizeRatio&quot;:{&quot;x&quot;:0.88,&quot;y&quot;:0.88},&quot;keepAspectRatio&quot;:false},&quot;opacity&quot;:1,&quot;path&quot;:{&quot;type&quot;:&quot;RECT&quot;,&quot;size&quot;:{&quot;x&quot;:68.8195347603673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5&quot;}},&quot;d1ad1b12-6749-4456-9b4f-5c319082e0ff&quot;:{&quot;type&quot;:&quot;FIGURE_OBJECT&quot;,&quot;id&quot;:&quot;d1ad1b12-6749-4456-9b4f-5c319082e0ff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5.890825982145927,&quot;color&quot;:&quot;rgb(0,0,0)&quot;,&quot;fontWeight&quot;:&quot;normal&quot;,&quot;fontStyle&quot;:&quot;normal&quot;,&quot;decoration&quot;:&quot;none&quot;,&quot;script&quot;:&quot;none&quot;},&quot;range&quot;:[0,1]}],&quot;text&quot;:&quot;R1&quot;}],&quot;verticalAlign&quot;:&quot;TOP&quot;,&quot;_lastCaretLocation&quot;:{&quot;lineIndex&quot;:0,&quot;runIndex&quot;:-1,&quot;charIndex&quot;:-1,&quot;endOfLine&quot;:true}},&quot;size&quot;:{&quot;x&quot;:60.56119058912324,&quot;y&quot;:19},&quot;targetSize&quot;:{&quot;x&quot;:60.56119058912324,&quot;y&quot;:2},&quot;format&quot;:&quot;BETTER_TEXT&quot;},&quot;parent&quot;:{&quot;type&quot;:&quot;CHILD&quot;,&quot;parentId&quot;:&quot;a7779904-3eee-436d-8cff-cfb8fcc91a24&quot;,&quot;order&quot;:&quot;5&quot;}},&quot;b46f0430-a83a-4cae-8905-b9642889b7e9&quot;:{&quot;id&quot;:&quot;b46f0430-a83a-4cae-8905-b9642889b7e9&quot;,&quot;name&quot;:&quot;DNA (short, symbol)&quot;,&quot;displayName&quot;:&quot;&quot;,&quot;type&quot;:&quot;FIGURE_OBJECT&quot;,&quot;relativeTransform&quot;:{&quot;translate&quot;:{&quot;x&quot;:-238.14860076982825,&quot;y&quot;:-271.7615748580265},&quot;rotate&quot;:1.5707963267948966,&quot;skewX&quot;:0,&quot;scale&quot;:{&quot;x&quot;:1.319835500899462,&quot;y&quot;:1.319835500899462}},&quot;image&quot;:{&quot;url&quot;:&quot;https://icons.biorender.com/biorender/6329d3598dc9890028b7ab18/dna-short-symbol.png&quot;,&quot;fallbackUrl&quot;:&quot;https://res.cloudinary.com/dlcjuc3ej/image/upload/v1663685447/uweq1izggxsnbozixmas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&quot;,&quot;isPremium&quot;:false,&quot;isOrgIcon&quot;:false,&quot;size&quot;:{&quot;x&quot;:79,&quot;y&quot;:40.68796992481203}},&quot;source&quot;:{&quot;id&quot;:&quot;6329d2c58dc9890028b7aaf8&quot;,&quot;version&quot;:&quot;1663685447&quot;,&quot;type&quot;:&quot;ASSETS&quot;},&quot;isPremium&quot;:false,&quot;parent&quot;:{&quot;type&quot;:&quot;CHILD&quot;,&quot;parentId&quot;:&quot;f2649530-61e9-41f1-9f94-86db36006b6b&quot;,&quot;order&quot;:&quot;91&quot;}},&quot;10120448-a19e-4503-a2f3-46b884e093ea&quot;:{&quot;id&quot;:&quot;10120448-a19e-4503-a2f3-46b884e093ea&quot;,&quot;name&quot;:&quot;image.png&quot;,&quot;type&quot;:&quot;FIGURE_OBJECT&quot;,&quot;relativeTransform&quot;:{&quot;translate&quot;:{&quot;x&quot;:-364.53744837158894,&quot;y&quot;:-271.7613558362481},&quot;rotate&quot;:0,&quot;skewX&quot;:0,&quot;scale&quot;:{&quot;x&quot;:0.6097503441894072,&quot;y&quot;:0.6097503441894072}},&quot;image&quot;:{&quot;url&quot;:&quot;https://core.services.biorender.com/api/uploads/67ddd05a9669e6890616f61e/1742590042385_cb9dff80-2ddb-47bf-81cf-6f20b18ea009_icon.png&quot;,&quot;isPremium&quot;:false,&quot;isSignedURL&quot;:true,&quot;size&quot;:{&quot;x&quot;:300,&quot;y&quot;:170.99999999999997}},&quot;source&quot;:{&quot;id&quot;:&quot;67ddd05a9669e6890616f61e&quot;,&quot;type&quot;:&quot;UPLOADS&quot;},&quot;isPremium&quot;:false,&quot;parent&quot;:{&quot;type&quot;:&quot;CHILD&quot;,&quot;parentId&quot;:&quot;f2649530-61e9-41f1-9f94-86db36006b6b&quot;,&quot;order&quot;:&quot;92&quot;}},&quot;e2387e3e-6932-4235-b45b-e75f57307766&quot;:{&quot;id&quot;:&quot;e2387e3e-6932-4235-b45b-e75f57307766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5.890825982145927,&quot;color&quot;:&quot;black&quot;,&quot;fontWeight&quot;:&quot;normal&quot;,&quot;fontStyle&quot;:&quot;normal&quot;,&quot;decoration&quot;:&quot;none&quot;},&quot;range&quot;:[0,1]}],&quot;text&quot;:&quot;R2&quot;}],&quot;_lastCaretLocation&quot;:{&quot;lineIndex&quot;:0,&quot;runIndex&quot;:-1,&quot;charIndex&quot;:-1,&quot;endOfLine&quot;:true}},&quot;format&quot;:&quot;BETTER_TEXT&quot;,&quot;size&quot;:{&quot;x&quot;:59.18209128984679,&quot;y&quot;:18.728473478957703},&quot;targetSize&quot;:{&quot;x&quot;:59.18209128984679,&quot;y&quot;:2}},&quot;parent&quot;:{&quot;type&quot;:&quot;CHILD&quot;,&quot;parentId&quot;:&quot;2bb77992-0d6d-4a8c-9c56-b0917de1582f&quot;,&quot;order&quot;:&quot;5&quot;}},&quot;128f745b-e17a-4f0a-9970-0ce7d3d2fd52&quot;:{&quot;type&quot;:&quot;FIGURE_OBJECT&quot;,&quot;id&quot;:&quot;128f745b-e17a-4f0a-9970-0ce7d3d2fd52&quot;,&quot;relativeTransform&quot;:{&quot;translate&quot;:{&quot;x&quot;:-367.76854633648674,&quot;y&quot;:39.85695663808962},&quot;rotate&quot;:0},&quot;opacity&quot;:1,&quot;path&quot;:{&quot;type&quot;:&quot;POLY_LINE&quot;,&quot;points&quot;:[{&quot;x&quot;:-79.5285445208055,&quot;y&quot;:0},{&quot;x&quot;:79.5285445208055,&quot;y&quot;:0}],&quot;closed&quot;:false},&quot;pathStyles&quot;:[{&quot;type&quot;:&quot;FILL&quot;,&quot;fillStyle&quot;:&quot;rgba(0,0,0,0)&quot;},{&quot;type&quot;:&quot;STROKE&quot;,&quot;strokeStyle&quot;:&quot;#232323&quot;,&quot;lineWidth&quot;:2.14461913691752,&quot;lineJoin&quot;:&quot;round&quot;}],&quot;isLocked&quot;:false,&quot;parent&quot;:{&quot;type&quot;:&quot;CHILD&quot;,&quot;parentId&quot;:&quot;022c2638-aeee-4177-bd62-e47fd19fc28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893585f4-315d-4053-8f2f-650a937c60da&quot;:{&quot;type&quot;:&quot;FIGURE_OBJECT&quot;,&quot;id&quot;:&quot;893585f4-315d-4053-8f2f-650a937c60da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d7102dd8-f445-4dbb-af45-e6ff6513844a&quot;:{&quot;type&quot;:&quot;FIGURE_OBJECT&quot;,&quot;id&quot;:&quot;d7102dd8-f445-4dbb-af45-e6ff6513844a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4e93f12d-2abf-4071-a60e-4b1ca03dc4f2&quot;:{&quot;type&quot;:&quot;FIGURE_OBJECT&quot;,&quot;id&quot;:&quot;4e93f12d-2abf-4071-a60e-4b1ca03dc4f2&quot;,&quot;parent&quot;:{&quot;type&quot;:&quot;CHILD&quot;,&quot;parentId&quot;:&quot;022c2638-aeee-4177-bd62-e47fd19fc285&quot;,&quot;order&quot;:&quot;5&quot;},&quot;relativeTransform&quot;:{&quot;translate&quot;:{&quot;x&quot;:-94.86907595121467,&quot;y&quot;:9.579591972808336},&quot;rotate&quot;:0}},&quot;cd001329-375a-4e01-99eb-5664b42c5205&quot;:{&quot;type&quot;:&quot;FIGURE_OBJECT&quot;,&quot;id&quot;:&quot;cd001329-375a-4e01-99eb-5664b42c5205&quot;,&quot;parent&quot;:{&quot;type&quot;:&quot;CHILD&quot;,&quot;parentId&quot;:&quot;022c2638-aeee-4177-bd62-e47fd19fc285&quot;,&quot;order&quot;:&quot;7&quot;},&quot;relativeTransform&quot;:{&quot;translate&quot;:{&quot;x&quot;:-640.6685091253055,&quot;y&quot;:70.31696488961117},&quot;rotate&quot;:3.141592653589793}},&quot;bb5c59a3-16bb-43ef-9aba-3d9bc47726d4&quot;:{&quot;type&quot;:&quot;FIGURE_OBJECT&quot;,&quot;id&quot;:&quot;bb5c59a3-16bb-43ef-9aba-3d9bc47726d4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fbe98e1b-471e-4eed-bef9-1c2c6db76fd4&quot;:{&quot;type&quot;:&quot;FIGURE_OBJECT&quot;,&quot;id&quot;:&quot;fbe98e1b-471e-4eed-bef9-1c2c6db76fd4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022c2638-aeee-4177-bd62-e47fd19fc285&quot;:{&quot;type&quot;:&quot;FIGURE_OBJECT&quot;,&quot;id&quot;:&quot;022c2638-aeee-4177-bd62-e47fd19fc285&quot;,&quot;parent&quot;:{&quot;type&quot;:&quot;CHILD&quot;,&quot;parentId&quot;:&quot;ba9654d3-da71-4a79-8200-ac62abd567c2&quot;,&quot;order&quot;:&quot;7&quot;},&quot;relativeTransform&quot;:{&quot;translate&quot;:{&quot;x&quot;:62.95041987955095,&quot;y&quot;:-140.66254751659017},&quot;rotate&quot;:0}},&quot;ba9654d3-da71-4a79-8200-ac62abd567c2&quot;:{&quot;type&quot;:&quot;FIGURE_OBJECT&quot;,&quot;id&quot;:&quot;ba9654d3-da71-4a79-8200-ac62abd567c2&quot;,&quot;parent&quot;:{&quot;type&quot;:&quot;CHILD&quot;,&quot;parentId&quot;:&quot;f2649530-61e9-41f1-9f94-86db36006b6b&quot;,&quot;order&quot;:&quot;999&quot;},&quot;relativeTransform&quot;:{&quot;translate&quot;:{&quot;x&quot;:-59.71863440796369,&quot;y&quot;:-40.43383038738805},&quot;rotate&quot;:0,&quot;skewX&quot;:0,&quot;scale&quot;:{&quot;x&quot;:1,&quot;y&quot;:1}}},&quot;cce98c49-373a-480b-9e6c-47b075813ea4&quot;:{&quot;type&quot;:&quot;FIGURE_OBJECT&quot;,&quot;id&quot;:&quot;cce98c49-373a-480b-9e6c-47b075813ea4&quot;,&quot;relativeTransform&quot;:{&quot;translate&quot;:{&quot;x&quot;:0,&quot;y&quot;:-8.74131293387486},&quot;rotate&quot;:0,&quot;skewX&quot;:0,&quot;scale&quot;:{&quot;x&quot;:1,&quot;y&quot;:1}},&quot;opacity&quot;:1,&quot;path&quot;:{&quot;type&quot;:&quot;POLY_LINE&quot;,&quot;points&quot;:[{&quot;x&quot;:-364.2213722447859,&quot;y&quot;:-207.0013601359915},{&quot;x&quot;:-364.2213722447859,&quot;y&quot;:-149.57357686852538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5&quot;},&quot;connectorInfo&quot;:{&quot;connectedObjects&quot;:[],&quot;type&quot;:&quot;LINE&quot;,&quot;offset&quot;:{&quot;x&quot;:0,&quot;y&quot;:0},&quot;bending&quot;:0.1,&quot;firstElementIsHead&quot;:false,&quot;customized&quot;:false}},&quot;34a18ba9-7fbc-4259-94eb-a423e37244ca&quot;:{&quot;relativeTransform&quot;:{&quot;translate&quot;:{&quot;x&quot;:-409.16439614010096,&quot;y&quot;:-98.64907179072549},&quot;rotate&quot;:0,&quot;skewX&quot;:0,&quot;scale&quot;:{&quot;x&quot;:1,&quot;y&quot;:1}},&quot;type&quot;:&quot;FIGURE_OBJECT&quot;,&quot;id&quot;:&quot;34a18ba9-7fbc-4259-94eb-a423e37244ca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8&quot;},&quot;name&quot;:&quot;Sequenced genome (simple)&quot;,&quot;displayName&quot;:&quot;Sequenced genome (simple)&quot;,&quot;isPremium&quot;:true},&quot;7348e7e8-84c4-4ee8-92b9-0e661570e779&quot;:{&quot;type&quot;:&quot;FIGURE_OBJECT&quot;,&quot;id&quot;:&quot;7348e7e8-84c4-4ee8-92b9-0e661570e779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1&quot;}},&quot;95cf6d21-0175-4ea7-8601-2ed3e5352cdb&quot;:{&quot;type&quot;:&quot;FIGURE_OBJECT&quot;,&quot;id&quot;:&quot;95cf6d21-0175-4ea7-8601-2ed3e5352cdb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2&quot;}},&quot;82d22d90-0631-4254-a406-424f9293df70&quot;:{&quot;type&quot;:&quot;FIGURE_OBJECT&quot;,&quot;id&quot;:&quot;82d22d90-0631-4254-a406-424f9293df70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3&quot;}},&quot;beb8c040-b487-4d3f-b709-101b09472b9b&quot;:{&quot;type&quot;:&quot;FIGURE_OBJECT&quot;,&quot;id&quot;:&quot;beb8c040-b487-4d3f-b709-101b09472b9b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5&quot;}},&quot;e45156c1-ba0e-4b5e-802d-a3c7f4af4f66&quot;:{&quot;type&quot;:&quot;FIGURE_OBJECT&quot;,&quot;id&quot;:&quot;e45156c1-ba0e-4b5e-802d-a3c7f4af4f66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6&quot;}},&quot;62245ba8-275c-4cad-b485-e66d3bbf4976&quot;:{&quot;type&quot;:&quot;FIGURE_OBJECT&quot;,&quot;id&quot;:&quot;62245ba8-275c-4cad-b485-e66d3bbf4976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7&quot;}},&quot;7d86e39e-7e3e-43ee-8b4e-f25e927121e0&quot;:{&quot;relativeTransform&quot;:{&quot;translate&quot;:{&quot;x&quot;:-318.0350377793107,&quot;y&quot;:-98.6486976584752},&quot;rotate&quot;:0,&quot;skewX&quot;:0,&quot;scale&quot;:{&quot;x&quot;:1,&quot;y&quot;:1}},&quot;type&quot;:&quot;FIGURE_OBJECT&quot;,&quot;id&quot;:&quot;7d86e39e-7e3e-43ee-8b4e-f25e927121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&quot;},&quot;name&quot;:&quot;Sequenced genome (simple)&quot;,&quot;displayName&quot;:&quot;Sequenced genome (simple)&quot;,&quot;isPremium&quot;:true},&quot;32ce7b19-e2f8-4c7b-b67c-73f7b4efd511&quot;:{&quot;type&quot;:&quot;FIGURE_OBJECT&quot;,&quot;id&quot;:&quot;32ce7b19-e2f8-4c7b-b67c-73f7b4efd511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1&quot;}},&quot;9ddbd857-92b2-41b1-bf43-372e2e2cb2cc&quot;:{&quot;type&quot;:&quot;FIGURE_OBJECT&quot;,&quot;id&quot;:&quot;9ddbd857-92b2-41b1-bf43-372e2e2cb2cc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2&quot;}},&quot;2598e354-5a76-4f48-a9da-98b33ca193b6&quot;:{&quot;type&quot;:&quot;FIGURE_OBJECT&quot;,&quot;id&quot;:&quot;2598e354-5a76-4f48-a9da-98b33ca193b6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3&quot;}},&quot;2d68d3b9-95fd-4d1b-b73b-a69ce04b2922&quot;:{&quot;type&quot;:&quot;FIGURE_OBJECT&quot;,&quot;id&quot;:&quot;2d68d3b9-95fd-4d1b-b73b-a69ce04b2922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5&quot;}},&quot;342e16af-073f-4d75-b5fa-77479b96ac7b&quot;:{&quot;type&quot;:&quot;FIGURE_OBJECT&quot;,&quot;id&quot;:&quot;342e16af-073f-4d75-b5fa-77479b96ac7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6&quot;}},&quot;a421f12b-d09a-4577-bbfb-a3638dfb1230&quot;:{&quot;type&quot;:&quot;FIGURE_OBJECT&quot;,&quot;id&quot;:&quot;a421f12b-d09a-4577-bbfb-a3638dfb123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7&quot;}},&quot;c4058a53-1d1c-4ae3-8d44-9dcca0ee7259&quot;:{&quot;relativeTransform&quot;:{&quot;translate&quot;:{&quot;x&quot;:-317.96743462501854,&quot;y&quot;:-40.741820055226015},&quot;rotate&quot;:0,&quot;skewX&quot;:0,&quot;scale&quot;:{&quot;x&quot;:1,&quot;y&quot;:1}},&quot;type&quot;:&quot;FIGURE_OBJECT&quot;,&quot;id&quot;:&quot;c4058a53-1d1c-4ae3-8d44-9dcca0ee7259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5&quot;},&quot;name&quot;:&quot;Sequenced genome (simple)&quot;,&quot;displayName&quot;:&quot;Sequenced genome (simple)&quot;,&quot;isPremium&quot;:true},&quot;d54238a9-62a2-4c3b-b19f-39bc604189d6&quot;:{&quot;type&quot;:&quot;FIGURE_OBJECT&quot;,&quot;id&quot;:&quot;d54238a9-62a2-4c3b-b19f-39bc604189d6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1&quot;}},&quot;2002d280-d1d4-4b7b-b77b-d1b1402296e5&quot;:{&quot;type&quot;:&quot;FIGURE_OBJECT&quot;,&quot;id&quot;:&quot;2002d280-d1d4-4b7b-b77b-d1b1402296e5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2&quot;}},&quot;cef63482-f23d-4104-b2dc-3f3d3ca77343&quot;:{&quot;type&quot;:&quot;FIGURE_OBJECT&quot;,&quot;id&quot;:&quot;cef63482-f23d-4104-b2dc-3f3d3ca77343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3&quot;}},&quot;0aec1872-2741-4be2-8057-6d5f167dc06d&quot;:{&quot;type&quot;:&quot;FIGURE_OBJECT&quot;,&quot;id&quot;:&quot;0aec1872-2741-4be2-8057-6d5f167dc06d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5&quot;}},&quot;e3a21ee7-b4d1-4c6b-857b-b93a039c2dd2&quot;:{&quot;type&quot;:&quot;FIGURE_OBJECT&quot;,&quot;id&quot;:&quot;e3a21ee7-b4d1-4c6b-857b-b93a039c2dd2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6&quot;}},&quot;92adc89c-39ba-4763-9e5b-d22fc7f987f0&quot;:{&quot;type&quot;:&quot;FIGURE_OBJECT&quot;,&quot;id&quot;:&quot;92adc89c-39ba-4763-9e5b-d22fc7f987f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7&quot;}},&quot;3a2de315-83df-4d8f-a3b4-3471f250eeeb&quot;:{&quot;type&quot;:&quot;FIGURE_OBJECT&quot;,&quot;id&quot;:&quot;3a2de315-83df-4d8f-a3b4-3471f250eeeb&quot;,&quot;relativeTransform&quot;:{&quot;translate&quot;:{&quot;x&quot;:161.81537581709472,&quot;y&quot;:353.8249753990779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7&quot;},&quot;connectorInfo&quot;:{&quot;connectedObjects&quot;:[],&quot;type&quot;:&quot;LINE&quot;,&quot;offset&quot;:{&quot;x&quot;:0,&quot;y&quot;:0},&quot;bending&quot;:0.1,&quot;firstElementIsHead&quot;:false,&quot;customized&quot;:false}},&quot;10203336-c065-46f3-b795-c64a9d9e3cc1&quot;:{&quot;type&quot;:&quot;FIGURE_OBJECT&quot;,&quot;id&quot;:&quot;10203336-c065-46f3-b795-c64a9d9e3cc1&quot;,&quot;relativeTransform&quot;:{&quot;translate&quot;:{&quot;x&quot;:161.77154889791439,&quot;y&quot;:547.0738040031024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9&quot;},&quot;connectorInfo&quot;:{&quot;connectedObjects&quot;:[],&quot;type&quot;:&quot;LINE&quot;,&quot;offset&quot;:{&quot;x&quot;:0,&quot;y&quot;:0},&quot;bending&quot;:0.1,&quot;firstElementIsHead&quot;:false,&quot;customized&quot;:false}},&quot;602a6df8-aa43-4ad8-9d8d-f02416690030&quot;:{&quot;relativeTransform&quot;:{&quot;translate&quot;:{&quot;x&quot;:-430.24482095642014,&quot;y&quot;:311.14060813078197},&quot;rotate&quot;:0,&quot;skewX&quot;:0,&quot;scale&quot;:{&quot;x&quot;:1,&quot;y&quot;:1}},&quot;type&quot;:&quot;FIGURE_OBJECT&quot;,&quot;id&quot;:&quot;602a6df8-aa43-4ad8-9d8d-f0241669003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5&quot;},&quot;name&quot;:&quot;Sequenced genome (simple)&quot;,&quot;displayName&quot;:&quot;Sequenced genome (simple)&quot;,&quot;isPremium&quot;:true},&quot;5ea508c9-5d9d-49df-95ae-2a1082807c45&quot;:{&quot;type&quot;:&quot;FIGURE_OBJECT&quot;,&quot;id&quot;:&quot;5ea508c9-5d9d-49df-95ae-2a1082807c45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1&quot;}},&quot;933a44e9-2724-4ea5-8299-7bfbe645f954&quot;:{&quot;type&quot;:&quot;FIGURE_OBJECT&quot;,&quot;id&quot;:&quot;933a44e9-2724-4ea5-8299-7bfbe645f954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2&quot;}},&quot;2e992fcb-1b0e-4e20-aba1-e0e1e69af10b&quot;:{&quot;type&quot;:&quot;FIGURE_OBJECT&quot;,&quot;id&quot;:&quot;2e992fcb-1b0e-4e20-aba1-e0e1e69af10b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3&quot;}},&quot;e8683895-d1c2-4dcd-9983-3189fbb7fbfe&quot;:{&quot;type&quot;:&quot;FIGURE_OBJECT&quot;,&quot;id&quot;:&quot;e8683895-d1c2-4dcd-9983-3189fbb7fbfe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5&quot;}},&quot;7486b5d1-3091-4b44-86a9-ab7c8289a410&quot;:{&quot;type&quot;:&quot;FIGURE_OBJECT&quot;,&quot;id&quot;:&quot;7486b5d1-3091-4b44-86a9-ab7c8289a410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6&quot;}},&quot;267c7895-4b32-49a7-80b1-3643763f1061&quot;:{&quot;type&quot;:&quot;FIGURE_OBJECT&quot;,&quot;id&quot;:&quot;267c7895-4b32-49a7-80b1-3643763f106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7&quot;}},&quot;9bce0378-4824-4085-afff-1a69ed365778&quot;:{&quot;id&quot;:&quot;9bce0378-4824-4085-afff-1a69ed365778&quot;,&quot;name&quot;:&quot;Bacillus (pili)&quot;,&quot;displayName&quot;:&quot;&quot;,&quot;type&quot;:&quot;FIGURE_OBJECT&quot;,&quot;relativeTransform&quot;:{&quot;translate&quot;:{&quot;x&quot;:-423.86233375986825,&quot;y&quot;:273.8944719280789},&quot;rotate&quot;:0,&quot;skewX&quot;:0,&quot;scale&quot;:{&quot;x&quot;:1,&quot;y&quot;:1}},&quot;image&quot;:{&quot;url&quot;:&quot;https://icons.cdn.biorender.com/biorender/5b070a4bbd399f0014847cc9/20200109200857/image/5b070a4bbd399f0014847cc9.png&quot;,&quot;isPremium&quot;:false,&quot;isOrgIcon&quot;:false,&quot;size&quot;:{&quot;x&quot;:75,&quot;y&quot;:38.94230769230769}},&quot;source&quot;:{&quot;id&quot;:&quot;5b070a4bbd399f0014847cc9&quot;,&quot;version&quot;:&quot;20200109200857&quot;,&quot;type&quot;:&quot;ASSETS&quot;},&quot;isPremium&quot;:false,&quot;parent&quot;:{&quot;type&quot;:&quot;CHILD&quot;,&quot;parentId&quot;:&quot;f2649530-61e9-41f1-9f94-86db36006b6b&quot;,&quot;order&quot;:&quot;999997&quot;}},&quot;ebc25500-2228-43a3-8fac-f8155773cee0&quot;:{&quot;id&quot;:&quot;ebc25500-2228-43a3-8fac-f8155773cee0&quot;,&quot;name&quot;:&quot;SARS&quot;,&quot;displayName&quot;:&quot;&quot;,&quot;type&quot;:&quot;FIGURE_OBJECT&quot;,&quot;relativeTransform&quot;:{&quot;translate&quot;:{&quot;x&quot;:-356.22376061681774,&quot;y&quot;:271.8019721825549},&quot;rotate&quot;:0,&quot;skewX&quot;:0,&quot;scale&quot;:{&quot;x&quot;:0.7848074724659675,&quot;y&quot;:0.7848074724659675}},&quot;image&quot;:{&quot;url&quot;:&quot;https://icons.cdn.biorender.com/biorender/5acbaeb93f8c3400148e4048/20180409182012/image/5acbaeb93f8c3400148e4048.png&quot;,&quot;isPremium&quot;:false,&quot;isOrgIcon&quot;:false,&quot;size&quot;:{&quot;x&quot;:50,&quot;y&quot;:50}},&quot;source&quot;:{&quot;id&quot;:&quot;5acbaeb93f8c3400148e4048&quot;,&quot;version&quot;:&quot;20180409182012&quot;,&quot;type&quot;:&quot;ASSETS&quot;},&quot;isPremium&quot;:false,&quot;parent&quot;:{&quot;type&quot;:&quot;CHILD&quot;,&quot;parentId&quot;:&quot;f2649530-61e9-41f1-9f94-86db36006b6b&quot;,&quot;order&quot;:&quot;999998&quot;}},&quot;f00ac019-f7d3-4bbb-9ee0-0cbfbd1d36a5&quot;:{&quot;id&quot;:&quot;f00ac019-f7d3-4bbb-9ee0-0cbfbd1d36a5&quot;,&quot;name&quot;:&quot;Adult female head (anterior, eyes open)&quot;,&quot;displayName&quot;:&quot;&quot;,&quot;type&quot;:&quot;FIGURE_OBJECT&quot;,&quot;relativeTransform&quot;:{&quot;translate&quot;:{&quot;x&quot;:-293.5317136781922,&quot;y&quot;:272.5385352506988},&quot;rotate&quot;:0,&quot;skewX&quot;:0,&quot;scale&quot;:{&quot;x&quot;:0.37635379313331274,&quot;y&quot;:0.3763537931333128}},&quot;image&quot;:{&quot;url&quot;:&quot;https://icons.cdn.biorender.com/biorender/5e83ae152fef720028aa6413/20200331205519/image/5e83ae152fef720028aa6413.png&quot;,&quot;isPremium&quot;:true,&quot;isOrgIcon&quot;:false,&quot;size&quot;:{&quot;x&quot;:150,&quot;y&quot;:129.375}},&quot;source&quot;:{&quot;id&quot;:&quot;5e83ae152fef720028aa6413&quot;,&quot;version&quot;:&quot;20200331205519&quot;,&quot;type&quot;:&quot;ASSETS&quot;},&quot;isPremium&quot;:true,&quot;parent&quot;:{&quot;type&quot;:&quot;CHILD&quot;,&quot;parentId&quot;:&quot;f2649530-61e9-41f1-9f94-86db36006b6b&quot;,&quot;order&quot;:&quot;999999&quot;}},&quot;564668e2-80e1-44ed-a150-e5982c3755e0&quot;:{&quot;relativeTransform&quot;:{&quot;translate&quot;:{&quot;x&quot;:-362.1830884633796,&quot;y&quot;:311.14152421894886},&quot;rotate&quot;:0,&quot;skewX&quot;:0,&quot;scale&quot;:{&quot;x&quot;:1,&quot;y&quot;:1}},&quot;type&quot;:&quot;FIGURE_OBJECT&quot;,&quot;id&quot;:&quot;564668e2-80e1-44ed-a150-e5982c3755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5&quot;},&quot;name&quot;:&quot;Sequenced genome (simple)&quot;,&quot;displayName&quot;:&quot;Sequenced genome (simple)&quot;,&quot;isPremium&quot;:true},&quot;1e65d0bd-1628-4648-91ca-28dafce16bb0&quot;:{&quot;type&quot;:&quot;FIGURE_OBJECT&quot;,&quot;id&quot;:&quot;1e65d0bd-1628-4648-91ca-28dafce16bb0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1&quot;}},&quot;c675d4cc-e0f0-4ed1-9410-5f036b0c7b7d&quot;:{&quot;type&quot;:&quot;FIGURE_OBJECT&quot;,&quot;id&quot;:&quot;c675d4cc-e0f0-4ed1-9410-5f036b0c7b7d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2&quot;}},&quot;3ad061bc-d9f4-442a-9689-b428b46d4ef8&quot;:{&quot;type&quot;:&quot;FIGURE_OBJECT&quot;,&quot;id&quot;:&quot;3ad061bc-d9f4-442a-9689-b428b46d4ef8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3&quot;}},&quot;bc02ea59-70b3-41a7-a72a-dfcc9603b5d0&quot;:{&quot;type&quot;:&quot;FIGURE_OBJECT&quot;,&quot;id&quot;:&quot;bc02ea59-70b3-41a7-a72a-dfcc9603b5d0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5&quot;}},&quot;b0fd6b21-7498-493a-ab8c-5bb1cd04bef5&quot;:{&quot;type&quot;:&quot;FIGURE_OBJECT&quot;,&quot;id&quot;:&quot;b0fd6b21-7498-493a-ab8c-5bb1cd04bef5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6&quot;}},&quot;28df9b7b-773b-49bb-bdb6-a4148f49c604&quot;:{&quot;type&quot;:&quot;FIGURE_OBJECT&quot;,&quot;id&quot;:&quot;28df9b7b-773b-49bb-bdb6-a4148f49c604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7&quot;}},&quot;0f1e6670-79bf-4f12-b8cb-091fa219d0a4&quot;:{&quot;relativeTransform&quot;:{&quot;translate&quot;:{&quot;x&quot;:-298.36495386747754,&quot;y&quot;:311.1414403071158},&quot;rotate&quot;:0,&quot;skewX&quot;:0,&quot;scale&quot;:{&quot;x&quot;:1,&quot;y&quot;:1}},&quot;type&quot;:&quot;FIGURE_OBJECT&quot;,&quot;id&quot;:&quot;0f1e6670-79bf-4f12-b8cb-091fa219d0a4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7&quot;},&quot;name&quot;:&quot;Sequenced genome (simple)&quot;,&quot;displayName&quot;:&quot;Sequenced genome (simple)&quot;,&quot;isPremium&quot;:true},&quot;ddf8c6f9-7eb1-4636-9adf-ffb49c3a095b&quot;:{&quot;type&quot;:&quot;FIGURE_OBJECT&quot;,&quot;id&quot;:&quot;ddf8c6f9-7eb1-4636-9adf-ffb49c3a095b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1&quot;}},&quot;bbd618b7-621d-4961-b028-15ec78f34afa&quot;:{&quot;type&quot;:&quot;FIGURE_OBJECT&quot;,&quot;id&quot;:&quot;bbd618b7-621d-4961-b028-15ec78f34afa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2&quot;}},&quot;e281fe04-a9d4-48de-8323-4762c93194e1&quot;:{&quot;type&quot;:&quot;FIGURE_OBJECT&quot;,&quot;id&quot;:&quot;e281fe04-a9d4-48de-8323-4762c93194e1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3&quot;}},&quot;29c3cc3e-17a5-4410-906a-d3be7194dc48&quot;:{&quot;type&quot;:&quot;FIGURE_OBJECT&quot;,&quot;id&quot;:&quot;29c3cc3e-17a5-4410-906a-d3be7194dc48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5&quot;}},&quot;23306f76-4dbf-499d-b7e0-2af6ffbf4b04&quot;:{&quot;type&quot;:&quot;FIGURE_OBJECT&quot;,&quot;id&quot;:&quot;23306f76-4dbf-499d-b7e0-2af6ffbf4b04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6&quot;}},&quot;b54bb14d-fb61-45f4-845a-0546bbe45d01&quot;:{&quot;type&quot;:&quot;FIGURE_OBJECT&quot;,&quot;id&quot;:&quot;b54bb14d-fb61-45f4-845a-0546bbe45d0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7&quot;}},&quot;61f64451-a858-4280-8298-5398638cec89&quot;:{&quot;relativeTransform&quot;:{&quot;translate&quot;:{&quot;x&quot;:-39.564934922711046,&quot;y&quot;:-110.43777595286609},&quot;rotate&quot;:0},&quot;type&quot;:&quot;FIGURE_OBJECT&quot;,&quot;id&quot;:&quot;61f64451-a858-4280-8298-5398638cec89&quot;,&quot;parent&quot;:{&quot;type&quot;:&quot;CHILD&quot;,&quot;parentId&quot;:&quot;a71f5267-345f-4636-9d56-1d7c98ef3f99&quot;,&quot;order&quot;:&quot;5&quot;},&quot;name&quot;:&quot;Mycobacteria &quot;,&quot;displayName&quot;:&quot;Mycobacteria &quot;,&quot;source&quot;:{&quot;id&quot;:&quot;67069e1d9c4f3555e331da0a&quot;,&quot;type&quot;:&quot;ASSETS&quot;},&quot;isPremium&quot;:false},&quot;8387786e-655c-47ff-906b-61bad1ca8278&quot;:{&quot;id&quot;:&quot;8387786e-655c-47ff-906b-61bad1ca8278&quot;,&quot;name&quot;:&quot;Mycobacterium&quot;,&quot;displayName&quot;:&quot;&quot;,&quot;type&quot;:&quot;FIGURE_OBJECT&quot;,&quot;relativeTransform&quot;:{&quot;translate&quot;:{&quot;x&quot;:-31.902120010708742,&quot;y&quot;:19.426338756543547},&quot;rotate&quot;:2.7928758690413265,&quot;skewX&quot;:1.2174087975369534e-16,&quot;scale&quot;:{&quot;x&quot;:0.16881534001889717,&quot;y&quot;:0.1688153400188973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1&quot;}},&quot;2e6ce2d5-a1d4-4a3c-b6ba-8dde24dff3ee&quot;:{&quot;id&quot;:&quot;2e6ce2d5-a1d4-4a3c-b6ba-8dde24dff3ee&quot;,&quot;name&quot;:&quot;Mycobacterium&quot;,&quot;displayName&quot;:&quot;&quot;,&quot;type&quot;:&quot;FIGURE_OBJECT&quot;,&quot;relativeTransform&quot;:{&quot;translate&quot;:{&quot;x&quot;:-48.38517790090609,&quot;y&quot;:17.194103969032355},&quot;rotate&quot;:0.2808234766458876,&quot;skewX&quot;:1.217408797536954e-16,&quot;scale&quot;:{&quot;x&quot;:0.16881534001889711,&quot;y&quot;:0.1688153400188972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2&quot;}},&quot;be4892a0-e991-442c-b5ea-41028de7dc6a&quot;:{&quot;id&quot;:&quot;be4892a0-e991-442c-b5ea-41028de7dc6a&quot;,&quot;name&quot;:&quot;Mycobacterium&quot;,&quot;displayName&quot;:&quot;&quot;,&quot;type&quot;:&quot;FIGURE_OBJECT&quot;,&quot;relativeTransform&quot;:{&quot;translate&quot;:{&quot;x&quot;:-42.571522827152215,&quot;y&quot;:9.436261536805068},&quot;rotate&quot;:1.2135274289116575,&quot;skewX&quot;:4.869635190147819e-16,&quot;scale&quot;:{&quot;x&quot;:0.16881534001889706,&quot;y&quot;:0.16881534001889728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3&quot;}},&quot;c6af8ca7-4237-437c-a86c-386e04b2203b&quot;:{&quot;id&quot;:&quot;c6af8ca7-4237-437c-a86c-386e04b2203b&quot;,&quot;name&quot;:&quot;Mycobacterium&quot;,&quot;displayName&quot;:&quot;&quot;,&quot;type&quot;:&quot;FIGURE_OBJECT&quot;,&quot;relativeTransform&quot;:{&quot;translate&quot;:{&quot;x&quot;:-33.13598024451666,&quot;y&quot;:9.935026617098778},&quot;rotate&quot;:0.2808234766458875,&quot;skewX&quot;:3.347874193226624e-16,&quot;scale&quot;:{&quot;x&quot;:0.16881534001889711,&quot;y&quot;:0.1688153400188974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5&quot;}},&quot;c5be86ec-13c4-4dcb-b15e-d4634e802510&quot;:{&quot;id&quot;:&quot;c5be86ec-13c4-4dcb-b15e-d4634e802510&quot;,&quot;name&quot;:&quot;Mycobacterium&quot;,&quot;displayName&quot;:&quot;&quot;,&quot;type&quot;:&quot;FIGURE_OBJECT&quot;,&quot;relativeTransform&quot;:{&quot;translate&quot;:{&quot;x&quot;:-29.200662510991382,&quot;y&quot;:2.3756749178213687},&quot;rotate&quot;:2.8317967113608,&quot;skewX&quot;:4.2609307913793386e-16,&quot;scale&quot;:{&quot;x&quot;:0.16881534001889714,&quot;y&quot;:0.16881534001889736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6&quot;}},&quot;3327b5d7-900c-4132-9cca-019e3796458d&quot;:{&quot;id&quot;:&quot;3327b5d7-900c-4132-9cca-019e3796458d&quot;,&quot;name&quot;:&quot;Mycobacterium&quot;,&quot;displayName&quot;:&quot;&quot;,&quot;type&quot;:&quot;FIGURE_OBJECT&quot;,&quot;relativeTransform&quot;:{&quot;translate&quot;:{&quot;x&quot;:-17.6275420876297,&quot;y&quot;:10.000418331873323},&quot;rotate&quot;:-2.516939314301023,&quot;skewX&quot;:3.652226392610862e-16,&quot;scale&quot;:{&quot;x&quot;:0.16881534001889714,&quot;y&quot;:0.16881534001889742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7&quot;}},&quot;96b6289c-0964-43b7-a379-426e117534be&quot;:{&quot;id&quot;:&quot;96b6289c-0964-43b7-a379-426e117534be&quot;,&quot;name&quot;:&quot;Mycobacterium&quot;,&quot;displayName&quot;:&quot;&quot;,&quot;type&quot;:&quot;FIGURE_OBJECT&quot;,&quot;relativeTransform&quot;:{&quot;translate&quot;:{&quot;x&quot;:-9.292435125584168,&quot;y&quot;:7.457478436433722},&quot;rotate&quot;:-2.809107431084873,&quot;skewX&quot;:4.869635190147817e-16,&quot;scale&quot;:{&quot;x&quot;:0.1688153400188971,&quot;y&quot;:0.16881534001889734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8&quot;}},&quot;1c7106c5-829d-4ca0-aa72-bd531cedbd6d&quot;:{&quot;relativeTransform&quot;:{&quot;translate&quot;:{&quot;x&quot;:103.18243240570878,&quot;y&quot;:-238.54050196644417},&quot;rotate&quot;:0,&quot;skewX&quot;:0,&quot;scale&quot;:{&quot;x&quot;:1,&quot;y&quot;:1}},&quot;type&quot;:&quot;FIGURE_OBJECT&quot;,&quot;id&quot;:&quot;1c7106c5-829d-4ca0-aa72-bd531cedbd6d&quot;,&quot;name&quot;:&quot;Granuloma cell cluster &quot;,&quot;opacity&quot;:1,&quot;source&quot;:{&quot;id&quot;:&quot;6182d4e1d2afee00a80a071d&quot;,&quot;type&quot;:&quot;ASSETS&quot;},&quot;pathStyles&quot;:[{&quot;type&quot;:&quot;FILL&quot;,&quot;fillStyle&quot;:&quot;rgb(0,0,0)&quot;}],&quot;isLocked&quot;:false,&quot;parent&quot;:{&quot;type&quot;:&quot;CHILD&quot;,&quot;parentId&quot;:&quot;8a8d8a4d-8c59-463c-ade5-247d5f1a00d7&quot;,&quot;order&quot;:&quot;5&quot;},&quot;displayName&quot;:&quot;Granuloma cell cluster &quot;,&quot;isPremium&quot;:true},&quot;3d6bff48-73ed-43df-bbee-93f74d732184&quot;:{&quot;type&quot;:&quot;FIGURE_OBJECT&quot;,&quot;id&quot;:&quot;3d6bff48-73ed-43df-bbee-93f74d732184&quot;,&quot;relativeTransform&quot;:{&quot;translate&quot;:{&quot;x&quot;:-0.01736184219598963,&quot;y&quot;:-0.07262816430079692},&quot;rotate&quot;:0},&quot;opacity&quot;:1,&quot;path&quot;:{&quot;type&quot;:&quot;POLY_LINE&quot;,&quot;points&quot;:[{&quot;x&quot;:-28.16115088015393,&quot;y&quot;:24.766029774667093},{&quot;x&quot;:-35.64186977351365,&quot;y&quot;:14.257538286902241},{&quot;x&quot;:-37.30593799102067,&quot;y&quot;:2.50046115690461},{&quot;x&quot;:-33.786405722033436,&quot;y&quot;:-11.85149158035496},{&quot;x&quot;:-29.677878179470127,&quot;y&quot;:-25.502405673387916},{&quot;x&quot;:-21.932092993041813,&quot;y&quot;:-30.765358623204804},{&quot;x&quot;:-15.305435666326783,&quot;y&quot;:-37.25948280338553},{&quot;x&quot;:-6.352044389433234,&quot;y&quot;:-35.83999110306336},{&quot;x&quot;:2.3214728227351835,&quot;y&quot;:-38.05468168259133},{&quot;x&quot;:21.008646484071573,&quot;y&quot;:-32.48828952815071},{&quot;x&quot;:32.00889764641852,&quot;y&quot;:-21.22297207273517},{&quot;x&quot;:37.31022350779054,&quot;y&quot;:-0.28273492031568576},{&quot;x&quot;:27.767836957320895,&quot;y&quot;:26.621493826147304},{&quot;x&quot;:11.996392519739121,&quot;y&quot;:35.36868149741113},{&quot;x&quot;:-7.353446874268752,&quot;y&quot;:37.22414554889134}],&quot;closed&quot;:true},&quot;pathStyles&quot;:[{&quot;type&quot;:&quot;FILL&quot;,&quot;fillStyle&quot;:&quot;rgba(249,251,254,1)&quot;},{&quot;type&quot;:&quot;STROKE&quot;,&quot;strokeStyle&quot;:&quot;rgba(180,196,228,1)&quot;,&quot;lineWidth&quot;:0.265066293068601,&quot;lineJoin&quot;:&quot;round&quot;}],&quot;pathSmoothing&quot;:{&quot;type&quot;:&quot;CATMULL_SMOOTHING&quot;,&quot;smoothing&quot;:0.2},&quot;isLocked&quot;:false,&quot;parent&quot;:{&quot;type&quot;:&quot;CHILD&quot;,&quot;parentId&quot;:&quot;1c7106c5-829d-4ca0-aa72-bd531cedbd6d&quot;,&quot;order&quot;:&quot;01&quot;}},&quot;94f581d7-ace9-426c-b919-969986e51503&quot;:{&quot;type&quot;:&quot;FIGURE_OBJECT&quot;,&quot;id&quot;:&quot;94f581d7-ace9-426c-b919-969986e51503&quot;,&quot;name&quot;:&quot;Bacillus&quot;,&quot;relativeTransform&quot;:{&quot;translate&quot;:{&quot;x&quot;:-3.7834433317550142,&quot;y&quot;:0.23714320285317816},&quot;rotate&quot;:0.4145446793090976,&quot;skewX&quot;:-3.8011289408587814e-16,&quot;scale&quot;:{&quot;x&quot;:0.02533320250299899,&quot;y&quot;:0.02533320250299899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02&quot;}},&quot;f820f238-c0fd-4984-a72a-0adab43454a2&quot;:{&quot;type&quot;:&quot;FIGURE_OBJECT&quot;,&quot;id&quot;:&quot;f820f238-c0fd-4984-a72a-0adab43454a2&quot;,&quot;name&quot;:&quot;Bacillus&quot;,&quot;relativeTransform&quot;:{&quot;translate&quot;:{&quot;x&quot;:-1.5194019719668683,&quot;y&quot;:-1.3387951904002213},&quot;rotate&quot;:-0.18463837290440616,&quot;skewX&quot;:1.9005644704293914e-16,&quot;scale&quot;:{&quot;x&quot;:0.025333202502998985,&quot;y&quot;:0.02533320250299903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05&quot;}},&quot;59345a04-bcd8-4a12-b6be-7831589bf95a&quot;:{&quot;type&quot;:&quot;FIGURE_OBJECT&quot;,&quot;id&quot;:&quot;59345a04-bcd8-4a12-b6be-7831589bf95a&quot;,&quot;name&quot;:&quot;Bacillus&quot;,&quot;relativeTransform&quot;:{&quot;translate&quot;:{&quot;x&quot;:-3.812714210538427,&quot;y&quot;:2.691310577369604},&quot;rotate&quot;:-0.18463837290440616,&quot;skewX&quot;:1.9005644704293914e-16,&quot;scale&quot;:{&quot;x&quot;:0.025333202502998985,&quot;y&quot;:0.02533320250299903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07&quot;}},&quot;c519d29f-4ae1-4102-8347-b6778f2af9d3&quot;:{&quot;type&quot;:&quot;FIGURE_OBJECT&quot;,&quot;id&quot;:&quot;c519d29f-4ae1-4102-8347-b6778f2af9d3&quot;,&quot;name&quot;:&quot;Bacillus&quot;,&quot;relativeTransform&quot;:{&quot;translate&quot;:{&quot;x&quot;:2.7368088248936364,&quot;y&quot;:-4.448780159019576},&quot;rotate&quot;:-0.18463837290440616,&quot;skewX&quot;:1.9005644704293914e-16,&quot;scale&quot;:{&quot;x&quot;:0.025333202502998985,&quot;y&quot;:0.02533320250299903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&quot;}},&quot;c34908ab-8c4d-44da-8206-68039b6104f4&quot;:{&quot;type&quot;:&quot;FIGURE_OBJECT&quot;,&quot;id&quot;:&quot;c34908ab-8c4d-44da-8206-68039b6104f4&quot;,&quot;name&quot;:&quot;Bacillus&quot;,&quot;relativeTransform&quot;:{&quot;translate&quot;:{&quot;x&quot;:-1.3359741623637669,&quot;y&quot;:0.030483789940162005},&quot;rotate&quot;:0.20950637210968942,&quot;skewX&quot;:-4.223476600954201e-17,&quot;scale&quot;:{&quot;x&quot;:0.025333202502998992,&quot;y&quot;:0.02533320250299899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1&quot;}},&quot;954bd3f4-e19b-4e5c-87a0-4beecc780a8a&quot;:{&quot;type&quot;:&quot;FIGURE_OBJECT&quot;,&quot;id&quot;:&quot;954bd3f4-e19b-4e5c-87a0-4beecc780a8a&quot;,&quot;name&quot;:&quot;Bacillus&quot;,&quot;relativeTransform&quot;:{&quot;translate&quot;:{&quot;x&quot;:-1.5296572222189855,&quot;y&quot;:2.052035112032115},&quot;rotate&quot;:0.4549982887059384,&quot;skewX&quot;:2.5340859605725245e-16,&quot;scale&quot;:{&quot;x&quot;:0.025333202502998975,&quot;y&quot;:0.025333202502998968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2&quot;}},&quot;71b03ae8-d1c4-4dac-b4fe-39c6878d61cf&quot;:{&quot;type&quot;:&quot;FIGURE_OBJECT&quot;,&quot;id&quot;:&quot;71b03ae8-d1c4-4dac-b4fe-39c6878d61cf&quot;,&quot;name&quot;:&quot;Bacillus&quot;,&quot;relativeTransform&quot;:{&quot;translate&quot;:{&quot;x&quot;:-1.3473681967677538,&quot;y&quot;:3.080942019848602},&quot;rotate&quot;:-0.2590611471210359,&quot;skewX&quot;:5.490519581240475e-16,&quot;scale&quot;:{&quot;x&quot;:0.02533320250299896,&quot;y&quot;:0.02533320250299899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5&quot;}},&quot;f53398a6-2046-45f3-907a-bd049b08c81f&quot;:{&quot;type&quot;:&quot;FIGURE_OBJECT&quot;,&quot;id&quot;:&quot;f53398a6-2046-45f3-907a-bd049b08c81f&quot;,&quot;name&quot;:&quot;Bacillus&quot;,&quot;relativeTransform&quot;:{&quot;translate&quot;:{&quot;x&quot;:5.130563623625707,&quot;y&quot;:8.573500694586324},&quot;rotate&quot;:0.07644084465541726,&quot;skewX&quot;:4.1178896859303504e-16,&quot;scale&quot;:{&quot;x&quot;:0.02533320250299898,&quot;y&quot;:0.025333202502999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7&quot;}},&quot;389219e0-8dd9-45a5-87c4-001c5d1b24f1&quot;:{&quot;type&quot;:&quot;FIGURE_OBJECT&quot;,&quot;id&quot;:&quot;389219e0-8dd9-45a5-87c4-001c5d1b24f1&quot;,&quot;name&quot;:&quot;Bacillus&quot;,&quot;relativeTransform&quot;:{&quot;translate&quot;:{&quot;x&quot;:7.537282297433904,&quot;y&quot;:-5.4827958446882405},&quot;rotate&quot;:-1.3096592654214878,&quot;skewX&quot;:5.912867241335891e-16,&quot;scale&quot;:{&quot;x&quot;:0.02533320250299897,&quot;y&quot;:0.025333202502998968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&quot;}},&quot;b4a25625-0515-4e7d-a340-88f59bff9dd7&quot;:{&quot;type&quot;:&quot;FIGURE_OBJECT&quot;,&quot;id&quot;:&quot;b4a25625-0515-4e7d-a340-88f59bff9dd7&quot;,&quot;name&quot;:&quot;Bacillus&quot;,&quot;relativeTransform&quot;:{&quot;translate&quot;:{&quot;x&quot;:-1.07923650011959,&quot;y&quot;:-3.626155906953581},&quot;rotate&quot;:-0.6182323391070409,&quot;skewX&quot;:-8.446953201908412e-17,&quot;scale&quot;:{&quot;x&quot;:0.02533320250299898,&quot;y&quot;:0.02533320250299898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1&quot;}},&quot;418bdefe-963f-43e1-8a42-e7fbf6269de9&quot;:{&quot;type&quot;:&quot;FIGURE_OBJECT&quot;,&quot;id&quot;:&quot;418bdefe-963f-43e1-8a42-e7fbf6269de9&quot;,&quot;name&quot;:&quot;Bacillus&quot;,&quot;relativeTransform&quot;:{&quot;translate&quot;:{&quot;x&quot;:-0.7539221926975027,&quot;y&quot;:4.537512332665869},&quot;rotate&quot;:-2.443460952792061e-16,&quot;skewX&quot;:4.7123889803846967e-17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2&quot;}},&quot;05f8bd09-76c3-47ec-9190-67877c4dde84&quot;:{&quot;type&quot;:&quot;FIGURE_OBJECT&quot;,&quot;id&quot;:&quot;05f8bd09-76c3-47ec-9190-67877c4dde84&quot;,&quot;name&quot;:&quot;Bacillus&quot;,&quot;relativeTransform&quot;:{&quot;translate&quot;:{&quot;x&quot;:0.22337722984643396,&quot;y&quot;:6.361168428977836},&quot;rotate&quot;:-0.34482128152400765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5&quot;}},&quot;a6fde1bc-f8d2-4ec5-b0d3-c90c8daf1231&quot;:{&quot;type&quot;:&quot;FIGURE_OBJECT&quot;,&quot;id&quot;:&quot;a6fde1bc-f8d2-4ec5-b0d3-c90c8daf1231&quot;,&quot;name&quot;:&quot;Bacillus&quot;,&quot;relativeTransform&quot;:{&quot;translate&quot;:{&quot;x&quot;:-3.5923845920226043,&quot;y&quot;:-4.965114273843477},&quot;rotate&quot;:-0.34482128152400765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7&quot;}},&quot;2b70ace6-8c02-448c-9fa3-86c71026426d&quot;:{&quot;type&quot;:&quot;FIGURE_OBJECT&quot;,&quot;id&quot;:&quot;2b70ace6-8c02-448c-9fa3-86c71026426d&quot;,&quot;name&quot;:&quot;Bacillus&quot;,&quot;relativeTransform&quot;:{&quot;translate&quot;:{&quot;x&quot;:1.210724687486145,&quot;y&quot;:0.4761200294864661},&quot;rotate&quot;:1.5707963267948963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3&quot;}},&quot;35936d48-6e89-4dbd-8e76-db6af93ca6d7&quot;:{&quot;type&quot;:&quot;FIGURE_OBJECT&quot;,&quot;id&quot;:&quot;35936d48-6e89-4dbd-8e76-db6af93ca6d7&quot;,&quot;name&quot;:&quot;Bacillus&quot;,&quot;relativeTransform&quot;:{&quot;translate&quot;:{&quot;x&quot;:-5.517936705863636,&quot;y&quot;:0.7358670847043943},&quot;rotate&quot;:1.5707963267948963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32&quot;}},&quot;c0ced5da-f527-42f9-b426-fb211860a8aa&quot;:{&quot;type&quot;:&quot;FIGURE_OBJECT&quot;,&quot;id&quot;:&quot;c0ced5da-f527-42f9-b426-fb211860a8aa&quot;,&quot;name&quot;:&quot;Bacillus&quot;,&quot;relativeTransform&quot;:{&quot;translate&quot;:{&quot;x&quot;:5.00691805986477,&quot;y&quot;:3.0809085794824402},&quot;rotate&quot;:2.1023653724981486,&quot;skewX&quot;:0,&quot;scale&quot;:{&quot;x&quot;:0.025333202502998985,&quot;y&quot;:0.02533320250299898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35&quot;}},&quot;437460ec-cf54-464a-9f52-222634c2b9bd&quot;:{&quot;type&quot;:&quot;FIGURE_OBJECT&quot;,&quot;id&quot;:&quot;437460ec-cf54-464a-9f52-222634c2b9bd&quot;,&quot;name&quot;:&quot;Bacillus&quot;,&quot;relativeTransform&quot;:{&quot;translate&quot;:{&quot;x&quot;:6.2689607702160135,&quot;y&quot;:4.388935691348346},&quot;rotate&quot;:2.49211941283793,&quot;skewX&quot;:8.446953201908407e-17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4&quot;}},&quot;e2040ad7-691c-4ef4-a5e8-80c470525ab8&quot;:{&quot;type&quot;:&quot;FIGURE_OBJECT&quot;,&quot;id&quot;:&quot;e2040ad7-691c-4ef4-a5e8-80c470525ab8&quot;,&quot;name&quot;:&quot;Bacillus&quot;,&quot;relativeTransform&quot;:{&quot;translate&quot;:{&quot;x&quot;:2.4825592178259477,&quot;y&quot;:4.806225081065785},&quot;rotate&quot;:1.5707963267948963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45&quot;}},&quot;2b2c4ba6-37b5-46f0-9605-0494f541ebc0&quot;:{&quot;type&quot;:&quot;FIGURE_OBJECT&quot;,&quot;id&quot;:&quot;2b2c4ba6-37b5-46f0-9605-0494f541ebc0&quot;,&quot;name&quot;:&quot;Bacillus&quot;,&quot;relativeTransform&quot;:{&quot;translate&quot;:{&quot;x&quot;:0.6927168463761119,&quot;y&quot;:-1.862998535677364},&quot;rotate&quot;:0.9921039746000826,&quot;skewX&quot;:2.5340859605725245e-16,&quot;scale&quot;:{&quot;x&quot;:0.02533320250299897,&quot;y&quot;:0.02533320250299899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&quot;}},&quot;f6d9d376-be53-45da-89ee-b9f1fd6357f8&quot;:{&quot;type&quot;:&quot;FIGURE_OBJECT&quot;,&quot;id&quot;:&quot;f6d9d376-be53-45da-89ee-b9f1fd6357f8&quot;,&quot;name&quot;:&quot;Bacillus&quot;,&quot;relativeTransform&quot;:{&quot;translate&quot;:{&quot;x&quot;:-0.00002131937474588211,&quot;y&quot;:-5.9489363477028805},&quot;rotate&quot;:0.9921039746000826,&quot;skewX&quot;:2.5340859605725245e-16,&quot;scale&quot;:{&quot;x&quot;:0.02533320250299897,&quot;y&quot;:0.02533320250299899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1&quot;}},&quot;6137ae77-1051-4990-be74-b60b0de19c86&quot;:{&quot;type&quot;:&quot;FIGURE_OBJECT&quot;,&quot;id&quot;:&quot;6137ae77-1051-4990-be74-b60b0de19c86&quot;,&quot;name&quot;:&quot;Bacillus&quot;,&quot;relativeTransform&quot;:{&quot;translate&quot;:{&quot;x&quot;:3.300192077904385,&quot;y&quot;:-1.030638216218142},&quot;rotate&quot;:1.4133691991778108,&quot;skewX&quot;:-1.0558691502385536e-16,&quot;scale&quot;:{&quot;x&quot;:0.02533320250299895,&quot;y&quot;:0.0253332025029989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2&quot;}},&quot;d7f01703-48a8-4bf9-969c-30ef7f835a10&quot;:{&quot;type&quot;:&quot;FIGURE_OBJECT&quot;,&quot;id&quot;:&quot;d7f01703-48a8-4bf9-969c-30ef7f835a10&quot;,&quot;name&quot;:&quot;Bacillus&quot;,&quot;relativeTransform&quot;:{&quot;translate&quot;:{&quot;x&quot;:2.441244755215599,&quot;y&quot;:-2.288642843121717},&quot;rotate&quot;:1.4133691991778108,&quot;skewX&quot;:-1.0558691502385536e-16,&quot;scale&quot;:{&quot;x&quot;:0.02533320250299895,&quot;y&quot;:0.0253332025029989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5&quot;}},&quot;8c02f4fc-1ff2-4ac8-ba9e-952086cd62c1&quot;:{&quot;type&quot;:&quot;FIGURE_OBJECT&quot;,&quot;id&quot;:&quot;8c02f4fc-1ff2-4ac8-ba9e-952086cd62c1&quot;,&quot;name&quot;:&quot;Bacillus&quot;,&quot;relativeTransform&quot;:{&quot;translate&quot;:{&quot;x&quot;:5.330202283370309,&quot;y&quot;:-1.5770723793789472},&quot;rotate&quot;:1.0204297424263442,&quot;skewX&quot;:8.446953201908429e-17,&quot;scale&quot;:{&quot;x&quot;:0.02533320250299895,&quot;y&quot;:0.0253332025029989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7&quot;}},&quot;5e76057d-d85b-4cb5-9073-8cf8a6990ff7&quot;:{&quot;type&quot;:&quot;FIGURE_OBJECT&quot;,&quot;id&quot;:&quot;5e76057d-d85b-4cb5-9073-8cf8a6990ff7&quot;,&quot;name&quot;:&quot;Bacillus&quot;,&quot;relativeTransform&quot;:{&quot;translate&quot;:{&quot;x&quot;:3.9568631458085273,&quot;y&quot;:0.8109446603038599},&quot;rotate&quot;:-0.34482128152400765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&quot;}},&quot;c2b99856-11e5-42cc-86c0-038fe866eab0&quot;:{&quot;type&quot;:&quot;FIGURE_OBJECT&quot;,&quot;id&quot;:&quot;c2b99856-11e5-42cc-86c0-038fe866eab0&quot;,&quot;name&quot;:&quot;Bacillus&quot;,&quot;relativeTransform&quot;:{&quot;translate&quot;:{&quot;x&quot;:-3.8296482910777465,&quot;y&quot;:-2.190510137618065},&quot;rotate&quot;:-1.0122882964570599,&quot;skewX&quot;:0,&quot;scale&quot;:{&quot;x&quot;:0.025333202502998982,&quot;y&quot;:0.025333202502998996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1&quot;}},&quot;87a83f4b-2ecb-43a8-ab18-beda72dadefa&quot;:{&quot;type&quot;:&quot;FIGURE_OBJECT&quot;,&quot;id&quot;:&quot;87a83f4b-2ecb-43a8-ab18-beda72dadefa&quot;,&quot;name&quot;:&quot;Bacillus&quot;,&quot;relativeTransform&quot;:{&quot;translate&quot;:{&quot;x&quot;:1.1812013497797267,&quot;y&quot;:2.793329812694587},&quot;rotate&quot;:-0.2931849754745319,&quot;skewX&quot;:-1.689390640381683e-16,&quot;scale&quot;:{&quot;x&quot;:0.02533320250299897,&quot;y&quot;:0.02533320250299901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2&quot;}},&quot;9f4caad4-794c-4e9a-b7c6-9b23915d560e&quot;:{&quot;type&quot;:&quot;FIGURE_OBJECT&quot;,&quot;id&quot;:&quot;9f4caad4-794c-4e9a-b7c6-9b23915d560e&quot;,&quot;name&quot;:&quot;Bacillus&quot;,&quot;relativeTransform&quot;:{&quot;translate&quot;:{&quot;x&quot;:-2.991910968837821,&quot;y&quot;:5.395208492701726},&quot;rotate&quot;:0.31922417272353465,&quot;skewX&quot;:-8.446953201908403e-17,&quot;scale&quot;:{&quot;x&quot;:0.02533320250299899,&quot;y&quot;:0.0253332025029990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5&quot;}},&quot;54c02b51-1a14-44b3-badf-dbc84a1ac014&quot;:{&quot;type&quot;:&quot;FIGURE_OBJECT&quot;,&quot;id&quot;:&quot;54c02b51-1a14-44b3-badf-dbc84a1ac014&quot;,&quot;relativeTransform&quot;:{&quot;translate&quot;:{&quot;x&quot;:-4.210467373201837,&quot;y&quot;:2.87201506662625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7&quot;}},&quot;0f316867-72f6-46ca-9681-dd2aa381d9f4&quot;:{&quot;id&quot;:&quot;0f316867-72f6-46ca-9681-dd2aa381d9f4&quot;,&quot;name&quot;:&quot;Neutrophil&quot;,&quot;type&quot;:&quot;FIGURE_OBJECT&quot;,&quot;relativeTransform&quot;:{&quot;translate&quot;:{&quot;x&quot;:8.743906861998,&quot;y&quot;:-21.85466898630421},&quot;rotate&quot;:0,&quot;skewX&quot;:0,&quot;scale&quot;:{&quot;x&quot;:0.08222834844280869,&quot;y&quot;:0.08222834844280869}},&quot;image&quot;:{&quot;url&quot;:&quot;https://icons.biorender.com/biorender/6166f11c750572002977b480/neutrophil-02.png&quot;,&quot;fallbackUrl&quot;:&quot;https://res.cloudinary.com/dlcjuc3ej/image/upload/v1634136342/ihqrsnftzzljbkyujrif.svg#/keystone/api/icons/6166f11c750572002977b480/neutrophil-02.svg&quot;,&quot;isPremium&quot;:false,&quot;isPacked&quot;:true,&quot;size&quot;:{&quot;x&quot;:100,&quot;y&quot;:105.23560209424083}},&quot;source&quot;:{&quot;id&quot;:&quot;6166f0aa750572002977b44d&quot;,&quot;type&quot;:&quot;ASSETS&quot;},&quot;parent&quot;:{&quot;type&quot;:&quot;CHILD&quot;,&quot;parentId&quot;:&quot;54c02b51-1a14-44b3-badf-dbc84a1ac014&quot;,&quot;order&quot;:&quot;7&quot;},&quot;styles&quot;:{&quot;cell&quot;:[{&quot;monochromeTargetColor&quot;:&quot;#8169C3&quot;,&quot;styleName&quot;:&quot;FILL&quot;,&quot;color&quot;:&quot;#a293cf&quot;},{&quot;monochromeTargetColor&quot;:&quot;#8169C3&quot;,&quot;styleName&quot;:&quot;STROKE&quot;,&quot;color&quot;:&quot;#5c48a4&quot;}],&quot;nucleus&quot;:[{&quot;monochromeTargetColor&quot;:&quot;#8169C3&quot;,&quot;styleName&quot;:&quot;FILL&quot;,&quot;color&quot;:&quot;#7764b5&quot;},{&quot;monochromeTargetColor&quot;:&quot;#8169C3&quot;,&quot;styleName&quot;:&quot;STROKE&quot;,&quot;color&quot;:&quot;#5f4ca6&quot;}],&quot;granules&quot;:[{&quot;monochromeTargetColor&quot;:&quot;#8169C3&quot;,&quot;styleName&quot;:&quot;FILL&quot;,&quot;color&quot;:&quot;#5f4ca6&quot;},{&quot;monochromeTargetColor&quot;:&quot;#8169C3&quot;,&quot;styleName&quot;:&quot;STROKE&quot;}]}},&quot;3166eecb-d7b6-49b8-85bf-6b49d8584c1b&quot;:{&quot;id&quot;:&quot;3166eecb-d7b6-49b8-85bf-6b49d8584c1b&quot;,&quot;name&quot;:&quot;Neutrophil&quot;,&quot;type&quot;:&quot;FIGURE_OBJECT&quot;,&quot;relativeTransform&quot;:{&quot;translate&quot;:{&quot;x&quot;:-7.758043922026182,&quot;y&quot;:20.868792704110568},&quot;rotate&quot;:0,&quot;skewX&quot;:0,&quot;scale&quot;:{&quot;x&quot;:0.07935378855186627,&quot;y&quot;:0.07935378855186626}},&quot;image&quot;:{&quot;url&quot;:&quot;https://icons.biorender.com/biorender/6166f11c750572002977b480/neutrophil-02.png&quot;,&quot;fallbackUrl&quot;:&quot;https://res.cloudinary.com/dlcjuc3ej/image/upload/v1634136342/ihqrsnftzzljbkyujrif.svg#/keystone/api/icons/6166f11c750572002977b480/neutrophil-02.svg&quot;,&quot;isPremium&quot;:false,&quot;isPacked&quot;:true,&quot;size&quot;:{&quot;x&quot;:100,&quot;y&quot;:105.23560209424083}},&quot;source&quot;:{&quot;id&quot;:&quot;6166f0aa750572002977b44d&quot;,&quot;type&quot;:&quot;ASSETS&quot;},&quot;parent&quot;:{&quot;type&quot;:&quot;CHILD&quot;,&quot;parentId&quot;:&quot;54c02b51-1a14-44b3-badf-dbc84a1ac014&quot;,&quot;order&quot;:&quot;2&quot;},&quot;styles&quot;:{&quot;cell&quot;:[{&quot;monochromeTargetColor&quot;:&quot;#8169C3&quot;,&quot;styleName&quot;:&quot;FILL&quot;,&quot;color&quot;:&quot;#a293cf&quot;},{&quot;monochromeTargetColor&quot;:&quot;#8169C3&quot;,&quot;styleName&quot;:&quot;STROKE&quot;,&quot;color&quot;:&quot;#5c48a4&quot;}],&quot;nucleus&quot;:[{&quot;monochromeTargetColor&quot;:&quot;#8169C3&quot;,&quot;styleName&quot;:&quot;FILL&quot;,&quot;color&quot;:&quot;#7764b5&quot;},{&quot;monochromeTargetColor&quot;:&quot;#8169C3&quot;,&quot;styleName&quot;:&quot;STROKE&quot;,&quot;color&quot;:&quot;#5f4ca6&quot;}],&quot;granules&quot;:[{&quot;monochromeTargetColor&quot;:&quot;#8169C3&quot;,&quot;styleName&quot;:&quot;FILL&quot;,&quot;color&quot;:&quot;#5f4ca6&quot;},{&quot;monochromeTargetColor&quot;:&quot;#8169C3&quot;,&quot;styleName&quot;:&quot;STROKE&quot;}]}},&quot;1092b33c-74c9-47d6-a818-4bb13c6fe34b&quot;:{&quot;type&quot;:&quot;FIGURE_OBJECT&quot;,&quot;id&quot;:&quot;1092b33c-74c9-47d6-a818-4bb13c6fe34b&quot;,&quot;relativeTransform&quot;:{&quot;translate&quot;:{&quot;x&quot;:2.5152928621905777,&quot;y&quot;:-2.03846736157875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7&quot;}},&quot;e326d710-58c4-487a-a7c1-cfebf3b1c6b3&quot;:{&quot;id&quot;:&quot;e326d710-58c4-487a-a7c1-cfebf3b1c6b3&quot;,&quot;name&quot;:&quot;Natural killer cell&quot;,&quot;type&quot;:&quot;FIGURE_OBJECT&quot;,&quot;relativeTransform&quot;:{&quot;translate&quot;:{&quot;x&quot;:-19.780726738538046,&quot;y&quot;:-16.676364942483467},&quot;rotate&quot;:-0.6497074577214077,&quot;skewX&quot;:0,&quot;scale&quot;:{&quot;x&quot;:0.07365990007919786,&quot;y&quot;:0.07365990007919784}},&quot;image&quot;:{&quot;url&quot;:&quot;https://icons.biorender.com/biorender/61799a7d4b488100281faf99/natural-killer-cell-01.png&quot;,&quot;fallbackUrl&quot;:&quot;https://res.cloudinary.com/dlcjuc3ej/image/upload/v1635359345/nst3j4y3jwv1cuyo1b5x.svg#/keystone/api/icons/61799a7d4b488100281faf99/natural-killer-cell-01.svg&quot;,&quot;isPremium&quot;:false,&quot;isPacked&quot;:true,&quot;size&quot;:{&quot;x&quot;:100,&quot;y&quot;:100}},&quot;source&quot;:{&quot;id&quot;:&quot;61798a634b488100281fada1&quot;,&quot;type&quot;:&quot;ASSETS&quot;},&quot;parent&quot;:{&quot;type&quot;:&quot;CHILD&quot;,&quot;parentId&quot;:&quot;1092b33c-74c9-47d6-a818-4bb13c6fe34b&quot;,&quot;order&quot;:&quot;05&quot;}},&quot;c534d11b-13b7-4c4c-b8c1-29c32b66ef5d&quot;:{&quot;id&quot;:&quot;c534d11b-13b7-4c4c-b8c1-29c32b66ef5d&quot;,&quot;name&quot;:&quot;Natural killer cell&quot;,&quot;type&quot;:&quot;FIGURE_OBJECT&quot;,&quot;relativeTransform&quot;:{&quot;translate&quot;:{&quot;x&quot;:19.78066808939453,&quot;y&quot;:17.128735319470277},&quot;rotate&quot;:1.011301408495063,&quot;skewX&quot;:-2.3978900656599296e-16,&quot;scale&quot;:{&quot;x&quot;:0.07365990007919783,&quot;y&quot;:0.07365990007919786}},&quot;image&quot;:{&quot;url&quot;:&quot;https://icons.biorender.com/biorender/61799a7d4b488100281faf99/natural-killer-cell-01.png&quot;,&quot;fallbackUrl&quot;:&quot;https://res.cloudinary.com/dlcjuc3ej/image/upload/v1635359345/nst3j4y3jwv1cuyo1b5x.svg#/keystone/api/icons/61799a7d4b488100281faf99/natural-killer-cell-01.svg&quot;,&quot;isPremium&quot;:false,&quot;isPacked&quot;:true,&quot;size&quot;:{&quot;x&quot;:100,&quot;y&quot;:100}},&quot;source&quot;:{&quot;id&quot;:&quot;61798a634b488100281fada1&quot;,&quot;type&quot;:&quot;ASSETS&quot;},&quot;parent&quot;:{&quot;type&quot;:&quot;CHILD&quot;,&quot;parentId&quot;:&quot;1092b33c-74c9-47d6-a818-4bb13c6fe34b&quot;,&quot;order&quot;:&quot;1&quot;}},&quot;bdc91ae3-06ea-4ee2-95d2-a2b09a4fdb51&quot;:{&quot;type&quot;:&quot;FIGURE_OBJECT&quot;,&quot;id&quot;:&quot;bdc91ae3-06ea-4ee2-95d2-a2b09a4fdb51&quot;,&quot;relativeTransform&quot;:{&quot;translate&quot;:{&quot;x&quot;:1.2107871427963972,&quot;y&quot;:0.4761063774407343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77&quot;}},&quot;a184b877-f3c3-4141-a6ed-8d91b6fc5362&quot;:{&quot;type&quot;:&quot;FIGURE_OBJECT&quot;,&quot;id&quot;:&quot;a184b877-f3c3-4141-a6ed-8d91b6fc5362&quot;,&quot;parent&quot;:{&quot;type&quot;:&quot;CHILD&quot;,&quot;parentId&quot;:&quot;bdc91ae3-06ea-4ee2-95d2-a2b09a4fdb51&quot;,&quot;order&quot;:&quot;98&quot;},&quot;relativeTransform&quot;:{&quot;translate&quot;:{&quot;x&quot;:0,&quot;y&quot;:0},&quot;rotate&quot;:0}},&quot;8e72e21d-6c9c-4955-9f51-7be6b617c96d&quot;:{&quot;id&quot;:&quot;8e72e21d-6c9c-4955-9f51-7be6b617c96d&quot;,&quot;name&quot;:&quot;Macrophage (epitheloid)&quot;,&quot;type&quot;:&quot;FIGURE_OBJECT&quot;,&quot;relativeTransform&quot;:{&quot;translate&quot;:{&quot;x&quot;:-11.40107212833677,&quot;y&quot;:-23.70268744970085},&quot;rotate&quot;:-0.2104113300765785,&quot;skewX&quot;:4.5249913662329714e-17,&quot;scale&quot;:{&quot;x&quot;:0.06922472783888707,&quot;y&quot;:0.06922472783888717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02&quot;}},&quot;af78c2b6-a1b6-4c1e-a66f-8d5cdf1380cd&quot;:{&quot;id&quot;:&quot;af78c2b6-a1b6-4c1e-a66f-8d5cdf1380cd&quot;,&quot;name&quot;:&quot;Macrophage (epitheloid)&quot;,&quot;type&quot;:&quot;FIGURE_OBJECT&quot;,&quot;relativeTransform&quot;:{&quot;translate&quot;:{&quot;x&quot;:-1.0914165885540632,&quot;y&quot;:-26.578592425822716},&quot;rotate&quot;:-0.07138821475135596,&quot;skewX&quot;:7.918734890907705e-17,&quot;scale&quot;:{&quot;x&quot;:0.06922472783888704,&quot;y&quot;:0.06922472783888728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05&quot;}},&quot;6528c3a4-0819-4047-86d9-c585ceafcd14&quot;:{&quot;id&quot;:&quot;6528c3a4-0819-4047-86d9-c585ceafcd14&quot;,&quot;name&quot;:&quot;Macrophage (epitheloid)&quot;,&quot;type&quot;:&quot;FIGURE_OBJECT&quot;,&quot;relativeTransform&quot;:{&quot;translate&quot;:{&quot;x&quot;:8.516801873782386,&quot;y&quot;:-24.651177111113952},&quot;rotate&quot;:0.45802430020143003,&quot;skewX&quot;:-3.619993092986377e-16,&quot;scale&quot;:{&quot;x&quot;:0.06922472783888707,&quot;y&quot;:0.06922472783888722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1&quot;}},&quot;0e718660-15a9-40c3-b0a5-53c40ddda949&quot;:{&quot;id&quot;:&quot;0e718660-15a9-40c3-b0a5-53c40ddda949&quot;,&quot;name&quot;:&quot;Macrophage (epitheloid)&quot;,&quot;type&quot;:&quot;FIGURE_OBJECT&quot;,&quot;relativeTransform&quot;:{&quot;translate&quot;:{&quot;x&quot;:-5.696648175392511,&quot;y&quot;:-17.817837534246852},&quot;rotate&quot;:-0.10618227174372401,&quot;skewX&quot;:-1.5837469781815422e-16,&quot;scale&quot;:{&quot;x&quot;:0.06922472783888702,&quot;y&quot;:0.06922472783888721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15&quot;}},&quot;f1fc9df5-bc9f-4a1e-afa8-5f1ed8b7812b&quot;:{&quot;id&quot;:&quot;f1fc9df5-bc9f-4a1e-afa8-5f1ed8b7812b&quot;,&quot;name&quot;:&quot;Macrophage (epitheloid)&quot;,&quot;type&quot;:&quot;FIGURE_OBJECT&quot;,&quot;relativeTransform&quot;:{&quot;translate&quot;:{&quot;x&quot;:-14.334351439824747,&quot;y&quot;:-13.562710170475436},&quot;rotate&quot;:-0.7311657530203242,&quot;skewX&quot;:-6.334987912726169e-16,&quot;scale&quot;:{&quot;x&quot;:0.06922472783888702,&quot;y&quot;:0.06922472783888725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2&quot;}},&quot;ac8d83f1-ef31-406f-bb7f-813c1619391d&quot;:{&quot;id&quot;:&quot;ac8d83f1-ef31-406f-bb7f-813c1619391d&quot;,&quot;name&quot;:&quot;Macrophage (epitheloid)&quot;,&quot;type&quot;:&quot;FIGURE_OBJECT&quot;,&quot;relativeTransform&quot;:{&quot;translate&quot;:{&quot;x&quot;:-23.178698913870424,&quot;y&quot;:-11.554931418890261},&quot;rotate&quot;:-1.057177676496468,&quot;skewX&quot;:3.619993092986382e-16,&quot;scale&quot;:{&quot;x&quot;:0.06922472783888702,&quot;y&quot;:0.06922472783888714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22&quot;}},&quot;1e42b3d2-0949-4b02-89f4-52a185979b2b&quot;:{&quot;id&quot;:&quot;1e42b3d2-0949-4b02-89f4-52a185979b2b&quot;,&quot;name&quot;:&quot;Macrophage (epitheloid)&quot;,&quot;type&quot;:&quot;FIGURE_OBJECT&quot;,&quot;relativeTransform&quot;:{&quot;translate&quot;:{&quot;x&quot;:-19.707154144230046,&quot;y&quot;:-4.169652153867623},&quot;rotate&quot;:-1.2452501448178694,&quot;skewX&quot;:4.524991366232982e-17,&quot;scale&quot;:{&quot;x&quot;:0.06922472783888699,&quot;y&quot;:0.0692247278388871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25&quot;}},&quot;338f2764-dc49-4a96-b4da-1d683c700edd&quot;:{&quot;id&quot;:&quot;338f2764-dc49-4a96-b4da-1d683c700edd&quot;,&quot;name&quot;:&quot;Macrophage (epitheloid)&quot;,&quot;type&quot;:&quot;FIGURE_OBJECT&quot;,&quot;relativeTransform&quot;:{&quot;translate&quot;:{&quot;x&quot;:-26.78096799781385,&quot;y&quot;:-2.074426559736276},&quot;rotate&quot;:-1.5707963267948963,&quot;skewX&quot;:1.0627802766581884e-16,&quot;scale&quot;:{&quot;x&quot;:0.06922472783888699,&quot;y&quot;:0.06922472783888717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3&quot;}},&quot;4f5cff56-4786-48d0-9070-5d212e5797d9&quot;:{&quot;id&quot;:&quot;4f5cff56-4786-48d0-9070-5d212e5797d9&quot;,&quot;name&quot;:&quot;Macrophage (epitheloid)&quot;,&quot;type&quot;:&quot;FIGURE_OBJECT&quot;,&quot;relativeTransform&quot;:{&quot;translate&quot;:{&quot;x&quot;:-19.685477857101926,&quot;y&quot;:5.572593152608391},&quot;rotate&quot;:1.2396601222690742,&quot;skewX&quot;:5.429989639479577e-16,&quot;scale&quot;:{&quot;x&quot;:0.06922472783888699,&quot;y&quot;:0.06922472783888732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4&quot;}},&quot;b916caa2-238e-46f9-82d3-e8f2094ab293&quot;:{&quot;id&quot;:&quot;b916caa2-238e-46f9-82d3-e8f2094ab293&quot;,&quot;name&quot;:&quot;Macrophage (epitheloid)&quot;,&quot;type&quot;:&quot;FIGURE_OBJECT&quot;,&quot;relativeTransform&quot;:{&quot;translate&quot;:{&quot;x&quot;:-20.456097237039053,&quot;y&quot;:17.351063487097825},&quot;rotate&quot;:-2.3078284247719805,&quot;skewX&quot;:0,&quot;scale&quot;:{&quot;x&quot;:0.06922472783888702,&quot;y&quot;:0.069224727838887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5&quot;}},&quot;fed75896-f998-439e-8f24-ddcd167886e5&quot;:{&quot;id&quot;:&quot;fed75896-f998-439e-8f24-ddcd167886e5&quot;,&quot;name&quot;:&quot;Macrophage (epitheloid)&quot;,&quot;type&quot;:&quot;FIGURE_OBJECT&quot;,&quot;relativeTransform&quot;:{&quot;translate&quot;:{&quot;x&quot;:-14.640177074866113,&quot;y&quot;:14.229261174078237},&quot;rotate&quot;:0.8269549518444369,&quot;skewX&quot;:9.049982732465964e-17,&quot;scale&quot;:{&quot;x&quot;:0.06922472783888699,&quot;y&quot;:0.06922472783888728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52&quot;}},&quot;b600d1a4-2e14-480e-85b7-f2c8e9601337&quot;:{&quot;id&quot;:&quot;b600d1a4-2e14-480e-85b7-f2c8e9601337&quot;,&quot;name&quot;:&quot;Macrophage (epitheloid)&quot;,&quot;type&quot;:&quot;FIGURE_OBJECT&quot;,&quot;relativeTransform&quot;:{&quot;translate&quot;:{&quot;x&quot;:-5.696610624142847,&quot;y&quot;:19.192765688992267},&quot;rotate&quot;:0.1936742287803823,&quot;skewX&quot;:-4.52499136623298e-17,&quot;scale&quot;:{&quot;x&quot;:0.069224727838887,&quot;y&quot;:0.06922472783888725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55&quot;}},&quot;8f79d704-d71d-45ec-a693-9d4bf1088dfc&quot;:{&quot;id&quot;:&quot;8f79d704-d71d-45ec-a693-9d4bf1088dfc&quot;,&quot;name&quot;:&quot;Macrophage (epitheloid)&quot;,&quot;type&quot;:&quot;FIGURE_OBJECT&quot;,&quot;relativeTransform&quot;:{&quot;translate&quot;:{&quot;x&quot;:-5.1450685354268995,&quot;y&quot;:26.124674093887513},&quot;rotate&quot;:-3.034771646390439,&quot;skewX&quot;:9.049982732465964e-17,&quot;scale&quot;:{&quot;x&quot;:0.06922472783888699,&quot;y&quot;:0.06922472783888726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6&quot;}},&quot;9ec21d0e-925c-46a5-b3a2-480ac67ad05b&quot;:{&quot;id&quot;:&quot;9ec21d0e-925c-46a5-b3a2-480ac67ad05b&quot;,&quot;name&quot;:&quot;Macrophage (epitheloid)&quot;,&quot;type&quot;:&quot;FIGURE_OBJECT&quot;,&quot;relativeTransform&quot;:{&quot;translate&quot;:{&quot;x&quot;:12.151025681380151,&quot;y&quot;:15.014446683050924},&quot;rotate&quot;:2.524845515733441,&quot;skewX&quot;:1.8099965464931923e-16,&quot;scale&quot;:{&quot;x&quot;:0.06922472783888699,&quot;y&quot;:0.06922472783888732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65&quot;}},&quot;55101303-90f1-4bb3-8dd1-62283ac9626a&quot;:{&quot;id&quot;:&quot;55101303-90f1-4bb3-8dd1-62283ac9626a&quot;,&quot;name&quot;:&quot;Macrophage (epitheloid)&quot;,&quot;type&quot;:&quot;FIGURE_OBJECT&quot;,&quot;relativeTransform&quot;:{&quot;translate&quot;:{&quot;x&quot;:15.480229851642688,&quot;y&quot;:21.184796312049976},&quot;rotate&quot;:2.444847735300167,&quot;skewX&quot;:0,&quot;scale&quot;:{&quot;x&quot;:0.069224727838887,&quot;y&quot;:0.06922472783888729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7&quot;}},&quot;182068e2-b099-4e27-b4ce-e9157ce5c1dd&quot;:{&quot;id&quot;:&quot;182068e2-b099-4e27-b4ce-e9157ce5c1dd&quot;,&quot;name&quot;:&quot;Macrophage (epitheloid)&quot;,&quot;type&quot;:&quot;FIGURE_OBJECT&quot;,&quot;relativeTransform&quot;:{&quot;translate&quot;:{&quot;x&quot;:23.484426393897294,&quot;y&quot;:5.601870460909241},&quot;rotate&quot;:1.6696469341077147,&quot;skewX&quot;:2.4887452514281396e-16,&quot;scale&quot;:{&quot;x&quot;:0.06922472783888699,&quot;y&quot;:0.06922472783888729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72&quot;}},&quot;8fc6a000-9a2d-4562-b055-199054fb36ff&quot;:{&quot;id&quot;:&quot;8fc6a000-9a2d-4562-b055-199054fb36ff&quot;,&quot;name&quot;:&quot;Macrophage (epitheloid)&quot;,&quot;type&quot;:&quot;FIGURE_OBJECT&quot;,&quot;relativeTransform&quot;:{&quot;translate&quot;:{&quot;x&quot;:16.451540248426124,&quot;y&quot;:5.839008093052465},&quot;rotate&quot;:1.6696469341077147,&quot;skewX&quot;:2.4887452514281396e-16,&quot;scale&quot;:{&quot;x&quot;:0.06922472783888699,&quot;y&quot;:0.06922472783888729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75&quot;}},&quot;b3da42e1-5c31-44da-bcd7-088f59063b12&quot;:{&quot;id&quot;:&quot;b3da42e1-5c31-44da-bcd7-088f59063b12&quot;,&quot;name&quot;:&quot;Macrophage (epitheloid)&quot;,&quot;type&quot;:&quot;FIGURE_OBJECT&quot;,&quot;relativeTransform&quot;:{&quot;translate&quot;:{&quot;x&quot;:16.930490005834628,&quot;y&quot;:-4.169664670950838},&quot;rotate&quot;:1.485658079532649,&quot;skewX&quot;:2.375620467272317e-16,&quot;scale&quot;:{&quot;x&quot;:0.06922472783888697,&quot;y&quot;:0.0692247278388873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8&quot;}},&quot;663fd526-1662-4fc5-9c44-665dcdc1a85d&quot;:{&quot;id&quot;:&quot;663fd526-1662-4fc5-9c44-665dcdc1a85d&quot;,&quot;name&quot;:&quot;Macrophage (epitheloid)&quot;,&quot;type&quot;:&quot;FIGURE_OBJECT&quot;,&quot;relativeTransform&quot;:{&quot;translate&quot;:{&quot;x&quot;:23.74996195239221,&quot;y&quot;:-4.0894462843042225},&quot;rotate&quot;:1.4487395216110583,&quot;skewX&quot;:2.7149948197397914e-16,&quot;scale&quot;:{&quot;x&quot;:0.06922472783888696,&quot;y&quot;:0.0692247278388873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9&quot;}},&quot;dc32af53-ae69-49fe-a075-4c285cd7e8f3&quot;:{&quot;type&quot;:&quot;FIGURE_OBJECT&quot;,&quot;id&quot;:&quot;dc32af53-ae69-49fe-a075-4c285cd7e8f3&quot;,&quot;parent&quot;:{&quot;type&quot;:&quot;CHILD&quot;,&quot;parentId&quot;:&quot;bdc91ae3-06ea-4ee2-95d2-a2b09a4fdb51&quot;,&quot;order&quot;:&quot;99&quot;},&quot;relativeTransform&quot;:{&quot;translate&quot;:{&quot;x&quot;:0,&quot;y&quot;:0},&quot;rotate&quot;:0}},&quot;72df7cbc-d416-4662-8a98-f07a3f6cced2&quot;:{&quot;id&quot;:&quot;72df7cbc-d416-4662-8a98-f07a3f6cced2&quot;,&quot;name&quot;:&quot;Lymphocyte (B-cell)&quot;,&quot;type&quot;:&quot;FIGURE_OBJECT&quot;,&quot;relativeTransform&quot;:{&quot;translate&quot;:{&quot;x&quot;:-31.3147463033699,&quot;y&quot;:-11.28525822883328},&quot;rotate&quot;:-1.5707963267948966,&quot;skewX&quot;:0,&quot;scale&quot;:{&quot;x&quot;:0.06747625233952945,&quot;y&quot;:0.06747625233952945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1&quot;}},&quot;d1d960ad-7afe-46f5-9103-8ebd4dc1a82c&quot;:{&quot;id&quot;:&quot;d1d960ad-7afe-46f5-9103-8ebd4dc1a82c&quot;,&quot;name&quot;:&quot;Lymphocyte (B-cell)&quot;,&quot;type&quot;:&quot;FIGURE_OBJECT&quot;,&quot;relativeTransform&quot;:{&quot;translate&quot;:{&quot;x&quot;:-28.587937774125862,&quot;y&quot;:18.633297274672717},&quot;rotate&quot;:2.4492935982947064e-16,&quot;skewX&quot;:0,&quot;scale&quot;:{&quot;x&quot;:0.06747625233952945,&quot;y&quot;:0.06747625233952945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2&quot;}},&quot;8c231f29-1161-439d-bfb1-6d7b88e95025&quot;:{&quot;id&quot;:&quot;8c231f29-1161-439d-bfb1-6d7b88e95025&quot;,&quot;name&quot;:&quot;Lymphocyte (B-cell)&quot;,&quot;type&quot;:&quot;FIGURE_OBJECT&quot;,&quot;relativeTransform&quot;:{&quot;translate&quot;:{&quot;x&quot;:-2.222050846778098,&quot;y&quot;:33.03379994368411},&quot;rotate&quot;:2.4492935982947064e-16,&quot;skewX&quot;:0,&quot;scale&quot;:{&quot;x&quot;:0.06747625233952945,&quot;y&quot;:0.06747625233952945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3&quot;}},&quot;19854a50-4dff-41ba-8a31-add93ee931e6&quot;:{&quot;id&quot;:&quot;19854a50-4dff-41ba-8a31-add93ee931e6&quot;,&quot;name&quot;:&quot;Lymphocyte (B-cell)&quot;,&quot;type&quot;:&quot;FIGURE_OBJECT&quot;,&quot;relativeTransform&quot;:{&quot;translate&quot;:{&quot;x&quot;:5.587333053834559,&quot;y&quot;:31.785959470522375},&quot;rotate&quot;: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5&quot;}},&quot;8ebcacf9-fed1-4aca-b77c-0e7825bf3b39&quot;:{&quot;id&quot;:&quot;8ebcacf9-fed1-4aca-b77c-0e7825bf3b39&quot;,&quot;name&quot;:&quot;Lymphocyte (B-cell)&quot;,&quot;type&quot;:&quot;FIGURE_OBJECT&quot;,&quot;relativeTransform&quot;:{&quot;translate&quot;:{&quot;x&quot;:31.33944875494665,&quot;y&quot;:-1.029500824725491},&quot;rotate&quot;:-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6&quot;}},&quot;7471f13e-09e9-424b-8ecb-199561e8b26b&quot;:{&quot;id&quot;:&quot;7471f13e-09e9-424b-8ecb-199561e8b26b&quot;,&quot;name&quot;:&quot;Lymphocyte (B-cell)&quot;,&quot;type&quot;:&quot;FIGURE_OBJECT&quot;,&quot;relativeTransform&quot;:{&quot;translate&quot;:{&quot;x&quot;:20.807476936508397,&quot;y&quot;:-27.7579068063859},&quot;rotate&quot;:-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7&quot;}},&quot;57b6f4a7-7feb-45c2-bbb9-49e57046d7d6&quot;:{&quot;id&quot;:&quot;57b6f4a7-7feb-45c2-bbb9-49e57046d7d6&quot;,&quot;name&quot;:&quot;Lymphocyte (B-cell)&quot;,&quot;type&quot;:&quot;FIGURE_OBJECT&quot;,&quot;relativeTransform&quot;:{&quot;translate&quot;:{&quot;x&quot;:-1.8204498511908582,&quot;y&quot;:-33.80974308921889},&quot;rotate&quot;:-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8&quot;}},&quot;6270ea0a-0e14-4d56-88e5-7ce59d85321e&quot;:{&quot;type&quot;:&quot;FIGURE_OBJECT&quot;,&quot;id&quot;:&quot;6270ea0a-0e14-4d56-88e5-7ce59d85321e&quot;,&quot;relativeTransform&quot;:{&quot;translate&quot;:{&quot;x&quot;:5.798946193067352,&quot;y&quot;:22.0229208684409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9&quot;}},&quot;2b2479ce-4ec9-4d21-a298-272ae6d88a1e&quot;:{&quot;type&quot;:&quot;FIGURE_OBJECT&quot;,&quot;id&quot;:&quot;2b2479ce-4ec9-4d21-a298-272ae6d88a1e&quot;,&quot;name&quot;:&quot;Cell shape 3&quot;,&quot;relativeTransform&quot;:{&quot;translate&quot;:{&quot;x&quot;:-4.708523225868806e-15,&quot;y&quot;:-1.1300455742085137e-14},&quot;rotate&quot;:1.0268980610037517,&quot;skewX&quot;:-5.308849746911068e-17,&quot;scale&quot;:{&quot;x&quot;:0.09038261767404449,&quot;y&quot;:0.09038261767404454}},&quot;opacity&quot;:1,&quot;image&quot;:{&quot;url&quot;:&quot;https://icons.biorender.com/biorender/5cf04883da626304005ada52/cell-shape-3.png&quot;,&quot;fallbackUrl&quot;:&quot;https://res.cloudinary.com/dlcjuc3ej/image/upload/v1559251053/myw5ufhu4ahtbkrchp3d.svg#/keystone/api/icons/5cf04883da626304005ada52/cell-shape-3.svg&quot;,&quot;size&quot;:{&quot;x&quot;:150,&quot;y&quot;:150},&quot;isPremium&quot;:false,&quot;isPacked&quot;:true},&quot;source&quot;:{&quot;id&quot;:&quot;5cf0482dda626304005ada3d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1&quot;}},&quot;4cb42e98-1fea-47a9-92d2-1537aca93fe2&quot;:{&quot;type&quot;:&quot;FIGURE_OBJECT&quot;,&quot;id&quot;:&quot;4cb42e98-1fea-47a9-92d2-1537aca93fe2&quot;,&quot;name&quot;:&quot;Nucleus shape 8&quot;,&quot;relativeTransform&quot;:{&quot;translate&quot;:{&quot;x&quot;:2.8735939036220928,&quot;y&quot;:-1.1016494451339813},&quot;rotate&quot;:1.4726625444810357,&quot;skewX&quot;:1.9446664423264726e-17,&quot;scale&quot;:{&quot;x&quot;:0.026399006509955594,&quot;y&quot;:0.026399006509955598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2&quot;}},&quot;54a34b6f-c921-44cb-ba47-5c72bb087699&quot;:{&quot;type&quot;:&quot;FIGURE_OBJECT&quot;,&quot;id&quot;:&quot;54a34b6f-c921-44cb-ba47-5c72bb087699&quot;,&quot;name&quot;:&quot;Nucleus shape 6&quot;,&quot;relativeTransform&quot;:{&quot;translate&quot;:{&quot;x&quot;:-1.4331556408451942,&quot;y&quot;:-1.6494948462473857},&quot;rotate&quot;:1.493747863681873,&quot;skewX&quot;:-1.0947266144352402e-16,&quot;scale&quot;:{&quot;x&quot;:0.019271607067598503,&quot;y&quot;:0.019271607067598517}},&quot;opacity&quot;:1,&quot;image&quot;:{&quot;url&quot;:&quot;https://icons.biorender.com/biorender/5cf167ed48bc020400d6b353/nucleus-shape-6.png&quot;,&quot;fallbackUrl&quot;:&quot;https://res.cloudinary.com/dlcjuc3ej/image/upload/v1559324647/pzetmgkkfnrg5qvzijm4.svg#/keystone/api/icons/5cf167ed48bc020400d6b353/nucleus-shape-6.svg&quot;,&quot;size&quot;:{&quot;x&quot;:200,&quot;y&quot;:200},&quot;isPremium&quot;:false,&quot;isPacked&quot;:true},&quot;source&quot;:{&quot;id&quot;:&quot;5cf167ad48bc020400d6b33e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5&quot;}},&quot;dcf17dec-96e9-493c-aadf-914d71b16aff&quot;:{&quot;type&quot;:&quot;FIGURE_OBJECT&quot;,&quot;id&quot;:&quot;dcf17dec-96e9-493c-aadf-914d71b16aff&quot;,&quot;name&quot;:&quot;Nucleus shape 8&quot;,&quot;relativeTransform&quot;:{&quot;translate&quot;:{&quot;x&quot;:-2.772006806257609,&quot;y&quot;:2.312537412409482},&quot;rotate&quot;:-2.2340086462905955,&quot;skewX&quot;:2.975947521837922e-16,&quot;scale&quot;:{&quot;x&quot;:0.02337696528111863,&quot;y&quot;:0.023376965281118635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7&quot;}},&quot;b709987f-5010-4a6c-b595-de5273978713&quot;:{&quot;type&quot;:&quot;FIGURE_OBJECT&quot;,&quot;id&quot;:&quot;b709987f-5010-4a6c-b595-de5273978713&quot;,&quot;relativeTransform&quot;:{&quot;translate&quot;:{&quot;x&quot;:13.394258078024519,&quot;y&quot;:-13.212936353832779},&quot;rotate&quot;:-1.9393422252881922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95&quot;}},&quot;d4b7dd47-4418-4c4d-849b-2251bb77bb1c&quot;:{&quot;type&quot;:&quot;FIGURE_OBJECT&quot;,&quot;id&quot;:&quot;d4b7dd47-4418-4c4d-849b-2251bb77bb1c&quot;,&quot;name&quot;:&quot;Cell shape 3&quot;,&quot;relativeTransform&quot;:{&quot;translate&quot;:{&quot;x&quot;:-4.708523225868806e-15,&quot;y&quot;:-1.1300455742085139e-14},&quot;rotate&quot;:1.0268980610037521,&quot;skewX&quot;:2.654424873455535e-16,&quot;scale&quot;:{&quot;x&quot;:0.09038261767404447,&quot;y&quot;:0.0903826176740446}},&quot;opacity&quot;:1,&quot;image&quot;:{&quot;url&quot;:&quot;https://icons.biorender.com/biorender/5cf04883da626304005ada52/cell-shape-3.png&quot;,&quot;fallbackUrl&quot;:&quot;https://res.cloudinary.com/dlcjuc3ej/image/upload/v1559251053/myw5ufhu4ahtbkrchp3d.svg#/keystone/api/icons/5cf04883da626304005ada52/cell-shape-3.svg&quot;,&quot;size&quot;:{&quot;x&quot;:150,&quot;y&quot;:150},&quot;isPremium&quot;:false,&quot;isPacked&quot;:true},&quot;source&quot;:{&quot;id&quot;:&quot;5cf0482dda626304005ada3d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1&quot;}},&quot;fcb18358-ede7-43dc-886d-b319d67d6473&quot;:{&quot;type&quot;:&quot;FIGURE_OBJECT&quot;,&quot;id&quot;:&quot;fcb18358-ede7-43dc-886d-b319d67d6473&quot;,&quot;name&quot;:&quot;Nucleus shape 8&quot;,&quot;relativeTransform&quot;:{&quot;translate&quot;:{&quot;x&quot;:2.873593903622093,&quot;y&quot;:-1.1016494451339816},&quot;rotate&quot;:1.4726625444810357,&quot;skewX&quot;:9.723332211632362e-17,&quot;scale&quot;:{&quot;x&quot;:0.026399006509955598,&quot;y&quot;:0.026399006509955598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2&quot;}},&quot;250c26db-ccd0-455a-bf08-cad817aface7&quot;:{&quot;type&quot;:&quot;FIGURE_OBJECT&quot;,&quot;id&quot;:&quot;250c26db-ccd0-455a-bf08-cad817aface7&quot;,&quot;name&quot;:&quot;Nucleus shape 6&quot;,&quot;relativeTransform&quot;:{&quot;translate&quot;:{&quot;x&quot;:-1.4331556408451944,&quot;y&quot;:-1.6494948462473864},&quot;rotate&quot;:1.493747863681873,&quot;skewX&quot;:-1.3684082680440503e-16,&quot;scale&quot;:{&quot;x&quot;:0.019271607067598503,&quot;y&quot;:0.019271607067598517}},&quot;opacity&quot;:1,&quot;image&quot;:{&quot;url&quot;:&quot;https://icons.biorender.com/biorender/5cf167ed48bc020400d6b353/nucleus-shape-6.png&quot;,&quot;fallbackUrl&quot;:&quot;https://res.cloudinary.com/dlcjuc3ej/image/upload/v1559324647/pzetmgkkfnrg5qvzijm4.svg#/keystone/api/icons/5cf167ed48bc020400d6b353/nucleus-shape-6.svg&quot;,&quot;size&quot;:{&quot;x&quot;:200,&quot;y&quot;:200},&quot;isPremium&quot;:false,&quot;isPacked&quot;:true},&quot;source&quot;:{&quot;id&quot;:&quot;5cf167ad48bc020400d6b33e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5&quot;}},&quot;819aa686-ba75-4804-858f-349a43fc3a09&quot;:{&quot;type&quot;:&quot;FIGURE_OBJECT&quot;,&quot;id&quot;:&quot;819aa686-ba75-4804-858f-349a43fc3a09&quot;,&quot;name&quot;:&quot;Nucleus shape 8&quot;,&quot;relativeTransform&quot;:{&quot;translate&quot;:{&quot;x&quot;:-2.772006806257609,&quot;y&quot;:2.3125374124094824},&quot;rotate&quot;:-2.2340086462905955,&quot;skewX&quot;:4.959912536396536e-16,&quot;scale&quot;:{&quot;x&quot;:0.02337696528111863,&quot;y&quot;:0.023376965281118635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7&quot;}},&quot;dde1fa2e-e30a-470d-9fd5-24b522bac931&quot;:{&quot;type&quot;:&quot;FIGURE_OBJECT&quot;,&quot;id&quot;:&quot;dde1fa2e-e30a-470d-9fd5-24b522bac931&quot;,&quot;parent&quot;:{&quot;type&quot;:&quot;CHILD&quot;,&quot;parentId&quot;:&quot;1c7106c5-829d-4ca0-aa72-bd531cedbd6d&quot;,&quot;order&quot;:&quot;97&quot;},&quot;relativeTransform&quot;:{&quot;translate&quot;:{&quot;x&quot;:-0.2689005792195088,&quot;y&quot;:0.4849903341009892},&quot;rotate&quot;:0}},&quot;ac812929-2a2f-4a35-acee-f18abbc44da3&quot;:{&quot;id&quot;:&quot;ac812929-2a2f-4a35-acee-f18abbc44da3&quot;,&quot;name&quot;:&quot;Macrophage&quot;,&quot;type&quot;:&quot;FIGURE_OBJECT&quot;,&quot;relativeTransform&quot;:{&quot;translate&quot;:{&quot;x&quot;:-4.8210031654300485,&quot;y&quot;:-10.612772328545857},&quot;rotate&quot;:0,&quot;skewX&quot;:0,&quot;scale&quot;:{&quot;x&quot;:0.0900901335105176,&quot;y&quot;:0.0900901335105176}},&quot;image&quot;:{&quot;url&quot;:&quot;https://icons.biorender.com/biorender/6154cab85275170029fdb813/macrophage-01.png&quot;,&quot;fallbackUrl&quot;:&quot;https://res.cloudinary.com/dlcjuc3ej/image/upload/v1632946848/wcekvscszsznwqbepu1q.svg#/keystone/api/icons/6154cab85275170029fdb813/macrophage-01.svg&quot;,&quot;isPremium&quot;:false,&quot;isPacked&quot;:true,&quot;size&quot;:{&quot;x&quot;:100,&quot;y&quot;:100}},&quot;source&quot;:{&quot;id&quot;:&quot;61548665f5ee080029be1488&quot;,&quot;type&quot;:&quot;ASSETS&quot;},&quot;parent&quot;:{&quot;type&quot;:&quot;CHILD&quot;,&quot;parentId&quot;:&quot;dde1fa2e-e30a-470d-9fd5-24b522bac931&quot;,&quot;order&quot;:&quot;05&quot;}},&quot;4a6c9333-cb61-4493-bc7b-3ee15c1f5041&quot;:{&quot;id&quot;:&quot;4a6c9333-cb61-4493-bc7b-3ee15c1f5041&quot;,&quot;name&quot;:&quot;Macrophage (phagocytosing 3)&quot;,&quot;type&quot;:&quot;FIGURE_OBJECT&quot;,&quot;relativeTransform&quot;:{&quot;translate&quot;:{&quot;x&quot;:9.317192204002342,&quot;y&quot;:-4.499410051064794},&quot;rotate&quot;:-0.39852205720886014,&quot;skewX&quot;:-2.671688418108218e-16,&quot;scale&quot;:{&quot;x&quot;:0.09009013351051758,&quot;y&quot;:0.09009013351051753}},&quot;image&quot;:{&quot;url&quot;:&quot;https://icons.biorender.com/biorender/6154cf595275170029fdb9ea/macrophage-phagocytosing-03.png&quot;,&quot;fallbackUrl&quot;:&quot;https://res.cloudinary.com/dlcjuc3ej/image/upload/v1632948053/pxpg7gxyzeldxcxjnyz6.svg#/keystone/api/icons/6154cf595275170029fdb9ea/macrophage-phagocytosing-03.svg&quot;,&quot;isPremium&quot;:false,&quot;isPacked&quot;:true,&quot;size&quot;:{&quot;x&quot;:100,&quot;y&quot;:100}},&quot;source&quot;:{&quot;id&quot;:&quot;61549f1b5275170029fdb48a&quot;,&quot;type&quot;:&quot;ASSETS&quot;},&quot;parent&quot;:{&quot;type&quot;:&quot;CHILD&quot;,&quot;parentId&quot;:&quot;dde1fa2e-e30a-470d-9fd5-24b522bac931&quot;,&quot;order&quot;:&quot;1&quot;}},&quot;0c9e1c93-daba-4aad-9090-889b013cfc2a&quot;:{&quot;id&quot;:&quot;0c9e1c93-daba-4aad-9090-889b013cfc2a&quot;,&quot;name&quot;:&quot;Macrophage (foam cell)&quot;,&quot;type&quot;:&quot;FIGURE_OBJECT&quot;,&quot;relativeTransform&quot;:{&quot;translate&quot;:{&quot;x&quot;:2.9740972583918253,&quot;y&quot;:-10.185051314882045},&quot;rotate&quot;:0,&quot;skewX&quot;:0,&quot;scale&quot;:{&quot;x&quot;:0.0900901335105176,&quot;y&quot;:0.0900901335105176}},&quot;image&quot;:{&quot;url&quot;:&quot;https://icons.biorender.com/biorender/6154cd3d5275170029fdb918/macrophage-foam-cell-01.png&quot;,&quot;fallbackUrl&quot;:&quot;https://res.cloudinary.com/dlcjuc3ej/image/upload/v1632947509/sv9bcfjtxcmw8rv622r4.svg#/keystone/api/icons/6154cd3d5275170029fdb918/macrophage-foam-cell-01.svg&quot;,&quot;isPremium&quot;:false,&quot;isPacked&quot;:true,&quot;size&quot;:{&quot;x&quot;:100,&quot;y&quot;:100}},&quot;source&quot;:{&quot;id&quot;:&quot;6154982b5275170029fdb313&quot;,&quot;type&quot;:&quot;ASSETS&quot;},&quot;parent&quot;:{&quot;type&quot;:&quot;CHILD&quot;,&quot;parentId&quot;:&quot;dde1fa2e-e30a-470d-9fd5-24b522bac931&quot;,&quot;order&quot;:&quot;2&quot;}},&quot;cab5e276-d74f-4a85-a0bb-ca9a29ec6446&quot;:{&quot;id&quot;:&quot;cab5e276-d74f-4a85-a0bb-ca9a29ec6446&quot;,&quot;name&quot;:&quot;Macrophage&quot;,&quot;type&quot;:&quot;FIGURE_OBJECT&quot;,&quot;relativeTransform&quot;:{&quot;translate&quot;:{&quot;x&quot;:11.286066722238868,&quot;y&quot;:3.8920882457546204},&quot;rotate&quot;:0,&quot;skewX&quot;:0,&quot;scale&quot;:{&quot;x&quot;:0.0900901335105176,&quot;y&quot;:0.0900901335105176}},&quot;image&quot;:{&quot;url&quot;:&quot;https://icons.biorender.com/biorender/6154cab85275170029fdb813/macrophage-01.png&quot;,&quot;fallbackUrl&quot;:&quot;https://res.cloudinary.com/dlcjuc3ej/image/upload/v1632946848/wcekvscszsznwqbepu1q.svg#/keystone/api/icons/6154cab85275170029fdb813/macrophage-01.svg&quot;,&quot;isPremium&quot;:false,&quot;isPacked&quot;:true,&quot;size&quot;:{&quot;x&quot;:100,&quot;y&quot;:100}},&quot;source&quot;:{&quot;id&quot;:&quot;61548665f5ee080029be1488&quot;,&quot;type&quot;:&quot;ASSETS&quot;},&quot;parent&quot;:{&quot;type&quot;:&quot;CHILD&quot;,&quot;parentId&quot;:&quot;dde1fa2e-e30a-470d-9fd5-24b522bac931&quot;,&quot;order&quot;:&quot;3&quot;}},&quot;cb476393-1fb1-4110-b326-659118b55e0e&quot;:{&quot;id&quot;:&quot;cb476393-1fb1-4110-b326-659118b55e0e&quot;,&quot;name&quot;:&quot;Macrophage (phagocytosing 3)&quot;,&quot;type&quot;:&quot;FIGURE_OBJECT&quot;,&quot;relativeTransform&quot;:{&quot;translate&quot;:{&quot;x&quot;:5.753604465129143,&quot;y&quot;:10.09908837030821},&quot;rotate&quot;:0.19295072124780208,&quot;skewX&quot;:-2.67168841810821e-17,&quot;scale&quot;:{&quot;x&quot;:0.0900901335105177,&quot;y&quot;:0.09009013351051771}},&quot;image&quot;:{&quot;url&quot;:&quot;https://icons.biorender.com/biorender/6154cf595275170029fdb9ea/macrophage-phagocytosing-03.png&quot;,&quot;fallbackUrl&quot;:&quot;https://res.cloudinary.com/dlcjuc3ej/image/upload/v1632948053/pxpg7gxyzeldxcxjnyz6.svg#/keystone/api/icons/6154cf595275170029fdb9ea/macrophage-phagocytosing-03.svg&quot;,&quot;isPremium&quot;:false,&quot;isPacked&quot;:true,&quot;size&quot;:{&quot;x&quot;:100,&quot;y&quot;:100}},&quot;source&quot;:{&quot;id&quot;:&quot;61549f1b5275170029fdb48a&quot;,&quot;type&quot;:&quot;ASSETS&quot;},&quot;parent&quot;:{&quot;type&quot;:&quot;CHILD&quot;,&quot;parentId&quot;:&quot;dde1fa2e-e30a-470d-9fd5-24b522bac931&quot;,&quot;order&quot;:&quot;5&quot;}},&quot;a9802f13-9ab6-482b-bad1-9d43c75aa795&quot;:{&quot;id&quot;:&quot;a9802f13-9ab6-482b-bad1-9d43c75aa795&quot;,&quot;name&quot;:&quot;Macrophage&quot;,&quot;type&quot;:&quot;FIGURE_OBJECT&quot;,&quot;relativeTransform&quot;:{&quot;translate&quot;:{&quot;x&quot;:-3.0213121546622563,&quot;y&quot;:10.879216271701992},&quot;rotate&quot;:0,&quot;skewX&quot;:0,&quot;scale&quot;:{&quot;x&quot;:0.0900901335105176,&quot;y&quot;:0.0900901335105176}},&quot;image&quot;:{&quot;url&quot;:&quot;https://icons.biorender.com/biorender/6154cab85275170029fdb813/macrophage-01.png&quot;,&quot;fallbackUrl&quot;:&quot;https://res.cloudinary.com/dlcjuc3ej/image/upload/v1632946848/wcekvscszsznwqbepu1q.svg#/keystone/api/icons/6154cab85275170029fdb813/macrophage-01.svg&quot;,&quot;isPremium&quot;:false,&quot;isPacked&quot;:true,&quot;size&quot;:{&quot;x&quot;:100,&quot;y&quot;:100}},&quot;source&quot;:{&quot;id&quot;:&quot;61548665f5ee080029be1488&quot;,&quot;type&quot;:&quot;ASSETS&quot;},&quot;parent&quot;:{&quot;type&quot;:&quot;CHILD&quot;,&quot;parentId&quot;:&quot;dde1fa2e-e30a-470d-9fd5-24b522bac931&quot;,&quot;order&quot;:&quot;6&quot;}},&quot;eef669ed-389a-490c-96c4-e2d7fa144c84&quot;:{&quot;id&quot;:&quot;eef669ed-389a-490c-96c4-e2d7fa144c84&quot;,&quot;name&quot;:&quot;Macrophage (foam cell)&quot;,&quot;type&quot;:&quot;FIGURE_OBJECT&quot;,&quot;relativeTransform&quot;:{&quot;translate&quot;:{&quot;x&quot;:-9.636356386017823,&quot;y&quot;:6.459782954275306},&quot;rotate&quot;:0,&quot;skewX&quot;:0,&quot;scale&quot;:{&quot;x&quot;:0.0900901335105176,&quot;y&quot;:0.0900901335105176}},&quot;image&quot;:{&quot;url&quot;:&quot;https://icons.biorender.com/biorender/6154cd3d5275170029fdb918/macrophage-foam-cell-01.png&quot;,&quot;fallbackUrl&quot;:&quot;https://res.cloudinary.com/dlcjuc3ej/image/upload/v1632947509/sv9bcfjtxcmw8rv622r4.svg#/keystone/api/icons/6154cd3d5275170029fdb918/macrophage-foam-cell-01.svg&quot;,&quot;isPremium&quot;:false,&quot;isPacked&quot;:true,&quot;size&quot;:{&quot;x&quot;:100,&quot;y&quot;:100}},&quot;source&quot;:{&quot;id&quot;:&quot;6154982b5275170029fdb313&quot;,&quot;type&quot;:&quot;ASSETS&quot;},&quot;parent&quot;:{&quot;type&quot;:&quot;CHILD&quot;,&quot;parentId&quot;:&quot;dde1fa2e-e30a-470d-9fd5-24b522bac931&quot;,&quot;order&quot;:&quot;7&quot;}},&quot;67f72bbc-a131-48be-8df5-e67928922816&quot;:{&quot;id&quot;:&quot;67f72bbc-a131-48be-8df5-e67928922816&quot;,&quot;name&quot;:&quot;Macrophage (apoptotic blebbing)&quot;,&quot;type&quot;:&quot;FIGURE_OBJECT&quot;,&quot;relativeTransform&quot;:{&quot;translate&quot;:{&quot;x&quot;:-10.818458029607802,&quot;y&quot;:-2.691478698648215},&quot;rotate&quot;:-0.41709919278581326,&quot;skewX&quot;:1.3500282830895618e-16,&quot;scale&quot;:{&quot;x&quot;:0.08015464528771404,&quot;y&quot;:0.08015464528771406}},&quot;image&quot;:{&quot;url&quot;:&quot;https://icons.biorender.com/biorender/6154cbf05275170029fdb87c/macrophage-apoptotic-blebbing-01.png&quot;,&quot;fallbackUrl&quot;:&quot;https://res.cloudinary.com/dlcjuc3ej/image/upload/v1632947179/rjoy8e2atelftdcwlwyd.svg#/keystone/api/icons/6154cbf05275170029fdb87c/macrophage-apoptotic-blebbing-01.svg&quot;,&quot;isPremium&quot;:false,&quot;isPacked&quot;:true,&quot;size&quot;:{&quot;x&quot;:125,&quot;y&quot;:125.00000000000001}},&quot;source&quot;:{&quot;id&quot;:&quot;615496fd5275170029fdb2a9&quot;,&quot;type&quot;:&quot;ASSETS&quot;},&quot;parent&quot;:{&quot;type&quot;:&quot;CHILD&quot;,&quot;parentId&quot;:&quot;dde1fa2e-e30a-470d-9fd5-24b522bac931&quot;,&quot;order&quot;:&quot;8&quot;}},&quot;ebcc40ab-c3ee-47ba-88d7-cadf943cfe4d&quot;:{&quot;type&quot;:&quot;FIGURE_OBJECT&quot;,&quot;id&quot;:&quot;ebcc40ab-c3ee-47ba-88d7-cadf943cfe4d&quot;,&quot;parent&quot;:{&quot;type&quot;:&quot;CHILD&quot;,&quot;parentId&quot;:&quot;1c7106c5-829d-4ca0-aa72-bd531cedbd6d&quot;,&quot;order&quot;:&quot;98&quot;},&quot;relativeTransform&quot;:{&quot;translate&quot;:{&quot;x&quot;:0,&quot;y&quot;:0},&quot;rotate&quot;:0}},&quot;01ee4cc8-56e9-41e8-ad9c-616fcb887b57&quot;:{&quot;id&quot;:&quot;01ee4cc8-56e9-41e8-ad9c-616fcb887b57&quot;,&quot;name&quot;:&quot;Dendritic cell&quot;,&quot;type&quot;:&quot;FIGURE_OBJECT&quot;,&quot;relativeTransform&quot;:{&quot;translate&quot;:{&quot;x&quot;:24.032602753317846,&quot;y&quot;:-12.797379858403401},&quot;rotate&quot;:-0.27683596229252466,&quot;skewX&quot;:-1.0293660213075974e-16,&quot;scale&quot;:{&quot;x&quot;:0.09179419464037913,&quot;y&quot;:0.09179419464037918}},&quot;image&quot;:{&quot;url&quot;:&quot;https://icons.biorender.com/biorender/6154c9ab5275170029fdb7e9/dendritic-cell-1-01.png&quot;,&quot;fallbackUrl&quot;:&quot;https://res.cloudinary.com/dlcjuc3ej/image/upload/v1632946578/xbary3ahttna5txlobxm.svg#/keystone/api/icons/6154c9ab5275170029fdb7e9/dendritic-cell-1-01.svg&quot;,&quot;isPremium&quot;:false,&quot;isPacked&quot;:true,&quot;size&quot;:{&quot;x&quot;:100,&quot;y&quot;:104.54545454545455}},&quot;source&quot;:{&quot;id&quot;:&quot;6154c9445275170029fdb7b6&quot;,&quot;type&quot;:&quot;ASSETS&quot;},&quot;parent&quot;:{&quot;type&quot;:&quot;CHILD&quot;,&quot;parentId&quot;:&quot;ebcc40ab-c3ee-47ba-88d7-cadf943cfe4d&quot;,&quot;order&quot;:&quot;2&quot;}},&quot;804f7614-183c-4449-bea6-6814b275c5ba&quot;:{&quot;id&quot;:&quot;804f7614-183c-4449-bea6-6814b275c5ba&quot;,&quot;name&quot;:&quot;Dendritic cell&quot;,&quot;type&quot;:&quot;FIGURE_OBJECT&quot;,&quot;relativeTransform&quot;:{&quot;translate&quot;:{&quot;x&quot;:-24.906088209764714,&quot;y&quot;:9.083861774128701},&quot;rotate&quot;:1.2022112459141936e-16,&quot;skewX&quot;:4.007370819713984e-17,&quot;scale&quot;:{&quot;x&quot;:0.09179419464037912,&quot;y&quot;:0.09179419464037918}},&quot;image&quot;:{&quot;url&quot;:&quot;https://icons.biorender.com/biorender/6154c9ab5275170029fdb7e9/dendritic-cell-1-01.png&quot;,&quot;fallbackUrl&quot;:&quot;https://res.cloudinary.com/dlcjuc3ej/image/upload/v1632946578/xbary3ahttna5txlobxm.svg#/keystone/api/icons/6154c9ab5275170029fdb7e9/dendritic-cell-1-01.svg&quot;,&quot;isPremium&quot;:false,&quot;isPacked&quot;:true,&quot;size&quot;:{&quot;x&quot;:100,&quot;y&quot;:104.54545454545455}},&quot;source&quot;:{&quot;id&quot;:&quot;6154c9445275170029fdb7b6&quot;,&quot;type&quot;:&quot;ASSETS&quot;},&quot;parent&quot;:{&quot;type&quot;:&quot;CHILD&quot;,&quot;parentId&quot;:&quot;ebcc40ab-c3ee-47ba-88d7-cadf943cfe4d&quot;,&quot;order&quot;:&quot;5&quot;}},&quot;68ae2f5a-6949-442c-868f-066514902e50&quot;:{&quot;type&quot;:&quot;FIGURE_OBJECT&quot;,&quot;id&quot;:&quot;68ae2f5a-6949-442c-868f-066514902e50&quot;,&quot;parent&quot;:{&quot;type&quot;:&quot;CHILD&quot;,&quot;parentId&quot;:&quot;1c7106c5-829d-4ca0-aa72-bd531cedbd6d&quot;,&quot;order&quot;:&quot;998&quot;},&quot;relativeTransform&quot;:{&quot;translate&quot;:{&quot;x&quot;:0,&quot;y&quot;:0},&quot;rotate&quot;:0}},&quot;21cfa361-489a-4c6a-bdaa-a84345eda234&quot;:{&quot;id&quot;:&quot;21cfa361-489a-4c6a-bdaa-a84345eda234&quot;,&quot;name&quot;:&quot;Lymphocyte (T-cell)&quot;,&quot;type&quot;:&quot;FIGURE_OBJECT&quot;,&quot;relativeTransform&quot;:{&quot;translate&quot;:{&quot;x&quot;:-26.500763791355364,&quot;y&quot;:-17.58119231451457},&quot;rotate&quot;:-0.7853981633974482,&quot;skewX&quot;:9.250191073824214e-17,&quot;scale&quot;:{&quot;x&quot;:0.06847149028287913,&quot;y&quot;:0.06847149028287913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05&quot;}},&quot;c589bda9-0a9f-4e21-8f47-81afe049e97c&quot;:{&quot;id&quot;:&quot;c589bda9-0a9f-4e21-8f47-81afe049e97c&quot;,&quot;name&quot;:&quot;Lymphocyte (T-cell)&quot;,&quot;type&quot;:&quot;FIGURE_OBJECT&quot;,&quot;relativeTransform&quot;:{&quot;translate&quot;:{&quot;x&quot;:-24.447441987439007,&quot;y&quot;:-24.709670691630343},&quot;rotate&quot;:0,&quot;skewX&quot;:0,&quot;scale&quot;:{&quot;x&quot;:0.06847149028287916,&quot;y&quot;:0.0684714902828791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1&quot;}},&quot;e9b37e4b-cf24-4cfc-b666-19c87d8b90c6&quot;:{&quot;id&quot;:&quot;e9b37e4b-cf24-4cfc-b666-19c87d8b90c6&quot;,&quot;name&quot;:&quot;Lymphocyte (T-cell)&quot;,&quot;type&quot;:&quot;FIGURE_OBJECT&quot;,&quot;relativeTransform&quot;:{&quot;translate&quot;:{&quot;x&quot;:-14.910646374001303,&quot;y&quot;:-32.353015308865395},&quot;rotate&quot;:0,&quot;skewX&quot;:0,&quot;scale&quot;:{&quot;x&quot;:0.06847149028287916,&quot;y&quot;:0.0684714902828791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15&quot;}},&quot;356a8e97-5c3c-4199-8330-36c243aa3a7e&quot;:{&quot;id&quot;:&quot;356a8e97-5c3c-4199-8330-36c243aa3a7e&quot;,&quot;name&quot;:&quot;Lymphocyte (T-cell)&quot;,&quot;type&quot;:&quot;FIGURE_OBJECT&quot;,&quot;relativeTransform&quot;:{&quot;translate&quot;:{&quot;x&quot;:-8.092005459316287,&quot;y&quot;:-30.83764554673176},&quot;rotate&quot;:0,&quot;skewX&quot;:0,&quot;scale&quot;:{&quot;x&quot;:0.06847149028287916,&quot;y&quot;:0.0684714902828791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2&quot;}},&quot;2bff18dd-a210-4ea8-bc1e-f716a16cc3fa&quot;:{&quot;id&quot;:&quot;2bff18dd-a210-4ea8-bc1e-f716a16cc3fa&quot;,&quot;name&quot;:&quot;Lymphocyte (T-cell)&quot;,&quot;type&quot;:&quot;FIGURE_OBJECT&quot;,&quot;relativeTransform&quot;:{&quot;translate&quot;:{&quot;x&quot;:7.734600498224432,&quot;y&quot;:-32.2558309612061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25&quot;}},&quot;b999facc-3233-4555-a4ac-1c1eb1a234bc&quot;:{&quot;id&quot;:&quot;b999facc-3233-4555-a4ac-1c1eb1a234bc&quot;,&quot;name&quot;:&quot;Lymphocyte (T-cell)&quot;,&quot;type&quot;:&quot;FIGURE_OBJECT&quot;,&quot;relativeTransform&quot;:{&quot;translate&quot;:{&quot;x&quot;:15.403006397237705,&quot;y&quot;:-30.095832491412857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3&quot;}},&quot;b1b0948a-27be-4f9c-99ff-65b8c6bcdd9c&quot;:{&quot;id&quot;:&quot;b1b0948a-27be-4f9c-99ff-65b8c6bcdd9c&quot;,&quot;name&quot;:&quot;Lymphocyte (T-cell)&quot;,&quot;type&quot;:&quot;FIGURE_OBJECT&quot;,&quot;relativeTransform&quot;:{&quot;translate&quot;:{&quot;x&quot;:27.83418996132535,&quot;y&quot;:-20.804259032056954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4&quot;}},&quot;8ae13ffc-152c-4b0e-95f2-25f3e95dfba3&quot;:{&quot;id&quot;:&quot;8ae13ffc-152c-4b0e-95f2-25f3e95dfba3&quot;,&quot;name&quot;:&quot;Lymphocyte (T-cell)&quot;,&quot;type&quot;:&quot;FIGURE_OBJECT&quot;,&quot;relativeTransform&quot;:{&quot;translate&quot;:{&quot;x&quot;:31.116742464007807,&quot;y&quot;:-15.080847006164937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5&quot;}},&quot;4f21545c-8e19-41f0-a0d6-1a314898e756&quot;:{&quot;id&quot;:&quot;4f21545c-8e19-41f0-a0d6-1a314898e756&quot;,&quot;name&quot;:&quot;Lymphocyte (T-cell)&quot;,&quot;type&quot;:&quot;FIGURE_OBJECT&quot;,&quot;relativeTransform&quot;:{&quot;translate&quot;:{&quot;x&quot;:31.91274734091971,&quot;y&quot;:6.769863652587681},&quot;rotate&quot;:1.1929031693850861e-32,&quot;skewX&quot;:0,&quot;scale&quot;:{&quot;x&quot;:0.06847149028287913,&quot;y&quot;:0.06847149028287913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55&quot;}},&quot;ad135659-87a3-4e3e-8456-f1d0489ca63c&quot;:{&quot;id&quot;:&quot;ad135659-87a3-4e3e-8456-f1d0489ca63c&quot;,&quot;name&quot;:&quot;Lymphocyte (T-cell)&quot;,&quot;type&quot;:&quot;FIGURE_OBJECT&quot;,&quot;relativeTransform&quot;:{&quot;translate&quot;:{&quot;x&quot;:20.627323627447982,&quot;y&quot;:28.094526936835543},&quot;rotate&quot;:2.356194490192345,&quot;skewX&quot;:0,&quot;scale&quot;:{&quot;x&quot;:0.06847149028287913,&quot;y&quot;:0.0684714902828791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6&quot;}},&quot;bc18ac0b-f907-4fb6-9ea9-847cec262e15&quot;:{&quot;id&quot;:&quot;bc18ac0b-f907-4fb6-9ea9-847cec262e15&quot;,&quot;name&quot;:&quot;Lymphocyte (T-cell)&quot;,&quot;type&quot;:&quot;FIGURE_OBJECT&quot;,&quot;relativeTransform&quot;:{&quot;translate&quot;:{&quot;x&quot;:13.822068560562913,&quot;y&quot;:30.348924839954577},&quot;rotate&quot;:2.356194490192345,&quot;skewX&quot;:0,&quot;scale&quot;:{&quot;x&quot;:0.06847149028287913,&quot;y&quot;:0.0684714902828791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65&quot;}},&quot;84ddf613-4045-4133-b991-ea00b23d7341&quot;:{&quot;id&quot;:&quot;84ddf613-4045-4133-b991-ea00b23d7341&quot;,&quot;name&quot;:&quot;Lymphocyte (T-cell)&quot;,&quot;type&quot;:&quot;FIGURE_OBJECT&quot;,&quot;relativeTransform&quot;:{&quot;translate&quot;:{&quot;x&quot;:-14.910585506841533,&quot;y&quot;:28.95490708996976},&quot;rotate&quot;:-2.345231832486477,&quot;skewX&quot;:9.250191073824208e-17,&quot;scale&quot;:{&quot;x&quot;:0.06847149028287916,&quot;y&quot;:0.06847149028287909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7&quot;}},&quot;e85495e4-0a61-4ddc-b24f-0fa7fa0180fe&quot;:{&quot;id&quot;:&quot;e85495e4-0a61-4ddc-b24f-0fa7fa0180fe&quot;,&quot;name&quot;:&quot;Lymphocyte (T-cell)&quot;,&quot;type&quot;:&quot;FIGURE_OBJECT&quot;,&quot;relativeTransform&quot;:{&quot;translate&quot;:{&quot;x&quot;:-21.87168703696771,&quot;y&quot;:23.967546608679562},&quot;rotate&quot;:-2.345231832486477,&quot;skewX&quot;:9.250191073824208e-17,&quot;scale&quot;:{&quot;x&quot;:0.06847149028287916,&quot;y&quot;:0.06847149028287909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75&quot;}},&quot;aa09becf-e5a8-409d-b0c1-f27a6a0d2a4b&quot;:{&quot;id&quot;:&quot;aa09becf-e5a8-409d-b0c1-f27a6a0d2a4b&quot;,&quot;name&quot;:&quot;Lymphocyte (T-cell)&quot;,&quot;type&quot;:&quot;FIGURE_OBJECT&quot;,&quot;relativeTransform&quot;:{&quot;translate&quot;:{&quot;x&quot;:-31.685235176279168,&quot;y&quot;:3.6278679512183025},&quot;rotate&quot;:-1.748583795846964,&quot;skewX&quot;:-1.1562738842280263e-16,&quot;scale&quot;:{&quot;x&quot;:0.06847149028287916,&quot;y&quot;:0.0684714902828790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8&quot;}},&quot;e3bc27c8-fd97-4fbb-9a62-37e92555a662&quot;:{&quot;id&quot;:&quot;e3bc27c8-fd97-4fbb-9a62-37e92555a662&quot;,&quot;name&quot;:&quot;Lymphocyte (T-cell)&quot;,&quot;type&quot;:&quot;FIGURE_OBJECT&quot;,&quot;relativeTransform&quot;:{&quot;translate&quot;:{&quot;x&quot;:-32.235271050306665,&quot;y&quot;:-3.1516990011492267},&quot;rotate&quot;:-1.5707963267948968,&quot;skewX&quot;:-8.058537403697617e-17,&quot;scale&quot;:{&quot;x&quot;:0.06847149028287915,&quot;y&quot;:0.0684714902828790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9&quot;}},&quot;1708a1fe-9d7e-486e-96ed-69c54f3572b0&quot;:{&quot;type&quot;:&quot;FIGURE_OBJECT&quot;,&quot;id&quot;:&quot;1708a1fe-9d7e-486e-96ed-69c54f3572b0&quot;,&quot;parent&quot;:{&quot;type&quot;:&quot;CHILD&quot;,&quot;parentId&quot;:&quot;1c7106c5-829d-4ca0-aa72-bd531cedbd6d&quot;,&quot;order&quot;:&quot;999&quot;},&quot;relativeTransform&quot;:{&quot;translate&quot;:{&quot;x&quot;:-0.49952872528931874,&quot;y&quot;:3.633840826725466},&quot;rotate&quot;:0}},&quot;08595f39-4da0-4cf9-9ba7-21ea65df1476&quot;:{&quot;id&quot;:&quot;08595f39-4da0-4cf9-9ba7-21ea65df1476&quot;,&quot;name&quot;:&quot;Lymphocyte (T-cell)&quot;,&quot;type&quot;:&quot;FIGURE_OBJECT&quot;,&quot;relativeTransform&quot;:{&quot;translate&quot;:{&quot;x&quot;:-17.386987591185903,&quot;y&quot;:-29.487325035903815},&quot;rotate&quot;:-0.7853981633974482,&quot;skewX&quot;:9.250191073824214e-17,&quot;scale&quot;:{&quot;x&quot;:0.06847149028287913,&quot;y&quot;:0.06847149028287913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1&quot;}},&quot;a19154b9-14ae-432d-a1b6-e4a691a263bd&quot;:{&quot;id&quot;:&quot;a19154b9-14ae-432d-a1b6-e4a691a263bd&quot;,&quot;name&quot;:&quot;Lymphocyte (T-cell)&quot;,&quot;type&quot;:&quot;FIGURE_OBJECT&quot;,&quot;relativeTransform&quot;:{&quot;translate&quot;:{&quot;x&quot;:20.689993384840285,&quot;y&quot;:-24.290230801294204},&quot;rotate&quot;:1.0356965340486601,&quot;skewX&quot;:1.8500382147648401e-16,&quot;scale&quot;:{&quot;x&quot;:0.06847149028287919,&quot;y&quot;:0.06847149028287915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2&quot;}},&quot;85731ca0-ca37-42e5-8a52-214ab909b07f&quot;:{&quot;id&quot;:&quot;85731ca0-ca37-42e5-8a52-214ab909b07f&quot;,&quot;name&quot;:&quot;Lymphocyte (T-cell)&quot;,&quot;type&quot;:&quot;FIGURE_OBJECT&quot;,&quot;relativeTransform&quot;:{&quot;translate&quot;:{&quot;x&quot;:32.41193470226382,&quot;y&quot;:-11.831119673576245},&quot;rotate&quot;:1.570796326794897,&quot;skewX&quot;:0,&quot;scale&quot;:{&quot;x&quot;:0.06847149028287916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3&quot;}},&quot;19b16ba2-5d5d-43b7-8f92-398b37027b42&quot;:{&quot;id&quot;:&quot;19b16ba2-5d5d-43b7-8f92-398b37027b42&quot;,&quot;name&quot;:&quot;Lymphocyte (T-cell)&quot;,&quot;type&quot;:&quot;FIGURE_OBJECT&quot;,&quot;relativeTransform&quot;:{&quot;translate&quot;:{&quot;x&quot;:30.07370313402304,&quot;y&quot;:11.289723447672392},&quot;rotate&quot;:2.3561944901923453,&quot;skewX&quot;:9.250191073824214e-17,&quot;scale&quot;:{&quot;x&quot;:0.06847149028287913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5&quot;}},&quot;769d2779-84a4-48bb-a56b-c32a85367396&quot;:{&quot;id&quot;:&quot;769d2779-84a4-48bb-a56b-c32a85367396&quot;,&quot;name&quot;:&quot;Lymphocyte (T-cell)&quot;,&quot;type&quot;:&quot;FIGURE_OBJECT&quot;,&quot;relativeTransform&quot;:{&quot;translate&quot;:{&quot;x&quot;:26.29625322902498,&quot;y&quot;:18.917261646604675},&quot;rotate&quot;:-3.141592653589793,&quot;skewX&quot;:0,&quot;scale&quot;:{&quot;x&quot;:0.06847149028287916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6&quot;}},&quot;0b227be0-eba9-43e9-aa4d-43cd1ce1380c&quot;:{&quot;id&quot;:&quot;0b227be0-eba9-43e9-aa4d-43cd1ce1380c&quot;,&quot;name&quot;:&quot;Lymphocyte (T-cell)&quot;,&quot;type&quot;:&quot;FIGURE_OBJECT&quot;,&quot;relativeTransform&quot;:{&quot;translate&quot;:{&quot;x&quot;:-8.049348253820387,&quot;y&quot;:28.857472965767293},&quot;rotate&quot;:-3.141592653589793,&quot;skewX&quot;:0,&quot;scale&quot;:{&quot;x&quot;:0.06847149028287916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7&quot;}},&quot;57c4e6f2-acec-419c-a83a-76bdc53798fa&quot;:{&quot;id&quot;:&quot;57c4e6f2-acec-419c-a83a-76bdc53798fa&quot;,&quot;name&quot;:&quot;Lymphocyte (T-cell)&quot;,&quot;type&quot;:&quot;FIGURE_OBJECT&quot;,&quot;relativeTransform&quot;:{&quot;translate&quot;:{&quot;x&quot;:-30.872649348781863,&quot;y&quot;:9.236295386698503},&quot;rotate&quot;:2.90161036881727,&quot;skewX&quot;:4.625095536912104e-17,&quot;scale&quot;:{&quot;x&quot;:0.06847149028287916,&quot;y&quot;:0.06847149028287915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8&quot;}},&quot;cfa9f3d4-5cb3-40f9-b4d0-1c6347bb8fd0&quot;:{&quot;id&quot;:&quot;cfa9f3d4-5cb3-40f9-b4d0-1c6347bb8fd0&quot;,&quot;name&quot;:&quot;Lungs (human)&quot;,&quot;displayName&quot;:&quot;&quot;,&quot;type&quot;:&quot;FIGURE_OBJECT&quot;,&quot;relativeTransform&quot;:{&quot;translate&quot;:{&quot;x&quot;:-28.460999999999984,&quot;y&quot;:-248.89499999999998},&quot;rotate&quot;:0,&quot;skewX&quot;:0,&quot;scale&quot;:{&quot;x&quot;:1,&quot;y&quot;:1}},&quot;image&quot;:{&quot;url&quot;:&quot;https://icons.cdn.biorender.com/biorender/66fd663c1f79908d0672d894/20241002152728/image/66fd663c1f79908d0672d894.png&quot;,&quot;isPremium&quot;:false,&quot;isOrgIcon&quot;:false,&quot;size&quot;:{&quot;x&quot;:124.28571428571428,&quot;y&quot;:150}},&quot;source&quot;:{&quot;id&quot;:&quot;66fd663c1f79908d0672d894&quot;,&quot;version&quot;:&quot;20241002152728&quot;,&quot;type&quot;:&quot;ASSETS&quot;},&quot;isPremium&quot;:false,&quot;parent&quot;:{&quot;type&quot;:&quot;CHILD&quot;,&quot;parentId&quot;:&quot;8a8d8a4d-8c59-463c-ade5-247d5f1a00d7&quot;,&quot;order&quot;:&quot;2&quot;}},&quot;653d4e12-4d16-46f7-ad5f-401bbe010a07&quot;:{&quot;relativeTransform&quot;:{&quot;translate&quot;:{&quot;x&quot;:154.76896978854558,&quot;y&quot;:-264.4099266255827},&quot;rotate&quot;:0,&quot;skewX&quot;:0,&quot;scale&quot;:{&quot;x&quot;:1,&quot;y&quot;:1}},&quot;type&quot;:&quot;FIGURE_OBJECT&quot;,&quot;id&quot;:&quot;653d4e12-4d16-46f7-ad5f-401bbe010a07&quot;,&quot;name&quot;:&quot;Coughing (adult, with spray)&quot;,&quot;displayName&quot;:&quot;Coughing (adult, with spray)&quot;,&quot;opacity&quot;:1,&quot;source&quot;:{&quot;id&quot;:&quot;5ebab030b6a7de00aee2dec3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97&quot;},&quot;isPremium&quot;:true},&quot;a811b05f-9064-4819-b492-51bd0e8d9143&quot;:{&quot;type&quot;:&quot;FIGURE_OBJECT&quot;,&quot;id&quot;:&quot;a811b05f-9064-4819-b492-51bd0e8d9143&quot;,&quot;name&quot;:&quot;Coughing (adult)&quot;,&quot;relativeTransform&quot;:{&quot;translate&quot;:{&quot;x&quot;:17.933546260018915,&quot;y&quot;:-4.644582353640227},&quot;rotate&quot;:0,&quot;skewX&quot;:0,&quot;scale&quot;:{&quot;x&quot;:0.5077868194021519,&quot;y&quot;:0.5077868194021519}},&quot;opacity&quot;:1,&quot;image&quot;:{&quot;url&quot;:&quot;https://icons.biorender.com/biorender/5ebaac97222d850028fe038a/20200512140524/image/coughing-adult.png&quot;,&quot;fallbackUrl&quot;:&quot;https://res.cloudinary.com/dlcjuc3ej/image/upload/v1589292324/gigfpsu0hufcedrhlghs.svg#/keystone/api/icons/5ebaac97222d850028fe038a/20200512140524/image/coughing-adult.svg&quot;,&quot;size&quot;:{&quot;x&quot;:216,&quot;y&quot;:216},&quot;isPremium&quot;:false},&quot;source&quot;:{&quot;id&quot;:&quot;5ebaac97222d850028fe038a&quot;,&quot;type&quot;:&quot;ASSETS&quot;},&quot;pathStyles&quot;:[{&quot;type&quot;:&quot;FILL&quot;,&quot;fillStyle&quot;:&quot;rgb(0,0,0)&quot;}],&quot;isLocked&quot;:false,&quot;parent&quot;:{&quot;type&quot;:&quot;CHILD&quot;,&quot;parentId&quot;:&quot;653d4e12-4d16-46f7-ad5f-401bbe010a07&quot;,&quot;order&quot;:&quot;1&quot;}},&quot;c55e6c32-8d53-4432-9c6f-c8de1262059f&quot;:{&quot;type&quot;:&quot;FIGURE_OBJECT&quot;,&quot;id&quot;:&quot;c55e6c32-8d53-4432-9c6f-c8de1262059f&quot;,&quot;relativeTransform&quot;:{&quot;translate&quot;:{&quot;x&quot;:-44.24836915861241,&quot;y&quot;:5.12562486911182},&quot;rotate&quot;:0},&quot;opacity&quot;:1,&quot;path&quot;:{&quot;type&quot;:&quot;POLY_LINE&quot;,&quot;points&quot;:[{&quot;x&quot;:24.35823938318593,&quot;y&quot;:-7.607904565280795},{&quot;x&quot;:-24.35823938318601,&quot;y&quot;:7.607904565280795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2&quot;}},&quot;331c2d5c-9da4-4e17-ba8a-d5fad888c254&quot;:{&quot;type&quot;:&quot;FIGURE_OBJECT&quot;,&quot;id&quot;:&quot;331c2d5c-9da4-4e17-ba8a-d5fad888c254&quot;,&quot;relativeTransform&quot;:{&quot;translate&quot;:{&quot;x&quot;:-40.6732025703969,&quot;y&quot;:-6.0123110786912095},&quot;rotate&quot;:0},&quot;opacity&quot;:1,&quot;path&quot;:{&quot;type&quot;:&quot;POLY_LINE&quot;,&quot;points&quot;:[{&quot;x&quot;:20.16298223142263,&quot;y&quot;:2.271072561551177},{&quot;x&quot;:-20.16298223142263,&quot;y&quot;:-2.271072561551177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3&quot;}},&quot;a133c052-d1dc-4129-87f7-52b58dd11cf5&quot;:{&quot;type&quot;:&quot;FIGURE_OBJECT&quot;,&quot;id&quot;:&quot;a133c052-d1dc-4129-87f7-52b58dd11cf5&quot;,&quot;relativeTransform&quot;:{&quot;translate&quot;:{&quot;x&quot;:-12.496753634082062,&quot;y&quot;:26.93192113749304},&quot;rotate&quot;:0},&quot;opacity&quot;:1,&quot;path&quot;:{&quot;type&quot;:&quot;POLY_LINE&quot;,&quot;points&quot;:[{&quot;x&quot;:0.8830429660984014,&quot;y&quot;:-20.2712569458462},{&quot;x&quot;:-0.8830429660984014,&quot;y&quot;:20.2712569458462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5&quot;}},&quot;bce28348-510e-4c1b-9f96-c9be96972960&quot;:{&quot;type&quot;:&quot;FIGURE_OBJECT&quot;,&quot;id&quot;:&quot;bce28348-510e-4c1b-9f96-c9be96972960&quot;,&quot;relativeTransform&quot;:{&quot;translate&quot;:{&quot;x&quot;:-28.164645140035326,&quot;y&quot;:30.16966947957003},&quot;rotate&quot;:0},&quot;opacity&quot;:1,&quot;path&quot;:{&quot;type&quot;:&quot;POLY_LINE&quot;,&quot;points&quot;:[{&quot;x&quot;:13.577664272810539,&quot;y&quot;:-25.147975155849622},{&quot;x&quot;:-13.577664272810539,&quot;y&quot;:25.147975155849622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6&quot;}},&quot;7cc0a9d6-e798-4b32-8558-dd097d518d54&quot;:{&quot;type&quot;:&quot;FIGURE_OBJECT&quot;,&quot;id&quot;:&quot;7cc0a9d6-e798-4b32-8558-dd097d518d54&quot;,&quot;relativeTransform&quot;:{&quot;translate&quot;:{&quot;x&quot;:-40.67317728809983,&quot;y&quot;:18.023021264471833},&quot;rotate&quot;:0},&quot;opacity&quot;:1,&quot;path&quot;:{&quot;type&quot;:&quot;POLY_LINE&quot;,&quot;points&quot;:[{&quot;x&quot;:21.963942687426254,&quot;y&quot;:-18.11518836029391},{&quot;x&quot;:-21.963942687426172,&quot;y&quot;:18.11518836029383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7&quot;}},&quot;02862d1a-6816-4bb0-8d8d-696714689650&quot;:{&quot;relativeTransform&quot;:{&quot;translate&quot;:{&quot;x&quot;:68.9802432506166,&quot;y&quot;:-238.95649405877367},&quot;rotate&quot;:0,&quot;skewX&quot;:0,&quot;scale&quot;:{&quot;x&quot;:1,&quot;y&quot;:1}},&quot;type&quot;:&quot;FIGURE_OBJECT&quot;,&quot;id&quot;:&quot;02862d1a-6816-4bb0-8d8d-696714689650&quot;,&quot;name&quot;:&quot;Zoomed callout (square, line tail)&quot;,&quot;displayName&quot;:&quot;Zoomed callout (square, line tail)&quot;,&quot;opacity&quot;:1,&quot;source&quot;:{&quot;id&quot;:&quot;5edaa8638d5a3a00ac930cd4&quot;,&quot;type&quot;:&quot;ASSETS&quot;},&quot;pathStyles&quot;:[{&quot;type&quot;:&quot;FILL&quot;,&quot;fillStyle&quot;:&quot;rgb(0,0,0)&quot;}],&quot;isLocked&quot;:false,&quot;parent&quot;:{&quot;type&quot;:&quot;CHILD&quot;,&quot;parentId&quot;:&quot;8a8d8a4d-8c59-463c-ade5-247d5f1a00d7&quot;,&quot;order&quot;:&quot;7&quot;},&quot;isPremium&quot;:true},&quot;03e860e4-607c-4165-8d90-19806bfd9613&quot;:{&quot;type&quot;:&quot;FIGURE_OBJECT&quot;,&quot;id&quot;:&quot;03e860e4-607c-4165-8d90-19806bfd9613&quot;,&quot;relativeTransform&quot;:{&quot;translate&quot;:{&quot;x&quot;:33.76689188255588,&quot;y&quot;:-0.15397880345353046},&quot;rotate&quot;:0},&quot;opacity&quot;:1,&quot;path&quot;:{&quot;type&quot;:&quot;RECT&quot;,&quot;size&quot;:{&quot;x&quot;:90.33955914633262,&quot;y&quot;:83.4802553358632},&quot;cornerRounding&quot;:{&quot;type&quot;:&quot;ARC_LENGTH&quot;,&quot;global&quot;:0}},&quot;pathStyles&quot;:[{&quot;type&quot;:&quot;FILL&quot;,&quot;fillStyle&quot;:&quot;rgba(0,0,0,0)&quot;},{&quot;type&quot;:&quot;STROKE&quot;,&quot;strokeStyle&quot;:&quot;#232323&quot;,&quot;lineWidth&quot;:0.924136641432846,&quot;lineJoin&quot;:&quot;round&quot;}],&quot;isLocked&quot;:false,&quot;parent&quot;:{&quot;type&quot;:&quot;CHILD&quot;,&quot;parentId&quot;:&quot;02862d1a-6816-4bb0-8d8d-696714689650&quot;,&quot;order&quot;:&quot;2&quot;}},&quot;0c241841-815d-4794-b24a-8cb0a68d1d07&quot;:{&quot;type&quot;:&quot;FIGURE_OBJECT&quot;,&quot;id&quot;:&quot;0c241841-815d-4794-b24a-8cb0a68d1d07&quot;,&quot;relativeTransform&quot;:{&quot;translate&quot;:{&quot;x&quot;:-44.8976384962791,&quot;y&quot;:0},&quot;rotate&quot;:0},&quot;opacity&quot;:1,&quot;path&quot;:{&quot;type&quot;:&quot;POLY_LINE&quot;,&quot;points&quot;:[{&quot;x&quot;:34.03903295944316,&quot;y&quot;:-42.04821718519463},{&quot;x&quot;:-34.03903295944316,&quot;y&quot;:2.618387150726397},{&quot;x&quot;:32.49880522372175,&quot;y&quot;:42.048217185194495}],&quot;closed&quot;:false},&quot;pathStyles&quot;:[{&quot;type&quot;:&quot;FILL&quot;,&quot;fillStyle&quot;:&quot;transparent&quot;},{&quot;type&quot;:&quot;STROKE&quot;,&quot;strokeStyle&quot;:&quot;#232323&quot;,&quot;lineWidth&quot;:0.924136641432846,&quot;lineJoin&quot;:&quot;round&quot;,&quot;dashArray&quot;:[2,2]}],&quot;isLocked&quot;:false,&quot;parent&quot;:{&quot;type&quot;:&quot;CHILD&quot;,&quot;parentId&quot;:&quot;02862d1a-6816-4bb0-8d8d-696714689650&quot;,&quot;order&quot;:&quot;5&quot;}},&quot;8a8d8a4d-8c59-463c-ade5-247d5f1a00d7&quot;:{&quot;type&quot;:&quot;FIGURE_OBJECT&quot;,&quot;id&quot;:&quot;8a8d8a4d-8c59-463c-ade5-247d5f1a00d7&quot;,&quot;parent&quot;:{&quot;type&quot;:&quot;CHILD&quot;,&quot;parentId&quot;:&quot;f2649530-61e9-41f1-9f94-86db36006b6b&quot;,&quot;order&quot;:&quot;999999997&quot;},&quot;relativeTransform&quot;:{&quot;translate&quot;:{&quot;x&quot;:762.6762257164879,&quot;y&quot;:366.7654790867489},&quot;rotate&quot;:0,&quot;skewX&quot;:0,&quot;scale&quot;:{&quot;x&quot;:1,&quot;y&quot;:1}}},&quot;24ab9fec-e0e6-43fb-a8cb-0d8eb2997380&quot;:{&quot;relativeTransform&quot;:{&quot;translate&quot;:{&quot;x&quot;:430.1047632558961,&quot;y&quot;:-1306.5567783455456},&quot;rotate&quot;:0},&quot;type&quot;:&quot;FIGURE_OBJECT&quot;,&quot;id&quot;:&quot;24ab9fec-e0e6-43fb-a8cb-0d8eb2997380&quot;,&quot;parent&quot;:{&quot;type&quot;:&quot;CHILD&quot;,&quot;parentId&quot;:&quot;a71f5267-345f-4636-9d56-1d7c98ef3f99&quot;,&quot;order&quot;:&quot;2&quot;},&quot;name&quot;:&quot;Bacterial colony selection and inoculation (in petri dish, with test tube and inoculation loop)&quot;,&quot;displayName&quot;:&quot;Bacterial colony selection and inoculation (in petri dish, with test tube and inoculation loop)&quot;,&quot;source&quot;:{&quot;id&quot;:&quot;6707e5d80d0b9728a2e9d765&quot;,&quot;type&quot;:&quot;ASSETS&quot;},&quot;isPremium&quot;:false},&quot;7a246504-98a1-4f7a-b08d-fc214b3a09ce&quot;:{&quot;type&quot;:&quot;FIGURE_OBJECT&quot;,&quot;id&quot;:&quot;7a246504-98a1-4f7a-b08d-fc214b3a09ce&quot;,&quot;name&quot;:&quot;Inoculation loop&quot;,&quot;relativeTransform&quot;:{&quot;translate&quot;:{&quot;x&quot;:-435.53936876113,&quot;y&quot;:1237.413069516357},&quot;rotate&quot;:5.391670364698458,&quot;skewX&quot;:1.7589483427592575e-16,&quot;scale&quot;:{&quot;x&quot;:-0.07022206354538219,&quot;y&quot;:0.07022206354538219}},&quot;opacity&quot;:1,&quot;image&quot;:{&quot;url&quot;:&quot;https://icons.biorender.com/biorender/5b0c5e4a3d3f3100146cf32c/inoculation-loop.png&quot;,&quot;fallbackUrl&quot;:&quot;https://res.cloudinary.com/dlcjuc3ej/image/upload/v1527537223/j8mlt3wtjzghxzkq82bg.svg#/keystone/api/icons/5b0c5e4a3d3f3100146cf32c/inoculation-loop.svg&quot;,&quot;size&quot;:{&quot;x&quot;:1035,&quot;y&quot;:83},&quot;isPremium&quot;:false,&quot;isPacked&quot;:true},&quot;source&quot;:{&quot;id&quot;:&quot;5b0c5dee71beb600147649c4&quot;,&quot;type&quot;:&quot;ASSETS&quot;},&quot;pathStyles&quot;:[{&quot;type&quot;:&quot;FILL&quot;,&quot;fillStyle&quot;:&quot;rgb(0,0,0)&quot;}],&quot;isLocked&quot;:false,&quot;parent&quot;:{&quot;type&quot;:&quot;CHILD&quot;,&quot;parentId&quot;:&quot;24ab9fec-e0e6-43fb-a8cb-0d8eb2997380&quot;,&quot;order&quot;:&quot;1&quot;}},&quot;7cb39938-aa4e-44da-8995-805d63ee2893&quot;:{&quot;type&quot;:&quot;FIGURE_OBJECT&quot;,&quot;id&quot;:&quot;7cb39938-aa4e-44da-8995-805d63ee2893&quot;,&quot;parent&quot;:{&quot;type&quot;:&quot;CHILD&quot;,&quot;parentId&quot;:&quot;24ab9fec-e0e6-43fb-a8cb-0d8eb2997380&quot;,&quot;order&quot;:&quot;05&quot;},&quot;relativeTransform&quot;:{&quot;translate&quot;:{&quot;x&quot;:-152.2513813557169,&quot;y&quot;:1063.4658670154683},&quot;rotate&quot;:0}},&quot;447c8cfc-3a82-47b1-9a73-91965c249dc1&quot;:{&quot;type&quot;:&quot;FIGURE_OBJECT&quot;,&quot;id&quot;:&quot;447c8cfc-3a82-47b1-9a73-91965c249dc1&quot;,&quot;name&quot;:&quot;Petri dish&quot;,&quot;relativeTransform&quot;:{&quot;translate&quot;:{&quot;x&quot;:-292.3068285574646,&quot;y&quot;:204.1946005924825},&quot;rotate&quot;:0,&quot;skewX&quot;:0,&quot;scale&quot;:{&quot;x&quot;:0.2306030341952469,&quot;y&quot;:0.23060303419524686}},&quot;opacity&quot;:1,&quot;image&quot;:{&quot;url&quot;:&quot;https://icons.biorender.com/biorender/5ee274bf88e8df0028d0e386/petri-dish-2.png&quot;,&quot;fallbackUrl&quot;:&quot;https://res.cloudinary.com/dlcjuc3ej/image/upload/v1591899318/oczdzlkvdpbsx61kyazd.svg#/keystone/api/icons/5ee274bf88e8df0028d0e386/petri-dish-2.svg&quot;,&quot;size&quot;:{&quot;x&quot;:325,&quot;y&quot;:243},&quot;isPremium&quot;:false},&quot;source&quot;:{&quot;id&quot;:&quot;5ee0f3bac4e9c30027d95cee&quot;,&quot;type&quot;:&quot;ASSETS&quot;},&quot;pathStyles&quot;:[{&quot;type&quot;:&quot;FILL&quot;,&quot;fillStyle&quot;:&quot;rgb(0,0,0)&quot;}],&quot;isLocked&quot;:false,&quot;parent&quot;:{&quot;type&quot;:&quot;CHILD&quot;,&quot;parentId&quot;:&quot;7cb39938-aa4e-44da-8995-805d63ee2893&quot;,&quot;order&quot;:&quot;01&quot;}},&quot;447c8780-0b95-4c9c-a38a-f8496475d64e&quot;:{&quot;type&quot;:&quot;FIGURE_OBJECT&quot;,&quot;id&quot;:&quot;447c8780-0b95-4c9c-a38a-f8496475d64e&quot;,&quot;parent&quot;:{&quot;type&quot;:&quot;CHILD&quot;,&quot;parentId&quot;:&quot;7cb39938-aa4e-44da-8995-805d63ee2893&quot;,&quot;order&quot;:&quot;95&quot;},&quot;relativeTransform&quot;:{&quot;translate&quot;:{&quot;x&quot;:0,&quot;y&quot;:0},&quot;rotate&quot;:0}},&quot;281d1d91-0fb5-4b24-b784-2c475f3d8fbe&quot;:{&quot;type&quot;:&quot;FIGURE_OBJECT&quot;,&quot;id&quot;:&quot;281d1d91-0fb5-4b24-b784-2c475f3d8fbe&quot;,&quot;relativeTransform&quot;:{&quot;translate&quot;:{&quot;x&quot;:-280.9648582323718,&quot;y&quot;:212.3955983823578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1&quot;}},&quot;9bb27c2c-4fc7-4f9c-8138-519a5b90f303&quot;:{&quot;type&quot;:&quot;FIGURE_OBJECT&quot;,&quot;id&quot;:&quot;9bb27c2c-4fc7-4f9c-8138-519a5b90f303&quot;,&quot;relativeTransform&quot;:{&quot;translate&quot;:{&quot;x&quot;:-280.66724438222667,&quot;y&quot;:221.03573788958414},&quot;rotate&quot;:0},&quot;opacity&quot;:0.63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2&quot;}},&quot;6673cee9-83f4-4650-9b8b-059c925c8656&quot;:{&quot;type&quot;:&quot;FIGURE_OBJECT&quot;,&quot;id&quot;:&quot;6673cee9-83f4-4650-9b8b-059c925c8656&quot;,&quot;relativeTransform&quot;:{&quot;translate&quot;:{&quot;x&quot;:-275.466742405814,&quot;y&quot;:212.91159299488578},&quot;rotate&quot;:0},&quot;opacity&quot;:0.63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3&quot;}},&quot;3e227ff9-647c-4ed4-b701-f3267e8ee208&quot;:{&quot;type&quot;:&quot;FIGURE_OBJECT&quot;,&quot;id&quot;:&quot;3e227ff9-647c-4ed4-b701-f3267e8ee208&quot;,&quot;relativeTransform&quot;:{&quot;translate&quot;:{&quot;x&quot;:-289.66076271584126,&quot;y&quot;:216.234986272949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5&quot;}},&quot;de75a2c4-675a-4149-a769-ac61e410ad30&quot;:{&quot;type&quot;:&quot;FIGURE_OBJECT&quot;,&quot;id&quot;:&quot;de75a2c4-675a-4149-a769-ac61e410ad30&quot;,&quot;relativeTransform&quot;:{&quot;translate&quot;:{&quot;x&quot;:-308.0358063173516,&quot;y&quot;:205.4018899036870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6&quot;}},&quot;c296f8c4-0f4d-43ba-b7a3-5f3b3a9a6723&quot;:{&quot;type&quot;:&quot;FIGURE_OBJECT&quot;,&quot;id&quot;:&quot;c296f8c4-0f4d-43ba-b7a3-5f3b3a9a6723&quot;,&quot;relativeTransform&quot;:{&quot;translate&quot;:{&quot;x&quot;:-285.35736419320665,&quot;y&quot;:197.9875987801132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7&quot;}},&quot;150fb5e5-7e20-4b1f-98ed-d5d490ca4e97&quot;:{&quot;type&quot;:&quot;FIGURE_OBJECT&quot;,&quot;id&quot;:&quot;150fb5e5-7e20-4b1f-98ed-d5d490ca4e97&quot;,&quot;relativeTransform&quot;:{&quot;translate&quot;:{&quot;x&quot;:-265.06199115368304,&quot;y&quot;:205.4020051863175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&quot;}},&quot;d7aa27fa-8dd7-402b-9bd5-699693f45eec&quot;:{&quot;type&quot;:&quot;FIGURE_OBJECT&quot;,&quot;id&quot;:&quot;d7aa27fa-8dd7-402b-9bd5-699693f45eec&quot;,&quot;relativeTransform&quot;:{&quot;translate&quot;:{&quot;x&quot;:-268.6691414653236,&quot;y&quot;:207.57543878360758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1&quot;}},&quot;2ace27a5-05f1-4699-9f90-afb09c42985e&quot;:{&quot;type&quot;:&quot;FIGURE_OBJECT&quot;,&quot;id&quot;:&quot;2ace27a5-05f1-4699-9f90-afb09c42985e&quot;,&quot;relativeTransform&quot;:{&quot;translate&quot;:{&quot;x&quot;:-303.10907046403975,&quot;y&quot;:203.73970321432094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2&quot;}},&quot;cf71814b-8da0-4912-8302-450a0c555baf&quot;:{&quot;type&quot;:&quot;FIGURE_OBJECT&quot;,&quot;id&quot;:&quot;cf71814b-8da0-4912-8302-450a0c555baf&quot;,&quot;relativeTransform&quot;:{&quot;translate&quot;:{&quot;x&quot;:-322.74267044618153,&quot;y&quot;:213.59809822768486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3&quot;}},&quot;252d2042-a23d-48a3-814c-9bc21ea7081a&quot;:{&quot;type&quot;:&quot;FIGURE_OBJECT&quot;,&quot;id&quot;:&quot;252d2042-a23d-48a3-814c-9bc21ea7081a&quot;,&quot;relativeTransform&quot;:{&quot;translate&quot;:{&quot;x&quot;:-275.466742405814,&quot;y&quot;:208.3691167765491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5&quot;}},&quot;e9b8ca1c-deac-4438-a86f-17928d7314db&quot;:{&quot;type&quot;:&quot;FIGURE_OBJECT&quot;,&quot;id&quot;:&quot;e9b8ca1c-deac-4438-a86f-17928d7314db&quot;,&quot;relativeTransform&quot;:{&quot;translate&quot;:{&quot;x&quot;:-307.1059399034703,&quot;y&quot;:211.4246646303946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6&quot;}},&quot;3b4d62f5-7b85-4c01-91a5-28370b1147be&quot;:{&quot;type&quot;:&quot;FIGURE_OBJECT&quot;,&quot;id&quot;:&quot;3b4d62f5-7b85-4c01-91a5-28370b1147be&quot;,&quot;relativeTransform&quot;:{&quot;translate&quot;:{&quot;x&quot;:-291.0037947869941,&quot;y&quot;:200.16103237740347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7&quot;}},&quot;47c9eeb1-e6af-4e62-8fa4-0b0f75395605&quot;:{&quot;type&quot;:&quot;FIGURE_OBJECT&quot;,&quot;id&quot;:&quot;47c9eeb1-e6af-4e62-8fa4-0b0f75395605&quot;,&quot;relativeTransform&quot;:{&quot;translate&quot;:{&quot;x&quot;:-301.01957787200047,&quot;y&quot;:215.52589385783597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&quot;}},&quot;5d29be12-0c74-4e33-bf74-e3f48d935a48&quot;:{&quot;type&quot;:&quot;FIGURE_OBJECT&quot;,&quot;id&quot;:&quot;5d29be12-0c74-4e33-bf74-e3f48d935a48&quot;,&quot;relativeTransform&quot;:{&quot;translate&quot;:{&quot;x&quot;:-271.55092677132666,&quot;y&quot;:195.5689418775426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1&quot;}},&quot;6eef1cc3-be0c-46fc-b0e6-a342fe660aae&quot;:{&quot;type&quot;:&quot;FIGURE_OBJECT&quot;,&quot;id&quot;:&quot;6eef1cc3-be0c-46fc-b0e6-a342fe660aae&quot;,&quot;relativeTransform&quot;:{&quot;translate&quot;:{&quot;x&quot;:-294.13664914647757,&quot;y&quot;:196.80030442938656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2&quot;}},&quot;d9a74dd1-c0e0-4e53-b2e5-c0c6aa1da726&quot;:{&quot;type&quot;:&quot;FIGURE_OBJECT&quot;,&quot;id&quot;:&quot;d9a74dd1-c0e0-4e53-b2e5-c0c6aa1da726&quot;,&quot;relativeTransform&quot;:{&quot;translate&quot;:{&quot;x&quot;:-303.1084331441191,&quot;y&quot;:208.11979913348844},&quot;rotate&quot;:0},&quot;opacity&quot;:0.54,&quot;path&quot;:{&quot;type&quot;:&quot;ELLIPSE&quot;,&quot;size&quot;:{&quot;x&quot;:4.409043686948905,&quot;y&quot;:1.25664922375002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3&quot;}},&quot;be983c13-d354-430f-ab9a-ee2b0238f2a4&quot;:{&quot;type&quot;:&quot;FIGURE_OBJECT&quot;,&quot;id&quot;:&quot;be983c13-d354-430f-ab9a-ee2b0238f2a4&quot;,&quot;relativeTransform&quot;:{&quot;translate&quot;:{&quot;x&quot;:-299.38286817441934,&quot;y&quot;:211.44651261295854},&quot;rotate&quot;:0},&quot;opacity&quot;:0.54,&quot;path&quot;:{&quot;type&quot;:&quot;ELLIPSE&quot;,&quot;size&quot;:{&quot;x&quot;:4.409043686948905,&quot;y&quot;:1.7974815552774785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5&quot;}},&quot;041a7395-c19a-4b57-a78f-2ec690028fdc&quot;:{&quot;type&quot;:&quot;FIGURE_OBJECT&quot;,&quot;id&quot;:&quot;041a7395-c19a-4b57-a78f-2ec690028fdc&quot;,&quot;relativeTransform&quot;:{&quot;translate&quot;:{&quot;x&quot;:-272.5776867810809,&quot;y&quot;:204.26342572656463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6&quot;}},&quot;3f42d4b9-4d8a-4512-a57d-aca056dd441d&quot;:{&quot;type&quot;:&quot;FIGURE_OBJECT&quot;,&quot;id&quot;:&quot;3f42d4b9-4d8a-4512-a57d-aca056dd441d&quot;,&quot;relativeTransform&quot;:{&quot;translate&quot;:{&quot;x&quot;:-273.14502789595974,&quot;y&quot;:200.6847548896469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7&quot;}},&quot;220dff2f-2227-49a3-a6f2-ebd52b245298&quot;:{&quot;type&quot;:&quot;FIGURE_OBJECT&quot;,&quot;id&quot;:&quot;220dff2f-2227-49a3-a6f2-ebd52b245298&quot;,&quot;relativeTransform&quot;:{&quot;translate&quot;:{&quot;x&quot;:-305.49546280183284,&quot;y&quot;:199.7898998154523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3&quot;}},&quot;833c9b98-b0a1-4ec9-aa34-fcf191df8c73&quot;:{&quot;type&quot;:&quot;FIGURE_OBJECT&quot;,&quot;id&quot;:&quot;833c9b98-b0a1-4ec9-aa34-fcf191df8c73&quot;,&quot;relativeTransform&quot;:{&quot;translate&quot;:{&quot;x&quot;:-318.26700829542665,&quot;y&quot;:216.75842053139976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32&quot;}},&quot;62b124fe-f37c-49ee-8e16-690f7946670a&quot;:{&quot;type&quot;:&quot;FIGURE_OBJECT&quot;,&quot;id&quot;:&quot;62b124fe-f37c-49ee-8e16-690f7946670a&quot;,&quot;relativeTransform&quot;:{&quot;translate&quot;:{&quot;x&quot;:-317.3841445790102,&quot;y&quot;:198.89504474125766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35&quot;}},&quot;ca3c4753-8241-4620-959b-39715ad98928&quot;:{&quot;type&quot;:&quot;FIGURE_OBJECT&quot;,&quot;id&quot;:&quot;ca3c4753-8241-4620-959b-39715ad98928&quot;,&quot;relativeTransform&quot;:{&quot;translate&quot;:{&quot;x&quot;:-298.63340831328486,&quot;y&quot;:204.26342572656463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4&quot;}},&quot;9b268dff-1eba-4dc3-9e4b-b978951b5a87&quot;:{&quot;type&quot;:&quot;FIGURE_OBJECT&quot;,&quot;id&quot;:&quot;9b268dff-1eba-4dc3-9e4b-b978951b5a87&quot;,&quot;relativeTransform&quot;:{&quot;translate&quot;:{&quot;x&quot;:-292.54329748170545,&quot;y&quot;:205.90249444286587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42&quot;}},&quot;e572548e-d219-4f34-9cd3-ce460e9b3631&quot;:{&quot;type&quot;:&quot;FIGURE_OBJECT&quot;,&quot;id&quot;:&quot;e572548e-d219-4f34-9cd3-ce460e9b3631&quot;,&quot;relativeTransform&quot;:{&quot;translate&quot;:{&quot;x&quot;:-293.3789452268705,&quot;y&quot;:191.30001850852017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45&quot;}},&quot;b071b7d9-ccd0-4817-a396-0292e2c7b489&quot;:{&quot;type&quot;:&quot;FIGURE_OBJECT&quot;,&quot;id&quot;:&quot;b071b7d9-ccd0-4817-a396-0292e2c7b489&quot;,&quot;relativeTransform&quot;:{&quot;translate&quot;:{&quot;x&quot;:-267.9864956717707,&quot;y&quot;:199.78989981545254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&quot;}},&quot;cae96f64-3dc3-43d4-ab1b-f8902bd300dc&quot;:{&quot;type&quot;:&quot;FIGURE_OBJECT&quot;,&quot;id&quot;:&quot;cae96f64-3dc3-43d4-ab1b-f8902bd300dc&quot;,&quot;relativeTransform&quot;:{&quot;translate&quot;:{&quot;x&quot;:-270.991080255059,&quot;y&quot;:210.52995080534896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1&quot;}},&quot;aa4bc0b8-9067-4a6b-8add-2e42decefe70&quot;:{&quot;type&quot;:&quot;FIGURE_OBJECT&quot;,&quot;id&quot;:&quot;aa4bc0b8-9067-4a6b-8add-2e42decefe70&quot;,&quot;relativeTransform&quot;:{&quot;translate&quot;:{&quot;x&quot;:-279.98459858867375,&quot;y&quot;:202.02770194768524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2&quot;}},&quot;9bdff14c-c690-4688-bc64-3b0d6f285733&quot;:{&quot;type&quot;:&quot;FIGURE_OBJECT&quot;,&quot;id&quot;:&quot;9bdff14c-c690-4688-bc64-3b0d6f285733&quot;,&quot;relativeTransform&quot;:{&quot;translate&quot;:{&quot;x&quot;:-277.7362190052701,&quot;y&quot;:197.4635764064906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3&quot;}},&quot;99b31fba-ffe9-4ca8-8c7b-ff137d240317&quot;:{&quot;type&quot;:&quot;FIGURE_OBJECT&quot;,&quot;id&quot;:&quot;99b31fba-ffe9-4ca8-8c7b-ff137d240317&quot;,&quot;relativeTransform&quot;:{&quot;translate&quot;:{&quot;x&quot;:-301.7024464446308,&quot;y&quot;:222.32465892004598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5&quot;}},&quot;0e87a753-102b-42b3-b980-d65b34815e7a&quot;:{&quot;type&quot;:&quot;FIGURE_OBJECT&quot;,&quot;id&quot;:&quot;0e87a753-102b-42b3-b980-d65b34815e7a&quot;,&quot;relativeTransform&quot;:{&quot;translate&quot;:{&quot;x&quot;:-313.10847607123753,&quot;y&quot;:210.2725948931413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6&quot;}},&quot;6b77c31c-692e-41d4-9c2a-74446b2a4815&quot;:{&quot;type&quot;:&quot;FIGURE_OBJECT&quot;,&quot;id&quot;:&quot;6b77c31c-692e-41d4-9c2a-74446b2a4815&quot;,&quot;relativeTransform&quot;:{&quot;translate&quot;:{&quot;x&quot;:-286.04023426664094,&quot;y&quot;:225.38545299291957},&quot;rotate&quot;:0},&quot;opacity&quot;:0.4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7&quot;}},&quot;b7a69bf8-235b-48c3-9427-a3d2f6fa587c&quot;:{&quot;type&quot;:&quot;FIGURE_OBJECT&quot;,&quot;id&quot;:&quot;b7a69bf8-235b-48c3-9427-a3d2f6fa587c&quot;,&quot;relativeTransform&quot;:{&quot;translate&quot;:{&quot;x&quot;:-274.78409661226124,&quot;y&quot;:221.55946040182764},&quot;rotate&quot;:0},&quot;opacity&quot;:0.4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&quot;}},&quot;19d065aa-ccd6-4d3a-b91b-64191d321e35&quot;:{&quot;type&quot;:&quot;FIGURE_OBJECT&quot;,&quot;id&quot;:&quot;19d065aa-ccd6-4d3a-b91b-64191d321e35&quot;,&quot;relativeTransform&quot;:{&quot;translate&quot;:{&quot;x&quot;:-262.8669353603607,&quot;y&quot;:212.5509528709904},&quot;rotate&quot;:0},&quot;opacity&quot;:0.4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1&quot;}},&quot;47f70362-ddba-402f-8c59-5e434fb80456&quot;:{&quot;type&quot;:&quot;FIGURE_OBJECT&quot;,&quot;id&quot;:&quot;47f70362-ddba-402f-8c59-5e434fb80456&quot;,&quot;relativeTransform&quot;:{&quot;translate&quot;:{&quot;x&quot;:-262.8669353603607,&quot;y&quot;:202.0277869608001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2&quot;}},&quot;a8a022d4-ab07-41cf-b7aa-52608bef8934&quot;:{&quot;type&quot;:&quot;FIGURE_OBJECT&quot;,&quot;id&quot;:&quot;a8a022d4-ab07-41cf-b7aa-52608bef8934&quot;,&quot;relativeTransform&quot;:{&quot;translate&quot;:{&quot;x&quot;:-311.38846568993375,&quot;y&quot;:202.0277869608001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3&quot;}},&quot;88a26674-c70b-4071-ae8e-41f8c99346a1&quot;:{&quot;type&quot;:&quot;FIGURE_OBJECT&quot;,&quot;id&quot;:&quot;88a26674-c70b-4071-ae8e-41f8c99346a1&quot;,&quot;relativeTransform&quot;:{&quot;translate&quot;:{&quot;x&quot;:-287.3847652575163,&quot;y&quot;:193.0012923932957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5&quot;}},&quot;c7c2f814-3e69-44d6-aab4-943607208e84&quot;:{&quot;type&quot;:&quot;FIGURE_OBJECT&quot;,&quot;id&quot;:&quot;c7c2f814-3e69-44d6-aab4-943607208e84&quot;,&quot;relativeTransform&quot;:{&quot;translate&quot;:{&quot;x&quot;:-281.4835183109427,&quot;y&quot;:207.84503011345518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6&quot;}},&quot;0fcba632-284a-475d-a4bc-7fa336198534&quot;:{&quot;type&quot;:&quot;FIGURE_OBJECT&quot;,&quot;id&quot;:&quot;0fcba632-284a-475d-a4bc-7fa336198534&quot;,&quot;relativeTransform&quot;:{&quot;translate&quot;:{&quot;x&quot;:-294.2243359502301,&quot;y&quot;:215.0048186251721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7&quot;}},&quot;063d0d39-090c-42dc-af1d-77a41c6aded8&quot;:{&quot;type&quot;:&quot;FIGURE_OBJECT&quot;,&quot;id&quot;:&quot;063d0d39-090c-42dc-af1d-77a41c6aded8&quot;,&quot;relativeTransform&quot;:{&quot;translate&quot;:{&quot;x&quot;:-316.7081317842668,&quot;y&quot;:207.3084811423543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&quot;}},&quot;e46b675b-a4c2-44a8-ac65-d989ccc0c3e9&quot;:{&quot;type&quot;:&quot;FIGURE_OBJECT&quot;,&quot;id&quot;:&quot;e46b675b-a4c2-44a8-ac65-d989ccc0c3e9&quot;,&quot;relativeTransform&quot;:{&quot;translate&quot;:{&quot;x&quot;:-303.7919405374739,&quot;y&quot;:194.52119699167645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1&quot;}},&quot;536ca547-fa42-412a-8c42-bab4be34928d&quot;:{&quot;type&quot;:&quot;FIGURE_OBJECT&quot;,&quot;id&quot;:&quot;536ca547-fa42-412a-8c42-bab4be34928d&quot;,&quot;relativeTransform&quot;:{&quot;translate&quot;:{&quot;x&quot;:-279.98459858867375,&quot;y&quot;:193.0012923932957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2&quot;}},&quot;ed483881-a085-4742-a383-b7b999724443&quot;:{&quot;type&quot;:&quot;FIGURE_OBJECT&quot;,&quot;id&quot;:&quot;ed483881-a085-4742-a383-b7b999724443&quot;,&quot;relativeTransform&quot;:{&quot;translate&quot;:{&quot;x&quot;:-286.3044751877453,&quot;y&quot;:213.14041983153075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3&quot;}},&quot;399f17c2-a8b7-4c66-b10a-4abc1d4640fc&quot;:{&quot;type&quot;:&quot;FIGURE_OBJECT&quot;,&quot;id&quot;:&quot;399f17c2-a8b7-4c66-b10a-4abc1d4640fc&quot;,&quot;relativeTransform&quot;:{&quot;translate&quot;:{&quot;x&quot;:-292.54329748170545,&quot;y&quot;:210.52965962551062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5&quot;}},&quot;60534438-742d-4441-bd6a-8e5c150b5d0a&quot;:{&quot;type&quot;:&quot;FIGURE_OBJECT&quot;,&quot;id&quot;:&quot;60534438-742d-4441-bd6a-8e5c150b5d0a&quot;,&quot;relativeTransform&quot;:{&quot;translate&quot;:{&quot;x&quot;:-293.88012373497304,&quot;y&quot;:223.62923171953094},&quot;rotate&quot;:0},&quot;opacity&quot;:0.43,&quot;path&quot;:{&quot;type&quot;:&quot;ELLIPSE&quot;,&quot;size&quot;:{&quot;x&quot;:6.275619019166631,&quot;y&quot;:3.7990375121666036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6&quot;}},&quot;26ffe67d-2ef3-4a85-9b1e-0e3c1d5f3355&quot;:{&quot;type&quot;:&quot;FIGURE_OBJECT&quot;,&quot;id&quot;:&quot;26ffe67d-2ef3-4a85-9b1e-0e3c1d5f3355&quot;,&quot;relativeTransform&quot;:{&quot;translate&quot;:{&quot;x&quot;:-266.8658430403782,&quot;y&quot;:217.67477312281687},&quot;rotate&quot;:0},&quot;opacity&quot;:0.43,&quot;path&quot;:{&quot;type&quot;:&quot;ELLIPSE&quot;,&quot;size&quot;:{&quot;x&quot;:6.650348949733906,&quot;y&quot;:3.7990375121666036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7&quot;}},&quot;130649ab-9512-4759-a4a0-801b4cec9607&quot;:{&quot;type&quot;:&quot;FIGURE_OBJECT&quot;,&quot;id&quot;:&quot;130649ab-9512-4759-a4a0-801b4cec9607&quot;,&quot;relativeTransform&quot;:{&quot;translate&quot;:{&quot;x&quot;:-286.2641126261238,&quot;y&quot;:204.21447401684037},&quot;rotate&quot;:0},&quot;opacity&quot;:0.54,&quot;path&quot;:{&quot;type&quot;:&quot;ELLIPSE&quot;,&quot;size&quot;:{&quot;x&quot;:6.650348949733906,&quot;y&quot;:3.7990375121666036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8&quot;}},&quot;b9e27a95-8ebc-4f83-9353-0d89d8d9ab6f&quot;:{&quot;type&quot;:&quot;FIGURE_OBJECT&quot;,&quot;id&quot;:&quot;b9e27a95-8ebc-4f83-9353-0d89d8d9ab6f&quot;,&quot;relativeTransform&quot;:{&quot;translate&quot;:{&quot;x&quot;:-298.61231129723234,&quot;y&quot;:192.5929866996668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82&quot;}},&quot;af3630b6-e344-4c7f-9136-408b3f9c73c1&quot;:{&quot;type&quot;:&quot;FIGURE_OBJECT&quot;,&quot;id&quot;:&quot;af3630b6-e344-4c7f-9136-408b3f9c73c1&quot;,&quot;relativeTransform&quot;:{&quot;translate&quot;:{&quot;x&quot;:-299.3160541068378,&quot;y&quot;:198.3713222290142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85&quot;}},&quot;b183e4f4-74a4-40df-bd6d-e893041d1c0b&quot;:{&quot;type&quot;:&quot;FIGURE_OBJECT&quot;,&quot;id&quot;:&quot;b183e4f4-74a4-40df-bd6d-e893041d1c0b&quot;,&quot;relativeTransform&quot;:{&quot;translate&quot;:{&quot;x&quot;:-296.4193917435526,&quot;y&quot;:200.85353328909179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9&quot;}},&quot;6eddce5c-ffa0-4d29-a7a1-f2e94ce02ef3&quot;:{&quot;type&quot;:&quot;FIGURE_OBJECT&quot;,&quot;id&quot;:&quot;6eddce5c-ffa0-4d29-a7a1-f2e94ce02ef3&quot;,&quot;relativeTransform&quot;:{&quot;translate&quot;:{&quot;x&quot;:-310.70559561649947,&quot;y&quot;:194.7664202969569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92&quot;}},&quot;bb629af2-c5b3-4cf6-8fe9-1147deab5fe1&quot;:{&quot;type&quot;:&quot;FIGURE_OBJECT&quot;,&quot;id&quot;:&quot;bb629af2-c5b3-4cf6-8fe9-1147deab5fe1&quot;,&quot;relativeTransform&quot;:{&quot;translate&quot;:{&quot;x&quot;:-320.30767535735544,&quot;y&quot;:202.4873557863651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95&quot;}},&quot;7af0e57d-b8c1-4091-a50a-9d1aafba9a44&quot;:{&quot;type&quot;:&quot;FIGURE_OBJECT&quot;,&quot;id&quot;:&quot;7af0e57d-b8c1-4091-a50a-9d1aafba9a44&quot;,&quot;relativeTransform&quot;:{&quot;translate&quot;:{&quot;x&quot;:-394.49261009619346,&quot;y&quot;:1245.5896346326883},&quot;rotate&quot;:0},&quot;opacity&quot;:1,&quot;path&quot;:{&quot;type&quot;:&quot;POLY_LINE&quot;,&quot;points&quot;:[{&quot;x&quot;:-13.441169940489003,&quot;y&quot;:0},{&quot;x&quot;:13.441169940489061,&quot;y&quot;:0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81868900&quot;,&quot;1&quot;:&quot;#818689&quot;,&quot;0.45&quot;:&quot;#818689&quot;}},&quot;lineWidth&quot;:1.7319977087488678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24ab9fec-e0e6-43fb-a8cb-0d8eb2997380&quot;,&quot;order&quot;:&quot;3&quot;}},&quot;7fc24164-0b04-4731-9b3e-a5d8397324e7&quot;:{&quot;type&quot;:&quot;FIGURE_OBJECT&quot;,&quot;id&quot;:&quot;7fc24164-0b04-4731-9b3e-a5d8397324e7&quot;,&quot;name&quot;:&quot;15mL test tube (1/2 liquid)&quot;,&quot;relativeTransform&quot;:{&quot;translate&quot;:{&quot;x&quot;:-369.7049995788727,&quot;y&quot;:1252.3993205086974},&quot;rotate&quot;:0,&quot;skewX&quot;:0,&quot;scale&quot;:{&quot;x&quot;:0.1446871376234895,&quot;y&quot;:0.14468713762348953}},&quot;opacity&quot;:1,&quot;image&quot;:{&quot;url&quot;:&quot;https://icons.biorender.com/biorender/5e56d2354b682f00285fd381/test-tube-15ml-half.png&quot;,&quot;fallbackUrl&quot;:&quot;https://res.cloudinary.com/dlcjuc3ej/image/upload/v1582748206/l2jfcfol3hjxd8d2gkz4.svg#/keystone/api/icons/5e56d2354b682f00285fd381/test-tube-15ml-half.svg&quot;,&quot;size&quot;:{&quot;x&quot;:114,&quot;y&quot;:508},&quot;isPremium&quot;:false,&quot;isPacked&quot;:true},&quot;source&quot;:{&quot;id&quot;:&quot;5e56940cc45c7c0028ca1e8e&quot;,&quot;type&quot;:&quot;ASSETS&quot;},&quot;pathStyles&quot;:[{&quot;type&quot;:&quot;FILL&quot;,&quot;fillStyle&quot;:&quot;rgb(0,0,0)&quot;}],&quot;isLocked&quot;:false,&quot;parent&quot;:{&quot;type&quot;:&quot;CHILD&quot;,&quot;parentId&quot;:&quot;24ab9fec-e0e6-43fb-a8cb-0d8eb2997380&quot;,&quot;order&quot;:&quot;35&quot;}},&quot;174a506b-3951-4daa-944d-2b00121a1166&quot;:{&quot;type&quot;:&quot;FIGURE_OBJECT&quot;,&quot;id&quot;:&quot;174a506b-3951-4daa-944d-2b00121a1166&quot;,&quot;parent&quot;:{&quot;type&quot;:&quot;CHILD&quot;,&quot;parentId&quot;:&quot;24ab9fec-e0e6-43fb-a8cb-0d8eb2997380&quot;,&quot;order&quot;:&quot;6&quot;},&quot;relativeTransform&quot;:{&quot;translate&quot;:{&quot;x&quot;:131.5263852764739,&quot;y&quot;:-344.782978324379},&quot;rotate&quot;:0}},&quot;ed367d81-7133-4fc3-8876-01db310db750&quot;:{&quot;type&quot;:&quot;FIGURE_OBJECT&quot;,&quot;id&quot;:&quot;ed367d81-7133-4fc3-8876-01db310db750&quot;,&quot;relativeTransform&quot;:{&quot;translate&quot;:{&quot;x&quot;:-629.7026284496508,&quot;y&quot;:1564.0643356468638},&quot;rotate&quot;:-1.133107779529596e-15,&quot;skewX&quot;:-1.2767564783189298e-15},&quot;opacity&quot;:1,&quot;path&quot;:{&quot;type&quot;:&quot;ELLIPSE&quot;,&quot;size&quot;:{&quot;x&quot;:67.27406163200764,&quot;y&quot;:68.05361587184349}},&quot;pathStyles&quot;:[{&quot;type&quot;:&quot;FILL&quot;,&quot;fillStyle&quot;:&quot;rgba(255,252,244,1)&quot;},{&quot;type&quot;:&quot;STROKE&quot;,&quot;strokeStyle&quot;:&quot;rgb(198, 141, 50)&quot;,&quot;lineWidth&quot;:0.8659988543744339,&quot;lineJoin&quot;:&quot;round&quot;,&quot;dashArray&quot;:[0,0]}],&quot;isLocked&quot;:false,&quot;parent&quot;:{&quot;type&quot;:&quot;CHILD&quot;,&quot;parentId&quot;:&quot;174a506b-3951-4daa-944d-2b00121a1166&quot;,&quot;order&quot;:&quot;5&quot;},&quot;layout&quot;:{&quot;sizeRatio&quot;:{&quot;x&quot;:0.7071067811865476,&quot;y&quot;:0.7071067811865476},&quot;keepAspectRatio&quot;:true}},&quot;a40defbc-35df-4d43-b197-d32b35b4f51a&quot;:{&quot;id&quot;:&quot;a40defbc-35df-4d43-b197-d32b35b4f51a&quot;,&quot;type&quot;:&quot;FIGURE_OBJECT&quot;,&quot;relativeTransform&quot;:{&quot;translate&quot;:{&quot;x&quot;:0,&quot;y&quot;:0},&quot;rotate&quot;:0,&quot;skewX&quot;:-6.383782391594649e-15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20.648356959328108,&quot;color&quot;:&quot;black&quot;,&quot;fontWeight&quot;:&quot;normal&quot;,&quot;fontStyle&quot;:&quot;normal&quot;,&quot;decoration&quot;:&quot;none&quot;}}]},&quot;format&quot;:&quot;BETTER_TEXT&quot;,&quot;size&quot;:{&quot;x&quot;:47.569945177954345,&quot;y&quot;:24.115523715786146},&quot;targetSize&quot;:{&quot;x&quot;:47.569945177954345,&quot;y&quot;:2}},&quot;parent&quot;:{&quot;type&quot;:&quot;CHILD&quot;,&quot;parentId&quot;:&quot;ed367d81-7133-4fc3-8876-01db310db750&quot;,&quot;order&quot;:&quot;5&quot;}},&quot;fed42cbe-85c9-4da1-a22d-63b85fffb681&quot;:{&quot;type&quot;:&quot;FIGURE_OBJECT&quot;,&quot;id&quot;:&quot;fed42cbe-85c9-4da1-a22d-63b85fffb681&quot;,&quot;relativeTransform&quot;:{&quot;translate&quot;:{&quot;x&quot;:-746.2206375436209,&quot;y&quot;:1556.2068601654616},&quot;rotate&quot;:-2.449293598294706e-16},&quot;opacity&quot;:0.86,&quot;path&quot;:{&quot;type&quot;:&quot;POLY_LINE&quot;,&quot;points&quot;:[{&quot;x&quot;:157.10346666957108,&quot;y&quot;:51.99065801533471},{&quot;x&quot;:149.77489300013127,&quot;y&quot;:1.4758696473287964},{&quot;x&quot;:103.47538005608862,&quot;y&quot;:39.68355156298669}],&quot;closed&quot;:true},&quot;pathStyles&quot;:[{&quot;type&quot;:&quot;FILL&quot;,&quot;fillStyle&quot;:&quot;rgba(201, 160, 5, 0.5019607843137255)&quot;},{&quot;type&quot;:&quot;STROKE&quot;,&quot;strokeStyle&quot;:&quot;rgba(0,0,0,0)&quot;,&quot;lineWidth&quot;:0.953807645361852,&quot;lineJoin&quot;:&quot;round&quot;}],&quot;isLocked&quot;:false,&quot;parent&quot;:{&quot;type&quot;:&quot;CHILD&quot;,&quot;parentId&quot;:&quot;174a506b-3951-4daa-944d-2b00121a1166&quot;,&quot;order&quot;:&quot;2&quot;},&quot;connectorInfo&quot;:{&quot;connectedObjects&quot;:[],&quot;type&quot;:&quot;ELBOW&quot;,&quot;offset&quot;:{&quot;x&quot;:0,&quot;y&quot;:0},&quot;bending&quot;:-0.1,&quot;firstElementIsHead&quot;:true,&quot;customized&quot;:true}},&quot;53adb940-4ca6-48a5-a634-3fed271de8ee&quot;:{&quot;type&quot;:&quot;FIGURE_OBJECT&quot;,&quot;id&quot;:&quot;53adb940-4ca6-48a5-a634-3fed271de8ee&quot;,&quot;parent&quot;:{&quot;type&quot;:&quot;CHILD&quot;,&quot;parentId&quot;:&quot;24ab9fec-e0e6-43fb-a8cb-0d8eb2997380&quot;,&quot;order&quot;:&quot;5&quot;},&quot;relativeTransform&quot;:{&quot;translate&quot;:{&quot;x&quot;:0,&quot;y&quot;:0},&quot;rotate&quot;:0}},&quot;146c7ead-00a7-4b0e-b9b8-bf98b0e2f197&quot;:{&quot;type&quot;:&quot;FIGURE_OBJECT&quot;,&quot;id&quot;:&quot;146c7ead-00a7-4b0e-b9b8-bf98b0e2f197&quot;,&quot;parent&quot;:{&quot;type&quot;:&quot;CHILD&quot;,&quot;parentId&quot;:&quot;53adb940-4ca6-48a5-a634-3fed271de8ee&quot;,&quot;order&quot;:&quot;2&quot;},&quot;relativeTransform&quot;:{&quot;translate&quot;:{&quot;x&quot;:-200.3339601917883,&quot;y&quot;:1081.8260853455301},&quot;rotate&quot;:0}},&quot;2cf2833b-7202-4db3-9184-47f036700efe&quot;:{&quot;type&quot;:&quot;FIGURE_OBJECT&quot;,&quot;id&quot;:&quot;2cf2833b-7202-4db3-9184-47f036700efe&quot;,&quot;name&quot;:&quot;Inoculation loop&quot;,&quot;relativeTransform&quot;:{&quot;translate&quot;:{&quot;x&quot;:-169.41558650089743,&quot;y&quot;:149.4343064885711},&quot;rotate&quot;:4.71238898038469,&quot;skewX&quot;:-1.4991650651924604e-31,&quot;scale&quot;:{&quot;x&quot;:-0.07168454149912785,&quot;y&quot;:0.07168454149912777}},&quot;opacity&quot;:1,&quot;image&quot;:{&quot;url&quot;:&quot;https://icons.biorender.com/biorender/5b0c5e4a3d3f3100146cf32c/inoculation-loop.png&quot;,&quot;fallbackUrl&quot;:&quot;https://res.cloudinary.com/dlcjuc3ej/image/upload/v1527537223/j8mlt3wtjzghxzkq82bg.svg#/keystone/api/icons/5b0c5e4a3d3f3100146cf32c/inoculation-loop.svg&quot;,&quot;size&quot;:{&quot;x&quot;:1035,&quot;y&quot;:83},&quot;isPremium&quot;:false,&quot;isPacked&quot;:true},&quot;source&quot;:{&quot;id&quot;:&quot;5b0c5dee71beb600147649c4&quot;,&quot;type&quot;:&quot;ASSETS&quot;},&quot;pathStyles&quot;:[{&quot;type&quot;:&quot;FILL&quot;,&quot;fillStyle&quot;:&quot;rgb(0,0,0)&quot;}],&quot;isLocked&quot;:false,&quot;parent&quot;:{&quot;type&quot;:&quot;CHILD&quot;,&quot;parentId&quot;:&quot;146c7ead-00a7-4b0e-b9b8-bf98b0e2f197&quot;,&quot;order&quot;:&quot;5&quot;}},&quot;93e2b077-cea6-41be-acd9-60002f9964a4&quot;:{&quot;type&quot;:&quot;FIGURE_OBJECT&quot;,&quot;id&quot;:&quot;93e2b077-cea6-41be-acd9-60002f9964a4&quot;,&quot;parent&quot;:{&quot;type&quot;:&quot;CROP&quot;,&quot;parentId&quot;:&quot;146c7ead-00a7-4b0e-b9b8-bf98b0e2f197&quot;,&quot;order&quot;:&quot;5&quot;},&quot;relativeTransform&quot;:{&quot;translate&quot;:{&quot;x&quot;:-169.41558650089743,&quot;y&quot;:124.6987292334231},&quot;rotate&quot;:0,&quot;skewX&quot;:0,&quot;scale&quot;:{&quot;x&quot;:2.9749084722137997,&quot;y&quot;:12.361172970650669}},&quot;path&quot;:{&quot;type&quot;:&quot;RECT&quot;,&quot;size&quot;:{&quot;x&quot;:2,&quot;y&quot;:2}},&quot;pathStyles&quot;:[{&quot;type&quot;:&quot;FILL&quot;,&quot;fillStyle&quot;:&quot;#fff&quot;}],&quot;isFrozen&quot;:true},&quot;62e14f46-f892-4fcb-829a-6f56a6e4797e&quot;:{&quot;type&quot;:&quot;FIGURE_OBJECT&quot;,&quot;id&quot;:&quot;62e14f46-f892-4fcb-829a-6f56a6e4797e&quot;,&quot;parent&quot;:{&quot;type&quot;:&quot;CHILD&quot;,&quot;parentId&quot;:&quot;53adb940-4ca6-48a5-a634-3fed271de8ee&quot;,&quot;order&quot;:&quot;5&quot;},&quot;relativeTransform&quot;:{&quot;translate&quot;:{&quot;x&quot;:-200.3339601917883,&quot;y&quot;:1081.8260853455301},&quot;rotate&quot;:0},&quot;opacity&quot;:0.52},&quot;c36a3aef-70b9-4dc9-9046-59bf1581960c&quot;:{&quot;type&quot;:&quot;FIGURE_OBJECT&quot;,&quot;id&quot;:&quot;c36a3aef-70b9-4dc9-9046-59bf1581960c&quot;,&quot;name&quot;:&quot;Inoculation loop&quot;,&quot;relativeTransform&quot;:{&quot;translate&quot;:{&quot;x&quot;:-169.41558650089743,&quot;y&quot;:149.4343064885711},&quot;rotate&quot;:4.71238898038469,&quot;skewX&quot;:-1.4991650651924604e-31,&quot;scale&quot;:{&quot;x&quot;:-0.07168454149912785,&quot;y&quot;:0.07168454149912777}},&quot;opacity&quot;:1,&quot;image&quot;:{&quot;url&quot;:&quot;https://icons.biorender.com/biorender/5b0c5e4a3d3f3100146cf32c/inoculation-loop.png&quot;,&quot;fallbackUrl&quot;:&quot;https://res.cloudinary.com/dlcjuc3ej/image/upload/v1527537223/j8mlt3wtjzghxzkq82bg.svg#/keystone/api/icons/5b0c5e4a3d3f3100146cf32c/inoculation-loop.svg&quot;,&quot;size&quot;:{&quot;x&quot;:1035,&quot;y&quot;:83},&quot;isPremium&quot;:false,&quot;isPacked&quot;:true},&quot;source&quot;:{&quot;id&quot;:&quot;5b0c5dee71beb600147649c4&quot;,&quot;type&quot;:&quot;ASSETS&quot;},&quot;pathStyles&quot;:[{&quot;type&quot;:&quot;FILL&quot;,&quot;fillStyle&quot;:&quot;rgb(0,0,0)&quot;}],&quot;isLocked&quot;:false,&quot;parent&quot;:{&quot;type&quot;:&quot;CHILD&quot;,&quot;parentId&quot;:&quot;62e14f46-f892-4fcb-829a-6f56a6e4797e&quot;,&quot;order&quot;:&quot;5&quot;}},&quot;f3213350-0cc9-4615-9de7-2ec8b8cf7352&quot;:{&quot;type&quot;:&quot;FIGURE_OBJECT&quot;,&quot;id&quot;:&quot;f3213350-0cc9-4615-9de7-2ec8b8cf7352&quot;,&quot;parent&quot;:{&quot;type&quot;:&quot;CROP&quot;,&quot;parentId&quot;:&quot;62e14f46-f892-4fcb-829a-6f56a6e4797e&quot;,&quot;order&quot;:&quot;5&quot;},&quot;relativeTransform&quot;:{&quot;translate&quot;:{&quot;x&quot;:-169.41558650089743,&quot;y&quot;:160.9549863060373},&quot;rotate&quot;:0,&quot;skewX&quot;:0,&quot;scale&quot;:{&quot;x&quot;:2.9749084722137997,&quot;y&quot;:24.05127455013843}},&quot;path&quot;:{&quot;type&quot;:&quot;RECT&quot;,&quot;size&quot;:{&quot;x&quot;:2,&quot;y&quot;:2}},&quot;pathStyles&quot;:[{&quot;type&quot;:&quot;FILL&quot;,&quot;fillStyle&quot;:&quot;#fff&quot;}],&quot;isFrozen&quot;:true},&quot;bd5180a9-7f0f-430c-afbd-c7a4988deca4&quot;:{&quot;relativeTransform&quot;:{&quot;translate&quot;:{&quot;x&quot;:-95.28301423075933,&quot;y&quot;:-66.58043788419951},&quot;rotate&quot;:3.141592653589793},&quot;type&quot;:&quot;FIGURE_OBJECT&quot;,&quot;id&quot;:&quot;bd5180a9-7f0f-430c-afbd-c7a4988deca4&quot;,&quot;parent&quot;:{&quot;type&quot;:&quot;CHILD&quot;,&quot;parentId&quot;:&quot;a71f5267-345f-4636-9d56-1d7c98ef3f99&quot;,&quot;order&quot;:&quot;7&quot;},&quot;name&quot;:&quot;Mycobacteria &quot;,&quot;displayName&quot;:&quot;Mycobacteria &quot;,&quot;source&quot;:{&quot;id&quot;:&quot;67069e1d9c4f3555e331da0a&quot;,&quot;type&quot;:&quot;ASSETS&quot;},&quot;isPremium&quot;:false},&quot;9c1c5aea-b3f9-4163-8b6d-2144b7d82fae&quot;:{&quot;id&quot;:&quot;9c1c5aea-b3f9-4163-8b6d-2144b7d82fae&quot;,&quot;name&quot;:&quot;Mycobacterium&quot;,&quot;displayName&quot;:&quot;&quot;,&quot;type&quot;:&quot;FIGURE_OBJECT&quot;,&quot;relativeTransform&quot;:{&quot;translate&quot;:{&quot;x&quot;:-31.902120010708735,&quot;y&quot;:19.426338756543544},&quot;rotate&quot;:2.7928758690413265,&quot;skewX&quot;:1.8261131963054307e-16,&quot;scale&quot;:{&quot;x&quot;:0.16881534001889714,&quot;y&quot;:0.1688153400188972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1&quot;}},&quot;a8732276-c17f-4fe6-804d-528ffa0536c8&quot;:{&quot;id&quot;:&quot;a8732276-c17f-4fe6-804d-528ffa0536c8&quot;,&quot;name&quot;:&quot;Mycobacterium&quot;,&quot;displayName&quot;:&quot;&quot;,&quot;type&quot;:&quot;FIGURE_OBJECT&quot;,&quot;relativeTransform&quot;:{&quot;translate&quot;:{&quot;x&quot;:-48.385177900906086,&quot;y&quot;:17.19410396903235},&quot;rotate&quot;:0.2808234766458876,&quot;skewX&quot;:1.521760996921193e-16,&quot;scale&quot;:{&quot;x&quot;:0.1688153400188971,&quot;y&quot;:0.16881534001889723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2&quot;}},&quot;e80ef45a-ce15-4e09-8161-ebef3753076d&quot;:{&quot;id&quot;:&quot;e80ef45a-ce15-4e09-8161-ebef3753076d&quot;,&quot;name&quot;:&quot;Mycobacterium&quot;,&quot;displayName&quot;:&quot;&quot;,&quot;type&quot;:&quot;FIGURE_OBJECT&quot;,&quot;relativeTransform&quot;:{&quot;translate&quot;:{&quot;x&quot;:-42.5715228271522,&quot;y&quot;:9.436261536805066},&quot;rotate&quot;:1.2135274289116575,&quot;skewX&quot;:5.478339588916297e-16,&quot;scale&quot;:{&quot;x&quot;:0.16881534001889706,&quot;y&quot;:0.1688153400188972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3&quot;}},&quot;5f588688-b804-4462-936a-fe0b506ff0ae&quot;:{&quot;id&quot;:&quot;5f588688-b804-4462-936a-fe0b506ff0ae&quot;,&quot;name&quot;:&quot;Mycobacterium&quot;,&quot;displayName&quot;:&quot;&quot;,&quot;type&quot;:&quot;FIGURE_OBJECT&quot;,&quot;relativeTransform&quot;:{&quot;translate&quot;:{&quot;x&quot;:-33.13598024451665,&quot;y&quot;:9.935026617098776},&quot;rotate&quot;:0.2808234766458875,&quot;skewX&quot;:3.3478741932266247e-16,&quot;scale&quot;:{&quot;x&quot;:0.1688153400188971,&quot;y&quot;:0.16881534001889742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5&quot;}},&quot;b2b9d92e-e088-49a9-9541-502b4d300dcc&quot;:{&quot;id&quot;:&quot;b2b9d92e-e088-49a9-9541-502b4d300dcc&quot;,&quot;name&quot;:&quot;Mycobacterium&quot;,&quot;displayName&quot;:&quot;&quot;,&quot;type&quot;:&quot;FIGURE_OBJECT&quot;,&quot;relativeTransform&quot;:{&quot;translate&quot;:{&quot;x&quot;:-29.200662510991375,&quot;y&quot;:2.3756749178213683},&quot;rotate&quot;:2.8317967113608,&quot;skewX&quot;:3.652226392610863e-16,&quot;scale&quot;:{&quot;x&quot;:0.1688153400188971,&quot;y&quot;:0.16881534001889734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6&quot;}},&quot;cc07ef8b-f275-4d18-9a3f-bbbd3429b51e&quot;:{&quot;id&quot;:&quot;cc07ef8b-f275-4d18-9a3f-bbbd3429b51e&quot;,&quot;name&quot;:&quot;Mycobacterium&quot;,&quot;displayName&quot;:&quot;&quot;,&quot;type&quot;:&quot;FIGURE_OBJECT&quot;,&quot;relativeTransform&quot;:{&quot;translate&quot;:{&quot;x&quot;:-17.627542087629696,&quot;y&quot;:10.000418331873322},&quot;rotate&quot;:-2.516939314301023,&quot;skewX&quot;:3.0435219938423855e-16,&quot;scale&quot;:{&quot;x&quot;:0.16881534001889711,&quot;y&quot;:0.16881534001889736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7&quot;}},&quot;901a81fb-81d0-4e60-ae07-90a05f10bac1&quot;:{&quot;id&quot;:&quot;901a81fb-81d0-4e60-ae07-90a05f10bac1&quot;,&quot;name&quot;:&quot;Mycobacterium&quot;,&quot;displayName&quot;:&quot;&quot;,&quot;type&quot;:&quot;FIGURE_OBJECT&quot;,&quot;relativeTransform&quot;:{&quot;translate&quot;:{&quot;x&quot;:-9.292435125584166,&quot;y&quot;:7.45747843643372},&quot;rotate&quot;:-2.809107431084873,&quot;skewX&quot;:4.869635190147819e-16,&quot;scale&quot;:{&quot;x&quot;:0.16881534001889706,&quot;y&quot;:0.1688153400188972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8&quot;}},&quot;a71f5267-345f-4636-9d56-1d7c98ef3f99&quot;:{&quot;type&quot;:&quot;FIGURE_OBJECT&quot;,&quot;id&quot;:&quot;a71f5267-345f-4636-9d56-1d7c98ef3f99&quot;,&quot;parent&quot;:{&quot;type&quot;:&quot;CHILD&quot;,&quot;parentId&quot;:&quot;f2649530-61e9-41f1-9f94-86db36006b6b&quot;,&quot;order&quot;:&quot;9999999995&quot;},&quot;relativeTransform&quot;:{&quot;translate&quot;:{&quot;x&quot;:-0.4281376050451797,&quot;y&quot;:32.41453793175312},&quot;rotate&quot;:0,&quot;skewX&quot;:0,&quot;scale&quot;:{&quot;x&quot;:1,&quot;y&quot;:1}}},&quot;1d2f3ef6-7ebf-4839-b277-f193e0873fe3&quot;:{&quot;id&quot;:&quot;1d2f3ef6-7ebf-4839-b277-f193e0873fe3&quot;,&quot;name&quot;:&quot;Sequencer (Illumina MiSeq)&quot;,&quot;displayName&quot;:&quot;&quot;,&quot;type&quot;:&quot;FIGURE_OBJECT&quot;,&quot;relativeTransform&quot;:{&quot;translate&quot;:{&quot;x&quot;:300.97843440828024,&quot;y&quot;:100.24130646472355},&quot;rotate&quot;:0,&quot;skewX&quot;:0,&quot;scale&quot;:{&quot;x&quot;:0.6551264098414391,&quot;y&quot;:0.6551264098414391}},&quot;image&quot;:{&quot;url&quot;:&quot;https://icons.cdn.biorender.com/biorender/5d1230f784fc6c04006a9875/20191112162512/image/5d1230f784fc6c04006a9875.png&quot;,&quot;isPremium&quot;:false,&quot;isOrgIcon&quot;:false,&quot;size&quot;:{&quot;x&quot;:250,&quot;y&quot;:175.1453488372093}},&quot;source&quot;:{&quot;id&quot;:&quot;5d1230f784fc6c04006a9875&quot;,&quot;version&quot;:&quot;20191112162512&quot;,&quot;type&quot;:&quot;ASSETS&quot;},&quot;isPremium&quot;:false,&quot;parent&quot;:{&quot;type&quot;:&quot;CHILD&quot;,&quot;parentId&quot;:&quot;f2649530-61e9-41f1-9f94-86db36006b6b&quot;,&quot;order&quot;:&quot;9999999997&quot;}},&quot;679ae14d-0621-4e77-9abd-011b383bda37&quot;:{&quot;relativeTransform&quot;:{&quot;translate&quot;:{&quot;x&quot;:-665.2490159347401,&quot;y&quot;:-406.67816722713667},&quot;rotate&quot;:0,&quot;skewX&quot;:0,&quot;scale&quot;:{&quot;x&quot;:1,&quot;y&quot;:1}},&quot;type&quot;:&quot;FIGURE_OBJECT&quot;,&quot;id&quot;:&quot;679ae14d-0621-4e77-9abd-011b383bda37&quot;,&quot;parent&quot;:{&quot;type&quot;:&quot;CHILD&quot;,&quot;parentId&quot;:&quot;f2649530-61e9-41f1-9f94-86db36006b6b&quot;,&quot;order&quot;:&quot;9999999998&quot;},&quot;name&quot;:&quot;Sputum sample (in bottle)&quot;,&quot;displayName&quot;:&quot;Sputum sample (in bottle)&quot;,&quot;source&quot;:{&quot;id&quot;:&quot;66feadfb0e39d578e1ac598f&quot;,&quot;type&quot;:&quot;ASSETS&quot;},&quot;isPremium&quot;:false},&quot;c87c79c7-1aba-4e16-867b-e2016765ed53&quot;:{&quot;type&quot;:&quot;FIGURE_OBJECT&quot;,&quot;id&quot;:&quot;c87c79c7-1aba-4e16-867b-e2016765ed53&quot;,&quot;name&quot;:&quot;Universal bottle&quot;,&quot;relativeTransform&quot;:{&quot;translate&quot;:{&quot;x&quot;:711.372152759021,&quot;y&quot;:150.9344703487927},&quot;rotate&quot;:0,&quot;skewX&quot;:0,&quot;scale&quot;:{&quot;x&quot;:0.2985956968129192,&quot;y&quot;:0.23691253227878523}},&quot;opacity&quot;:1,&quot;image&quot;:{&quot;url&quot;:&quot;https://icons.biorender.com/biorender/5d49ede730c1eb0004de8a8e/universal-bottle.png&quot;,&quot;fallbackUrl&quot;:&quot;https://res.cloudinary.com/dlcjuc3ej/image/upload/v1565126116/w92ucy6a79mzb1vhdwnn.svg#/keystone/api/icons/5d49ede730c1eb0004de8a8e/universal-bottle.svg&quot;,&quot;size&quot;:{&quot;x&quot;:148,&quot;y&quot;:400},&quot;isPremium&quot;:false},&quot;source&quot;:{&quot;id&quot;:&quot;5cdad0cb344d5c3300588e9e&quot;,&quot;type&quot;:&quot;ASSETS&quot;},&quot;pathStyles&quot;:[{&quot;type&quot;:&quot;FILL&quot;,&quot;fillStyle&quot;:&quot;rgb(0,0,0)&quot;}],&quot;isLocked&quot;:false,&quot;parent&quot;:{&quot;type&quot;:&quot;CHILD&quot;,&quot;parentId&quot;:&quot;679ae14d-0621-4e77-9abd-011b383bda37&quot;,&quot;order&quot;:&quot;2&quot;}},&quot;3c6cfb62-d9b8-4121-a95c-2cc47e47abae&quot;:{&quot;type&quot;:&quot;FIGURE_OBJECT&quot;,&quot;id&quot;:&quot;3c6cfb62-d9b8-4121-a95c-2cc47e47abae&quot;,&quot;relativeTransform&quot;:{&quot;translate&quot;:{&quot;x&quot;:711.3724499846583,&quot;y&quot;:172.69641154759097},&quot;rotate&quot;:0},&quot;opacity&quot;:1,&quot;source&quot;:{&quot;id&quot;:&quot;5e0bc2be2b78d800957687f7&quot;,&quot;type&quot;:&quot;ASSETS&quot;},&quot;pathStyles&quot;:[{&quot;type&quot;:&quot;FILL&quot;,&quot;fillStyle&quot;:&quot;rgb(0,0,0)&quot;}],&quot;isLocked&quot;:false,&quot;parent&quot;:{&quot;type&quot;:&quot;CHILD&quot;,&quot;parentId&quot;:&quot;679ae14d-0621-4e77-9abd-011b383bda37&quot;,&quot;order&quot;:&quot;5&quot;}},&quot;f3b5dd05-f62a-47cb-9702-f9cebf8ffad5&quot;:{&quot;type&quot;:&quot;FIGURE_OBJECT&quot;,&quot;id&quot;:&quot;f3b5dd05-f62a-47cb-9702-f9cebf8ffad5&quot;,&quot;name&quot;:&quot;Bacillus&quot;,&quot;relativeTransform&quot;:{&quot;translate&quot;:{&quot;x&quot;:12.012105691295242,&quot;y&quot;:-2.9532940609028855},&quot;rotate&quot;:0.19250981649497456,&quot;skewX&quot;:-1.088583933558638e-16,&quot;scale&quot;:{&quot;x&quot;:0.09979853738449945,&quot;y&quot;:0.10164665844717517}},&quot;opacity&quot;:0.54,&quot;image&quot;:{&quot;url&quot;:&quot;https://icons.biorender.com/biorender/5b0709f1bd399f0014847cbe/bacillus.png&quot;,&quot;fallbackUrl&quot;:&quot;https://res.cloudinary.com/dlcjuc3ej/image/upload/v1527187947/heczp7pggtahawltdq61.svg#/keystone/api/icons/5b0709f1bd399f0014847cbe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05&quot;}},&quot;ddebb8f2-9738-4f3b-948e-a84d5b4d7eda&quot;:{&quot;type&quot;:&quot;FIGURE_OBJECT&quot;,&quot;id&quot;:&quot;ddebb8f2-9738-4f3b-948e-a84d5b4d7eda&quot;,&quot;name&quot;:&quot;Bacillus&quot;,&quot;relativeTransform&quot;:{&quot;translate&quot;:{&quot;x&quot;:5.12788705559944,&quot;y&quot;:14.176928016056552},&quot;rotate&quot;:-0.8169741544452824,&quot;skewX&quot;:5.225202881081462e-16,&quot;scale&quot;:{&quot;x&quot;:0.09979853738449947,&quot;y&quot;:0.10164665844717616}},&quot;opacity&quot;:0.54,&quot;image&quot;:{&quot;url&quot;:&quot;https://icons.biorender.com/biorender/5b0709f1bd399f0014847cbe/bacillus.png&quot;,&quot;fallbackUrl&quot;:&quot;https://res.cloudinary.com/dlcjuc3ej/image/upload/v1527187947/heczp7pggtahawltdq61.svg#/keystone/api/icons/5b0709f1bd399f0014847cbe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1&quot;}},&quot;1610a7c6-32be-42e6-a164-f498b4552879&quot;:{&quot;type&quot;:&quot;FIGURE_OBJECT&quot;,&quot;id&quot;:&quot;1610a7c6-32be-42e6-a164-f498b4552879&quot;,&quot;name&quot;:&quot;Bacillus&quot;,&quot;relativeTransform&quot;:{&quot;translate&quot;:{&quot;x&quot;:1.9881972572915145,&quot;y&quot;:-6.082526104973892},&quot;rotate&quot;:1.0272301492317302,&quot;skewX&quot;:-2.6126014405407314e-16,&quot;scale&quot;:{&quot;x&quot;:0.09979853738449945,&quot;y&quot;:0.10164665844717563}},&quot;opacity&quot;:0.54,&quot;image&quot;:{&quot;url&quot;:&quot;https://icons.biorender.com/biorender/5b0709f1bd399f0014847cb7/bacillus.png&quot;,&quot;fallbackUrl&quot;:&quot;https://res.cloudinary.com/dlcjuc3ej/image/upload/v1527187947/a0sv5w4xlwy22jpxsnbv.svg#/keystone/api/icons/5b0709f1bd399f0014847cb7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15&quot;}},&quot;61b2b824-744b-4312-b275-9543a4f9f3ef&quot;:{&quot;type&quot;:&quot;FIGURE_OBJECT&quot;,&quot;id&quot;:&quot;61b2b824-744b-4312-b275-9543a4f9f3ef&quot;,&quot;name&quot;:&quot;Bacillus&quot;,&quot;relativeTransform&quot;:{&quot;translate&quot;:{&quot;x&quot;:-9.38023919725773,&quot;y&quot;:-7.421779146109166},&quot;rotate&quot;:0.7066838141325043,&quot;skewX&quot;:-1.1321272909009837e-15,&quot;scale&quot;:{&quot;x&quot;:0.09979853738449944,&quot;y&quot;:0.10164665844717533}},&quot;opacity&quot;:0.54,&quot;image&quot;:{&quot;url&quot;:&quot;https://icons.biorender.com/biorender/5b0709f1bd399f0014847cbe/bacillus.png&quot;,&quot;fallbackUrl&quot;:&quot;https://res.cloudinary.com/dlcjuc3ej/image/upload/v1527187947/heczp7pggtahawltdq61.svg#/keystone/api/icons/5b0709f1bd399f0014847cbe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2&quot;}},&quot;40abe02f-1b42-4269-a12f-b7e75f22a3bc&quot;:{&quot;type&quot;:&quot;FIGURE_OBJECT&quot;,&quot;id&quot;:&quot;40abe02f-1b42-4269-a12f-b7e75f22a3bc&quot;,&quot;name&quot;:&quot;Bacillus&quot;,&quot;relativeTransform&quot;:{&quot;translate&quot;:{&quot;x&quot;:7.249357101518899,&quot;y&quot;:-14.461208942298107},&quot;rotate&quot;:2.023185668911827,&quot;skewX&quot;:-4.3543357342345463e-16,&quot;scale&quot;:{&quot;x&quot;:0.09979853738449952,&quot;y&quot;:0.10164665844717556}},&quot;opacity&quot;:0.54,&quot;image&quot;:{&quot;url&quot;:&quot;https://icons.biorender.com/biorender/5b0709f1bd399f0014847cbb/bacillus.png&quot;,&quot;fallbackUrl&quot;:&quot;https://res.cloudinary.com/dlcjuc3ej/image/upload/v1527187947/cnwmul0kkbddwpoltca4.svg#/keystone/api/icons/5b0709f1bd399f0014847cbb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25&quot;}},&quot;861727f4-4be8-458a-ba64-ff54c1be7577&quot;:{&quot;type&quot;:&quot;FIGURE_OBJECT&quot;,&quot;id&quot;:&quot;861727f4-4be8-458a-ba64-ff54c1be7577&quot;,&quot;name&quot;:&quot;Bacillus&quot;,&quot;relativeTransform&quot;:{&quot;translate&quot;:{&quot;x&quot;:-7.790951371790917,&quot;y&quot;:-13.290122505795843},&quot;rotate&quot;:-0.09058258817850577,&quot;skewX&quot;:-4.3543357342345686e-17,&quot;scale&quot;:{&quot;x&quot;:0.09979853738449926,&quot;y&quot;:0.10164665844717394}},&quot;opacity&quot;:0.54,&quot;image&quot;:{&quot;url&quot;:&quot;https://icons.biorender.com/biorender/5b0709f1bd399f0014847cb7/bacillus.png&quot;,&quot;fallbackUrl&quot;:&quot;https://res.cloudinary.com/dlcjuc3ej/image/upload/v1527187947/a0sv5w4xlwy22jpxsnbv.svg#/keystone/api/icons/5b0709f1bd399f0014847cb7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3&quot;}},&quot;38f9f80b-0ae6-43ab-80a6-23b402b1484d&quot;:{&quot;type&quot;:&quot;FIGURE_OBJECT&quot;,&quot;id&quot;:&quot;38f9f80b-0ae6-43ab-80a6-23b402b1484d&quot;,&quot;name&quot;:&quot;Coccus&quot;,&quot;relativeTransform&quot;:{&quot;translate&quot;:{&quot;x&quot;:12.011794763256493,&quot;y&quot;:-9.85941166617185},&quot;rotate&quot;:0.7066838141325041,&quot;skewX&quot;:2.6233973142619685e-16,&quot;scale&quot;:{&quot;x&quot;:0.04065866337887019,&quot;y&quot;:0.04065866337887002}},&quot;opacity&quot;:0.54,&quot;image&quot;:{&quot;url&quot;:&quot;https://icons.biorender.com/biorender/5b072120bd399f0014847ded/coccus.png&quot;,&quot;fallbackUrl&quot;:&quot;https://res.cloudinary.com/dlcjuc3ej/image/upload/v1527193882/e6awtzksaadnqclsisbx.svg#/keystone/api/icons/5b072120bd399f0014847ded/coccus.svg&quot;,&quot;size&quot;:{&quot;x&quot;:100,&quot;y&quot;:100},&quot;isPremium&quot;:false},&quot;source&quot;:{&quot;id&quot;:&quot;5a5d13e34c65870014a0314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4&quot;}},&quot;9efbcd51-c8c1-40cc-91df-4d71578a48ef&quot;:{&quot;type&quot;:&quot;FIGURE_OBJECT&quot;,&quot;id&quot;:&quot;9efbcd51-c8c1-40cc-91df-4d71578a48ef&quot;,&quot;name&quot;:&quot;Bacillus&quot;,&quot;relativeTransform&quot;:{&quot;translate&quot;:{&quot;x&quot;:12.210491188982989,&quot;y&quot;:11.030576017308139},&quot;rotate&quot;:1.5379841368574032,&quot;skewX&quot;:-3.102464210642131e-16,&quot;scale&quot;:{&quot;x&quot;:0.09979853738449924,&quot;y&quot;:0.1016466584471755}},&quot;opacity&quot;:0.54,&quot;image&quot;:{&quot;url&quot;:&quot;https://icons.biorender.com/biorender/5b0709f1bd399f0014847cbb/bacillus.png&quot;,&quot;fallbackUrl&quot;:&quot;https://res.cloudinary.com/dlcjuc3ej/image/upload/v1527187947/cnwmul0kkbddwpoltca4.svg#/keystone/api/icons/5b0709f1bd399f0014847cbb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5&quot;}},&quot;172462ae-8a3c-428d-8931-dc859f1d4d0d&quot;:{&quot;type&quot;:&quot;FIGURE_OBJECT&quot;,&quot;id&quot;:&quot;172462ae-8a3c-428d-8931-dc859f1d4d0d&quot;,&quot;name&quot;:&quot;Bacillus&quot;,&quot;relativeTransform&quot;:{&quot;translate&quot;:{&quot;x&quot;:-2.316646845873867,&quot;y&quot;:-2.517610804752531},&quot;rotate&quot;:1.2397073676915722,&quot;skewX&quot;:4.789769307658009e-16,&quot;scale&quot;:{&quot;x&quot;:0.09979853738449944,&quot;y&quot;:0.10164665844717523}},&quot;opacity&quot;:0.54,&quot;image&quot;:{&quot;url&quot;:&quot;https://icons.biorender.com/biorender/5b0709f1bd399f0014847cb8/bacillus.png&quot;,&quot;fallbackUrl&quot;:&quot;https://res.cloudinary.com/dlcjuc3ej/image/upload/v1527187947/kzk2malzvtkjd5kbardi.svg#/keystone/api/icons/5b0709f1bd399f0014847cb8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55&quot;}},&quot;3880db56-c68c-47aa-83b8-00b04585e728&quot;:{&quot;type&quot;:&quot;FIGURE_OBJECT&quot;,&quot;id&quot;:&quot;3880db56-c68c-47aa-83b8-00b04585e728&quot;,&quot;name&quot;:&quot;Bacillus&quot;,&quot;relativeTransform&quot;:{&quot;translate&quot;:{&quot;x&quot;:-10.43246405521592,&quot;y&quot;:-3.64214950125637},&quot;rotate&quot;:1.147379450261072,&quot;skewX&quot;:2.6126014405407314e-16,&quot;scale&quot;:{&quot;x&quot;:0.09979853738449945,&quot;y&quot;:0.10164665844717528}},&quot;opacity&quot;:0.54,&quot;image&quot;:{&quot;url&quot;:&quot;https://icons.biorender.com/biorender/5b0709f1bd399f0014847cbb/bacillus.png&quot;,&quot;fallbackUrl&quot;:&quot;https://res.cloudinary.com/dlcjuc3ej/image/upload/v1527187947/cnwmul0kkbddwpoltca4.svg#/keystone/api/icons/5b0709f1bd399f0014847cbb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6&quot;}},&quot;25abc96b-e106-4bd7-8e56-5ef26a1b3650&quot;:{&quot;type&quot;:&quot;FIGURE_OBJECT&quot;,&quot;id&quot;:&quot;25abc96b-e106-4bd7-8e56-5ef26a1b3650&quot;,&quot;name&quot;:&quot;Bacillus&quot;,&quot;relativeTransform&quot;:{&quot;translate&quot;:{&quot;x&quot;:-13.575137304219325,&quot;y&quot;:9.056340331688688},&quot;rotate&quot;:1.2397073676915722,&quot;skewX&quot;:3.0480350139641875e-16,&quot;scale&quot;:{&quot;x&quot;:0.09979853738449944,&quot;y&quot;:0.10164665844717542}},&quot;opacity&quot;:0.54,&quot;image&quot;:{&quot;url&quot;:&quot;https://icons.biorender.com/biorender/5b0709f1bd399f0014847cb7/bacillus.png&quot;,&quot;fallbackUrl&quot;:&quot;https://res.cloudinary.com/dlcjuc3ej/image/upload/v1527187947/a0sv5w4xlwy22jpxsnbv.svg#/keystone/api/icons/5b0709f1bd399f0014847cb7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65&quot;}},&quot;33016403-8190-467d-a024-476e7b606778&quot;:{&quot;type&quot;:&quot;FIGURE_OBJECT&quot;,&quot;id&quot;:&quot;33016403-8190-467d-a024-476e7b606778&quot;,&quot;name&quot;:&quot;Yeast (Saccharomyces 2, budding 2)&quot;,&quot;relativeTransform&quot;:{&quot;translate&quot;:{&quot;x&quot;:1.988278641107464,&quot;y&quot;:4.993228654057934},&quot;rotate&quot;:0.3659034076214156,&quot;skewX&quot;:-1.0916291651364303e-16,&quot;scale&quot;:{&quot;x&quot;:0.03151501886772166,&quot;y&quot;:0.03151501886772165}},&quot;opacity&quot;:0.54,&quot;image&quot;:{&quot;url&quot;:&quot;https://icons.biorender.com/biorender/5aeb69cef9dff00014e8c9ff/yeast-saccharomyces-2-budding-2.png&quot;,&quot;fallbackUrl&quot;:&quot;https://res.cloudinary.com/dlcjuc3ej/image/upload/v1525377483/fenms8aa9qudcjlcq2c1.svg#/keystone/api/icons/5aeb69cef9dff00014e8c9ff/yeast-saccharomyces-2-budding-2.svg&quot;,&quot;size&quot;:{&quot;x&quot;:270,&quot;y&quot;:277},&quot;isPremium&quot;:false},&quot;source&quot;:{&quot;id&quot;:&quot;5aeb69abc644c8001480f5cf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7&quot;}},&quot;8eb8d410-c150-4c8c-8d46-42109413598a&quot;:{&quot;type&quot;:&quot;FIGURE_OBJECT&quot;,&quot;id&quot;:&quot;8eb8d410-c150-4c8c-8d46-42109413598a&quot;,&quot;name&quot;:&quot;Coccus&quot;,&quot;relativeTransform&quot;:{&quot;translate&quot;:{&quot;x&quot;:-6.412660630848208,&quot;y&quot;:3.6930146393105274},&quot;rotate&quot;:0.7066838141325041,&quot;skewX&quot;:2.6233973142619685e-16,&quot;scale&quot;:{&quot;x&quot;:0.04065866337887019,&quot;y&quot;:0.04065866337887002}},&quot;opacity&quot;:0.54,&quot;image&quot;:{&quot;url&quot;:&quot;https://icons.biorender.com/biorender/5b072120bd399f0014847ded/coccus.png&quot;,&quot;fallbackUrl&quot;:&quot;https://res.cloudinary.com/dlcjuc3ej/image/upload/v1527193882/e6awtzksaadnqclsisbx.svg#/keystone/api/icons/5b072120bd399f0014847ded/coccus.svg&quot;,&quot;size&quot;:{&quot;x&quot;:100,&quot;y&quot;:100},&quot;isPremium&quot;:false},&quot;source&quot;:{&quot;id&quot;:&quot;5a5d13e34c65870014a0314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75&quot;}},&quot;83a5a862-2907-4c78-b683-67df20653b90&quot;:{&quot;type&quot;:&quot;FIGURE_OBJECT&quot;,&quot;id&quot;:&quot;83a5a862-2907-4c78-b683-67df20653b90&quot;,&quot;name&quot;:&quot;Aspergillus&quot;,&quot;relativeTransform&quot;:{&quot;translate&quot;:{&quot;x&quot;:-1.9129630268482964,&quot;y&quot;:14.253216669047664},&quot;rotate&quot;:-0.7853981633974485,&quot;skewX&quot;:4.2365005398881653e-16,&quot;scale&quot;:{&quot;x&quot;:0.050588465195661174,&quot;y&quot;:0.05058846519566124}},&quot;opacity&quot;:0.54,&quot;image&quot;:{&quot;url&quot;:&quot;https://icons.biorender.com/biorender/5af59ce003ebea00142ea35c/aspergillus.png&quot;,&quot;fallbackUrl&quot;:&quot;https://res.cloudinary.com/dlcjuc3ej/image/upload/v1526045917/ewzgn07mienmugmgowdv.svg#/keystone/api/icons/5af59ce003ebea00142ea35c/aspergillus.svg&quot;,&quot;size&quot;:{&quot;x&quot;:272,&quot;y&quot;:298},&quot;isPremium&quot;:false},&quot;source&quot;:{&quot;id&quot;:&quot;5af59c91234de7001436329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8&quot;}},&quot;a3ce91b2-83b9-4b58-95fe-df73e6b94993&quot;:{&quot;type&quot;:&quot;FIGURE_OBJECT&quot;,&quot;id&quot;:&quot;a3ce91b2-83b9-4b58-95fe-df73e6b94993&quot;,&quot;relativeTransform&quot;:{&quot;translate&quot;:{&quot;x&quot;:-4.547e-13,&quot;y&quot;:-77.522415875982},&quot;rotate&quot;:0,&quot;skewX&quot;:0,&quot;scale&quot;:{&quot;x&quot;:1,&quot;y&quot;:0.4814554122007716}},&quot;opacity&quot;:1,&quot;path&quot;:{&quot;type&quot;:&quot;RECT&quot;,&quot;size&quot;:{&quot;x&quot;:272,&quot;y&quot;:298}},&quot;pathStyles&quot;:[{&quot;type&quot;:&quot;FILL&quot;,&quot;fillStyle&quot;:&quot;#fff&quot;}],&quot;isFrozen&quot;:true,&quot;isLocked&quot;:false,&quot;parent&quot;:{&quot;type&quot;:&quot;CROP&quot;,&quot;parentId&quot;:&quot;83a5a862-2907-4c78-b683-67df20653b90&quot;,&quot;order&quot;:&quot;5&quot;}},&quot;166c45ea-5872-4840-94a7-79053305d78d&quot;:{&quot;type&quot;:&quot;FIGURE_OBJECT&quot;,&quot;id&quot;:&quot;166c45ea-5872-4840-94a7-79053305d78d&quot;,&quot;name&quot;:&quot;Coccus&quot;,&quot;relativeTransform&quot;:{&quot;translate&quot;:{&quot;x&quot;:8.370617263512521,&quot;y&quot;:7.175875164892437},&quot;rotate&quot;:0.706683814132504,&quot;skewX&quot;:8.526041271351427e-16,&quot;scale&quot;:{&quot;x&quot;:0.04065866337887012,&quot;y&quot;:0.040658663378870044}},&quot;opacity&quot;:0.54,&quot;image&quot;:{&quot;url&quot;:&quot;https://icons.biorender.com/biorender/5b072120bd399f0014847ded/coccus.png&quot;,&quot;fallbackUrl&quot;:&quot;https://res.cloudinary.com/dlcjuc3ej/image/upload/v1527193882/e6awtzksaadnqclsisbx.svg#/keystone/api/icons/5b072120bd399f0014847ded/coccus.svg&quot;,&quot;size&quot;:{&quot;x&quot;:100,&quot;y&quot;:100},&quot;isPremium&quot;:false},&quot;source&quot;:{&quot;id&quot;:&quot;5a5d13e34c65870014a0314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9&quot;}},&quot;712e7b2a-1c71-4731-802f-81e007666edb&quot;:{&quot;id&quot;:&quot;712e7b2a-1c71-4731-802f-81e007666edb&quot;,&quot;type&quot;:&quot;FIGURE_OBJECT&quot;,&quot;document&quot;:{&quot;type&quot;:&quot;DOCUMENT_GROUP&quot;,&quot;canvasType&quot;:&quot;FIGURE&quot;,&quot;units&quot;:&quot;in&quot;}}}}"/>
  <p:tag name="TRANSPARENTBACKGROUND" val="false"/>
  <p:tag name="VERSION" val="1742593131057"/>
  <p:tag name="FIGURESLIDEID" val="f2649530-61e9-41f1-9f94-86db36006b6b"/>
  <p:tag name="TITLE" val="Untitled"/>
  <p:tag name="CREATORNAME" val="Sanjana Kulkarni"/>
  <p:tag name="DATEINSERTED" val="174259319780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ddcf9e3e0c3a2d6ec7fb89"/>
  <p:tag name="BIOJSON" val="{&quot;id&quot;:&quot;712e7b2a-1c71-4731-802f-81e007666edb&quot;,&quot;objects&quot;:{&quot;f2649530-61e9-41f1-9f94-86db36006b6b&quot;:{&quot;id&quot;:&quot;f2649530-61e9-41f1-9f94-86db36006b6b&quot;,&quot;type&quot;:&quot;FIGURE_OBJECT&quot;,&quot;document&quot;:{&quot;type&quot;:&quot;FIGURE&quot;,&quot;canvasType&quot;:&quot;FIGURE&quot;,&quot;units&quot;:&quot;in&quot;},&quot;parent&quot;:{&quot;parentId&quot;:&quot;712e7b2a-1c71-4731-802f-81e007666edb&quot;,&quot;type&quot;:&quot;DOCUMENT&quot;,&quot;order&quot;:&quot;5&quot;}},&quot;9b279821-4243-4427-8d6c-ebd5ec3860cb&quot;:{&quot;id&quot;:&quot;9b279821-4243-4427-8d6c-ebd5ec3860cb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type&quot;:&quot;FRAME&quot;,&quot;parentId&quot;:&quot;f2649530-61e9-41f1-9f94-86db36006b6b&quot;,&quot;order&quot;:&quot;5&quot;}},&quot;c4373e79-fa67-4653-bfa0-cef7b5646e3a&quot;:{&quot;relativeTransform&quot;:{&quot;translate&quot;:{&quot;x&quot;:-366.9079307372355,&quot;y&quot;:113.27577553069302},&quot;rotate&quot;:0,&quot;skewX&quot;:0,&quot;scale&quot;:{&quot;x&quot;:1,&quot;y&quot;:1}},&quot;type&quot;:&quot;FIGURE_OBJECT&quot;,&quot;id&quot;:&quot;c4373e79-fa67-4653-bfa0-cef7b5646e3a&quot;,&quot;name&quot;:&quot;Simple QC graph (generic)&quot;,&quot;displayName&quot;:&quot;Simple QC graph (generic)&quot;,&quot;opacity&quot;:1,&quot;source&quot;:{&quot;id&quot;:&quot;5f9879b6023b8300a229fbd0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5&quot;},&quot;isPremium&quot;:true},&quot;217e8bdc-5a9c-4c5a-91f5-e77c6b18db9a&quot;:{&quot;type&quot;:&quot;FIGURE_OBJECT&quot;,&quot;id&quot;:&quot;217e8bdc-5a9c-4c5a-91f5-e77c6b18db9a&quot;,&quot;relativeTransform&quot;:{&quot;translate&quot;:{&quot;x&quot;:-63.7014343103838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2&quot;}},&quot;6e7f5487-51da-4530-b25e-f5455feb5d34&quot;:{&quot;type&quot;:&quot;FIGURE_OBJECT&quot;,&quot;id&quot;:&quot;6e7f5487-51da-4530-b25e-f5455feb5d34&quot;,&quot;relativeTransform&quot;:{&quot;translate&quot;:{&quot;x&quot;:-63.57479486188623,&quot;y&quot;:-5.809390826203155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5&quot;}},&quot;214081e2-5ac2-493f-989c-450eb74a0f07&quot;:{&quot;type&quot;:&quot;FIGURE_OBJECT&quot;,&quot;id&quot;:&quot;214081e2-5ac2-493f-989c-450eb74a0f07&quot;,&quot;relativeTransform&quot;:{&quot;translate&quot;:{&quot;x&quot;:-63.57479486188623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&quot;}},&quot;2f6445f9-088b-4979-8906-1666417e8133&quot;:{&quot;type&quot;:&quot;FIGURE_OBJECT&quot;,&quot;id&quot;:&quot;2f6445f9-088b-4979-8906-1666417e8133&quot;,&quot;relativeTransform&quot;:{&quot;translate&quot;:{&quot;x&quot;:-47.7363215777046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2&quot;}},&quot;24220193-f18d-42e2-936f-3cc48ffba21b&quot;:{&quot;type&quot;:&quot;FIGURE_OBJECT&quot;,&quot;id&quot;:&quot;24220193-f18d-42e2-936f-3cc48ffba21b&quot;,&quot;relativeTransform&quot;:{&quot;translate&quot;:{&quot;x&quot;:-47.736268747956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5&quot;}},&quot;163e04bf-d7b7-4d69-b7d6-78eda2b5537c&quot;:{&quot;type&quot;:&quot;FIGURE_OBJECT&quot;,&quot;id&quot;:&quot;163e04bf-d7b7-4d69-b7d6-78eda2b5537c&quot;,&quot;relativeTransform&quot;:{&quot;translate&quot;:{&quot;x&quot;:-47.736268747956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&quot;}},&quot;e77b4141-fd7f-492f-bd63-fef051410e77&quot;:{&quot;type&quot;:&quot;FIGURE_OBJECT&quot;,&quot;id&quot;:&quot;e77b4141-fd7f-492f-bd63-fef051410e77&quot;,&quot;relativeTransform&quot;:{&quot;translate&quot;:{&quot;x&quot;:-31.771208845025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2&quot;}},&quot;72ff4c8c-33ef-45b5-8235-bdf348104072&quot;:{&quot;type&quot;:&quot;FIGURE_OBJECT&quot;,&quot;id&quot;:&quot;72ff4c8c-33ef-45b5-8235-bdf348104072&quot;,&quot;relativeTransform&quot;:{&quot;translate&quot;:{&quot;x&quot;:-31.77115601527715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5&quot;}},&quot;b8948351-f332-4da8-a0c7-90d922e6220e&quot;:{&quot;type&quot;:&quot;FIGURE_OBJECT&quot;,&quot;id&quot;:&quot;b8948351-f332-4da8-a0c7-90d922e6220e&quot;,&quot;relativeTransform&quot;:{&quot;translate&quot;:{&quot;x&quot;:-31.7711560152772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3&quot;}},&quot;f4ecf84f-1f7a-4e94-93b8-830dce159609&quot;:{&quot;type&quot;:&quot;FIGURE_OBJECT&quot;,&quot;id&quot;:&quot;f4ecf84f-1f7a-4e94-93b8-830dce159609&quot;,&quot;relativeTransform&quot;:{&quot;translate&quot;:{&quot;x&quot;:-15.8060961123464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4&quot;}},&quot;69b77829-8009-4e5d-b5cb-c2f46aff5398&quot;:{&quot;type&quot;:&quot;FIGURE_OBJECT&quot;,&quot;id&quot;:&quot;69b77829-8009-4e5d-b5cb-c2f46aff5398&quot;,&quot;relativeTransform&quot;:{&quot;translate&quot;:{&quot;x&quot;:-15.8060432825980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&quot;}},&quot;be1494d9-3b18-45c5-886c-267135b47866&quot;:{&quot;type&quot;:&quot;FIGURE_OBJECT&quot;,&quot;id&quot;:&quot;be1494d9-3b18-45c5-886c-267135b47866&quot;,&quot;relativeTransform&quot;:{&quot;translate&quot;:{&quot;x&quot;:-15.8060432825980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2&quot;}},&quot;b9dddb05-8e69-4713-a631-be6d19129fee&quot;:{&quot;type&quot;:&quot;FIGURE_OBJECT&quot;,&quot;id&quot;:&quot;b9dddb05-8e69-4713-a631-be6d19129fee&quot;,&quot;relativeTransform&quot;:{&quot;translate&quot;:{&quot;x&quot;:0.1590166203326937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5&quot;}},&quot;d864f44a-f6e4-40be-b645-5b78bb412f8a&quot;:{&quot;type&quot;:&quot;FIGURE_OBJECT&quot;,&quot;id&quot;:&quot;d864f44a-f6e4-40be-b645-5b78bb412f8a&quot;,&quot;relativeTransform&quot;:{&quot;translate&quot;:{&quot;x&quot;:0.1590694500811094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&quot;}},&quot;1ddb280a-f0d9-45ca-9e4f-8578641e1000&quot;:{&quot;type&quot;:&quot;FIGURE_OBJECT&quot;,&quot;id&quot;:&quot;1ddb280a-f0d9-45ca-9e4f-8578641e1000&quot;,&quot;relativeTransform&quot;:{&quot;translate&quot;:{&quot;x&quot;:0.15906945008104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5&quot;}},&quot;edf9d3bd-839e-45c4-bd3b-ad9a136f03a9&quot;:{&quot;type&quot;:&quot;FIGURE_OBJECT&quot;,&quot;id&quot;:&quot;edf9d3bd-839e-45c4-bd3b-ad9a136f03a9&quot;,&quot;relativeTransform&quot;:{&quot;translate&quot;:{&quot;x&quot;:16.12412935301185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&quot;}},&quot;46ae4c2d-84de-453d-b715-78f66a26bae0&quot;:{&quot;type&quot;:&quot;FIGURE_OBJECT&quot;,&quot;id&quot;:&quot;46ae4c2d-84de-453d-b715-78f66a26bae0&quot;,&quot;relativeTransform&quot;:{&quot;translate&quot;:{&quot;x&quot;:16.12418218276020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2&quot;}},&quot;86f615bf-246f-41c8-8849-84c774cd6b4f&quot;:{&quot;type&quot;:&quot;FIGURE_OBJECT&quot;,&quot;id&quot;:&quot;86f615bf-246f-41c8-8849-84c774cd6b4f&quot;,&quot;relativeTransform&quot;:{&quot;translate&quot;:{&quot;x&quot;:16.12418218276020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5&quot;}},&quot;5771f70a-14bd-40de-8600-7e2bc7d9de57&quot;:{&quot;type&quot;:&quot;FIGURE_OBJECT&quot;,&quot;id&quot;:&quot;5771f70a-14bd-40de-8600-7e2bc7d9de57&quot;,&quot;relativeTransform&quot;:{&quot;translate&quot;:{&quot;x&quot;:32.089242085690955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8&quot;}},&quot;8771d763-39c5-4820-ab00-19d60acfc4c4&quot;:{&quot;type&quot;:&quot;FIGURE_OBJECT&quot;,&quot;id&quot;:&quot;8771d763-39c5-4820-ab00-19d60acfc4c4&quot;,&quot;relativeTransform&quot;:{&quot;translate&quot;:{&quot;x&quot;:32.0892949154393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9&quot;}},&quot;da840c87-8c95-4fb7-a270-e9cf1ca796af&quot;:{&quot;type&quot;:&quot;FIGURE_OBJECT&quot;,&quot;id&quot;:&quot;da840c87-8c95-4fb7-a270-e9cf1ca796af&quot;,&quot;relativeTransform&quot;:{&quot;translate&quot;:{&quot;x&quot;:32.0892949154393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&quot;}},&quot;9107cd14-5343-4a87-8413-1d5554a2e813&quot;:{&quot;type&quot;:&quot;FIGURE_OBJECT&quot;,&quot;id&quot;:&quot;9107cd14-5343-4a87-8413-1d5554a2e813&quot;,&quot;relativeTransform&quot;:{&quot;translate&quot;:{&quot;x&quot;:48.054354818370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2&quot;}},&quot;f71b6ee2-e2ab-43de-82bb-dee679dcc4bd&quot;:{&quot;type&quot;:&quot;FIGURE_OBJECT&quot;,&quot;id&quot;:&quot;f71b6ee2-e2ab-43de-82bb-dee679dcc4bd&quot;,&quot;relativeTransform&quot;:{&quot;translate&quot;:{&quot;x&quot;:48.0544076481184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5&quot;}},&quot;57f426f2-7997-4506-bc40-054134cd8149&quot;:{&quot;type&quot;:&quot;FIGURE_OBJECT&quot;,&quot;id&quot;:&quot;57f426f2-7997-4506-bc40-054134cd8149&quot;,&quot;relativeTransform&quot;:{&quot;translate&quot;:{&quot;x&quot;:48.0544076481184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&quot;}},&quot;34c216ce-d6df-4f89-9590-b7732f2c8d23&quot;:{&quot;type&quot;:&quot;FIGURE_OBJECT&quot;,&quot;id&quot;:&quot;34c216ce-d6df-4f89-9590-b7732f2c8d23&quot;,&quot;relativeTransform&quot;:{&quot;translate&quot;:{&quot;x&quot;:64.0194675510492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5&quot;}},&quot;ee439fd4-e135-4958-8c3f-d000c592a5f2&quot;:{&quot;type&quot;:&quot;FIGURE_OBJECT&quot;,&quot;id&quot;:&quot;ee439fd4-e135-4958-8c3f-d000c592a5f2&quot;,&quot;relativeTransform&quot;:{&quot;translate&quot;:{&quot;x&quot;:64.0195203807975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&quot;}},&quot;f313b612-e32d-4d2d-9eab-d82041b39955&quot;:{&quot;type&quot;:&quot;FIGURE_OBJECT&quot;,&quot;id&quot;:&quot;f313b612-e32d-4d2d-9eab-d82041b39955&quot;,&quot;relativeTransform&quot;:{&quot;translate&quot;:{&quot;x&quot;:64.0195203807975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2&quot;}},&quot;9c1f4bb4-d12d-4c1a-b2c6-4b8ba832f460&quot;:{&quot;type&quot;:&quot;FIGURE_OBJECT&quot;,&quot;id&quot;:&quot;9c1f4bb4-d12d-4c1a-b2c6-4b8ba832f460&quot;,&quot;relativeTransform&quot;:{&quot;translate&quot;:{&quot;x&quot;:-58.3797300661574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5&quot;}},&quot;29be53de-9514-47f5-a3ea-7d57ee1b97a6&quot;:{&quot;type&quot;:&quot;FIGURE_OBJECT&quot;,&quot;id&quot;:&quot;29be53de-9514-47f5-a3ea-7d57ee1b97a6&quot;,&quot;relativeTransform&quot;:{&quot;translate&quot;:{&quot;x&quot;:-58.50005290757131,&quot;y&quot;:-5.809390826203274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3&quot;}},&quot;c9f8a54b-1ff8-4715-a433-fd7a45e9ffd8&quot;:{&quot;type&quot;:&quot;FIGURE_OBJECT&quot;,&quot;id&quot;:&quot;c9f8a54b-1ff8-4715-a433-fd7a45e9ffd8&quot;,&quot;relativeTransform&quot;:{&quot;translate&quot;:{&quot;x&quot;:-58.379677236409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4&quot;}},&quot;6aaf0733-c8d2-4736-98ee-01a53efb9477&quot;:{&quot;type&quot;:&quot;FIGURE_OBJECT&quot;,&quot;id&quot;:&quot;6aaf0733-c8d2-4736-98ee-01a53efb9477&quot;,&quot;relativeTransform&quot;:{&quot;translate&quot;:{&quot;x&quot;:-42.4146173334782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&quot;}},&quot;ab53f17c-3156-48f2-9879-bcb0320f7fc9&quot;:{&quot;type&quot;:&quot;FIGURE_OBJECT&quot;,&quot;id&quot;:&quot;ab53f17c-3156-48f2-9879-bcb0320f7fc9&quot;,&quot;relativeTransform&quot;:{&quot;translate&quot;:{&quot;x&quot;:-42.4145645037299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2&quot;}},&quot;6b2b5986-7d04-4539-a671-a043590663c7&quot;:{&quot;type&quot;:&quot;FIGURE_OBJECT&quot;,&quot;id&quot;:&quot;6b2b5986-7d04-4539-a671-a043590663c7&quot;,&quot;relativeTransform&quot;:{&quot;translate&quot;:{&quot;x&quot;:-42.414564503729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5&quot;}},&quot;b03eff11-1ad7-4be6-9ae3-b7104e689d13&quot;:{&quot;type&quot;:&quot;FIGURE_OBJECT&quot;,&quot;id&quot;:&quot;b03eff11-1ad7-4be6-9ae3-b7104e689d13&quot;,&quot;relativeTransform&quot;:{&quot;translate&quot;:{&quot;x&quot;:-26.4495046007991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&quot;}},&quot;495c1739-9fd5-4cf4-8fee-18e0f3bdcdae&quot;:{&quot;type&quot;:&quot;FIGURE_OBJECT&quot;,&quot;id&quot;:&quot;495c1739-9fd5-4cf4-8fee-18e0f3bdcdae&quot;,&quot;relativeTransform&quot;:{&quot;translate&quot;:{&quot;x&quot;:-26.44945177105078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5&quot;}},&quot;2ae4eeea-b366-4afe-aec2-bfa2a484e295&quot;:{&quot;type&quot;:&quot;FIGURE_OBJECT&quot;,&quot;id&quot;:&quot;2ae4eeea-b366-4afe-aec2-bfa2a484e295&quot;,&quot;relativeTransform&quot;:{&quot;translate&quot;:{&quot;x&quot;:-26.4494517710508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&quot;}},&quot;4dd1cd15-b77e-4314-92e5-13664b15b8c3&quot;:{&quot;type&quot;:&quot;FIGURE_OBJECT&quot;,&quot;id&quot;:&quot;4dd1cd15-b77e-4314-92e5-13664b15b8c3&quot;,&quot;relativeTransform&quot;:{&quot;translate&quot;:{&quot;x&quot;:-10.48439186811998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2&quot;}},&quot;59d9f600-0f34-44da-a4d0-3efc614b4779&quot;:{&quot;type&quot;:&quot;FIGURE_OBJECT&quot;,&quot;id&quot;:&quot;59d9f600-0f34-44da-a4d0-3efc614b4779&quot;,&quot;relativeTransform&quot;:{&quot;translate&quot;:{&quot;x&quot;:-10.48433903837162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5&quot;}},&quot;1af5f463-9eeb-4004-906c-812bbaeea689&quot;:{&quot;type&quot;:&quot;FIGURE_OBJECT&quot;,&quot;id&quot;:&quot;1af5f463-9eeb-4004-906c-812bbaeea689&quot;,&quot;relativeTransform&quot;:{&quot;translate&quot;:{&quot;x&quot;:-10.48433903837162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8&quot;}},&quot;b43f018c-d7e2-4c56-81e4-1848dd7e7f50&quot;:{&quot;type&quot;:&quot;FIGURE_OBJECT&quot;,&quot;id&quot;:&quot;b43f018c-d7e2-4c56-81e4-1848dd7e7f50&quot;,&quot;relativeTransform&quot;:{&quot;translate&quot;:{&quot;x&quot;:5.48072086455912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9&quot;}},&quot;c9504c12-a842-41f0-bff5-4f2ec1bd3ab7&quot;:{&quot;type&quot;:&quot;FIGURE_OBJECT&quot;,&quot;id&quot;:&quot;c9504c12-a842-41f0-bff5-4f2ec1bd3ab7&quot;,&quot;relativeTransform&quot;:{&quot;translate&quot;:{&quot;x&quot;:5.480773694307537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&quot;}},&quot;4facef6b-d4a5-4904-80f4-1e25ed1590a6&quot;:{&quot;type&quot;:&quot;FIGURE_OBJECT&quot;,&quot;id&quot;:&quot;4facef6b-d4a5-4904-80f4-1e25ed1590a6&quot;,&quot;relativeTransform&quot;:{&quot;translate&quot;:{&quot;x&quot;:5.498081738511207,&quot;y&quot;:-32.235543253785224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2&quot;}},&quot;f1648612-d080-4dd1-85e5-50e9a046ab5f&quot;:{&quot;type&quot;:&quot;FIGURE_OBJECT&quot;,&quot;id&quot;:&quot;f1648612-d080-4dd1-85e5-50e9a046ab5f&quot;,&quot;relativeTransform&quot;:{&quot;translate&quot;:{&quot;x&quot;:21.44583359723827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5&quot;}},&quot;ad8eb57b-ef2f-440b-b22f-99fdbf03d212&quot;:{&quot;type&quot;:&quot;FIGURE_OBJECT&quot;,&quot;id&quot;:&quot;ad8eb57b-ef2f-440b-b22f-99fdbf03d212&quot;,&quot;relativeTransform&quot;:{&quot;translate&quot;:{&quot;x&quot;:21.44588642698663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&quot;}},&quot;7162c458-ffc4-4f55-848d-3292a1552ef8&quot;:{&quot;type&quot;:&quot;FIGURE_OBJECT&quot;,&quot;id&quot;:&quot;7162c458-ffc4-4f55-848d-3292a1552ef8&quot;,&quot;relativeTransform&quot;:{&quot;translate&quot;:{&quot;x&quot;:21.44588642698663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2&quot;}},&quot;96972992-0fa3-4539-9e7f-4508f136137c&quot;:{&quot;type&quot;:&quot;FIGURE_OBJECT&quot;,&quot;id&quot;:&quot;96972992-0fa3-4539-9e7f-4508f136137c&quot;,&quot;relativeTransform&quot;:{&quot;translate&quot;:{&quot;x&quot;:37.4109463299174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5&quot;}},&quot;2c9063cf-6196-4e4e-8de8-5cdd00277b1c&quot;:{&quot;type&quot;:&quot;FIGURE_OBJECT&quot;,&quot;id&quot;:&quot;2c9063cf-6196-4e4e-8de8-5cdd00277b1c&quot;,&quot;relativeTransform&quot;:{&quot;translate&quot;:{&quot;x&quot;:37.410999159665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&quot;}},&quot;520a96c6-527b-4726-a9d8-67effa794a28&quot;:{&quot;type&quot;:&quot;FIGURE_OBJECT&quot;,&quot;id&quot;:&quot;520a96c6-527b-4726-a9d8-67effa794a28&quot;,&quot;relativeTransform&quot;:{&quot;translate&quot;:{&quot;x&quot;:37.354492426614506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2&quot;}},&quot;77427ba3-47fd-402d-bc79-d6cb33a60caa&quot;:{&quot;type&quot;:&quot;FIGURE_OBJECT&quot;,&quot;id&quot;:&quot;77427ba3-47fd-402d-bc79-d6cb33a60caa&quot;,&quot;relativeTransform&quot;:{&quot;translate&quot;:{&quot;x&quot;:53.3760590625964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5&quot;}},&quot;f61144a7-bdfb-4e15-9bf5-585935cd3f66&quot;:{&quot;type&quot;:&quot;FIGURE_OBJECT&quot;,&quot;id&quot;:&quot;f61144a7-bdfb-4e15-9bf5-585935cd3f66&quot;,&quot;relativeTransform&quot;:{&quot;translate&quot;:{&quot;x&quot;:53.3761118923449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3&quot;}},&quot;a66daf7b-1205-423d-aaee-5958ce4b11f7&quot;:{&quot;type&quot;:&quot;FIGURE_OBJECT&quot;,&quot;id&quot;:&quot;a66daf7b-1205-423d-aaee-5958ce4b11f7&quot;,&quot;relativeTransform&quot;:{&quot;translate&quot;:{&quot;x&quot;:53.3761118923449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4&quot;}},&quot;377c112d-0582-4bf5-8cd2-5e1314cb0cfb&quot;:{&quot;type&quot;:&quot;FIGURE_OBJECT&quot;,&quot;id&quot;:&quot;377c112d-0582-4bf5-8cd2-5e1314cb0cfb&quot;,&quot;relativeTransform&quot;:{&quot;translate&quot;:{&quot;x&quot;:69.3411717952756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&quot;}},&quot;3b6d96de-7999-49d7-90de-291303561667&quot;:{&quot;type&quot;:&quot;FIGURE_OBJECT&quot;,&quot;id&quot;:&quot;3b6d96de-7999-49d7-90de-291303561667&quot;,&quot;relativeTransform&quot;:{&quot;translate&quot;:{&quot;x&quot;:69.3412246250240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2&quot;}},&quot;7c9b9768-1ce3-4b3d-9f79-c3d28bbbd86b&quot;:{&quot;type&quot;:&quot;FIGURE_OBJECT&quot;,&quot;id&quot;:&quot;7c9b9768-1ce3-4b3d-9f79-c3d28bbbd86b&quot;,&quot;relativeTransform&quot;:{&quot;translate&quot;:{&quot;x&quot;:69.3412246250240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5&quot;}},&quot;b3d6b2ae-7b41-4474-9874-564a790fc67c&quot;:{&quot;type&quot;:&quot;FIGURE_OBJECT&quot;,&quot;id&quot;:&quot;b3d6b2ae-7b41-4474-9874-564a790fc67c&quot;,&quot;relativeTransform&quot;:{&quot;translate&quot;:{&quot;x&quot;:-53.05802582193109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&quot;}},&quot;21195641-394f-4cb6-9972-364a9c244f8c&quot;:{&quot;type&quot;:&quot;FIGURE_OBJECT&quot;,&quot;id&quot;:&quot;21195641-394f-4cb6-9972-364a9c244f8c&quot;,&quot;relativeTransform&quot;:{&quot;translate&quot;:{&quot;x&quot;:-53.057972992182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5&quot;}},&quot;a4379036-2562-4e09-bc88-6378fa08b9fb&quot;:{&quot;type&quot;:&quot;FIGURE_OBJECT&quot;,&quot;id&quot;:&quot;a4379036-2562-4e09-bc88-6378fa08b9fb&quot;,&quot;relativeTransform&quot;:{&quot;translate&quot;:{&quot;x&quot;:-53.0579729921826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&quot;}},&quot;577d3ea2-addc-4323-b164-89f2a89f7ca0&quot;:{&quot;type&quot;:&quot;FIGURE_OBJECT&quot;,&quot;id&quot;:&quot;577d3ea2-addc-4323-b164-89f2a89f7ca0&quot;,&quot;relativeTransform&quot;:{&quot;translate&quot;:{&quot;x&quot;:-37.09291308925199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2&quot;}},&quot;81d23e61-7bf8-4f8f-8fc4-57968a29fa2f&quot;:{&quot;type&quot;:&quot;FIGURE_OBJECT&quot;,&quot;id&quot;:&quot;81d23e61-7bf8-4f8f-8fc4-57968a29fa2f&quot;,&quot;relativeTransform&quot;:{&quot;translate&quot;:{&quot;x&quot;:-37.0928602595035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5&quot;}},&quot;38a1fa8e-75d1-47a1-95c1-1630558eeb1d&quot;:{&quot;type&quot;:&quot;FIGURE_OBJECT&quot;,&quot;id&quot;:&quot;38a1fa8e-75d1-47a1-95c1-1630558eeb1d&quot;,&quot;relativeTransform&quot;:{&quot;translate&quot;:{&quot;x&quot;:-37.0928602595035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8&quot;}},&quot;4ed6ed91-b3bf-4f75-8a39-f2203def35c9&quot;:{&quot;type&quot;:&quot;FIGURE_OBJECT&quot;,&quot;id&quot;:&quot;4ed6ed91-b3bf-4f75-8a39-f2203def35c9&quot;,&quot;relativeTransform&quot;:{&quot;translate&quot;:{&quot;x&quot;:-21.12780035657271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9&quot;}},&quot;5408bfe0-7247-47b9-8994-1ff323a428e7&quot;:{&quot;type&quot;:&quot;FIGURE_OBJECT&quot;,&quot;id&quot;:&quot;5408bfe0-7247-47b9-8994-1ff323a428e7&quot;,&quot;relativeTransform&quot;:{&quot;translate&quot;:{&quot;x&quot;:-21.1277475268244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&quot;}},&quot;911ead1e-d592-4c86-bcec-a822f025514b&quot;:{&quot;type&quot;:&quot;FIGURE_OBJECT&quot;,&quot;id&quot;:&quot;911ead1e-d592-4c86-bcec-a822f025514b&quot;,&quot;relativeTransform&quot;:{&quot;translate&quot;:{&quot;x&quot;:-21.1277475268244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05&quot;}},&quot;32b69e02-7f26-4e3d-8969-4efc38a0e7e6&quot;:{&quot;type&quot;:&quot;FIGURE_OBJECT&quot;,&quot;id&quot;:&quot;32b69e02-7f26-4e3d-8969-4efc38a0e7e6&quot;,&quot;relativeTransform&quot;:{&quot;translate&quot;:{&quot;x&quot;:-5.16268762389367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1&quot;}},&quot;ef6957df-d196-4eb0-bb73-528235c64dbc&quot;:{&quot;type&quot;:&quot;FIGURE_OBJECT&quot;,&quot;id&quot;:&quot;ef6957df-d196-4eb0-bb73-528235c64dbc&quot;,&quot;relativeTransform&quot;:{&quot;translate&quot;:{&quot;x&quot;:-5.162634794145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2&quot;}},&quot;6e93a4c9-6883-48cd-b5a2-affc0427ecc0&quot;:{&quot;type&quot;:&quot;FIGURE_OBJECT&quot;,&quot;id&quot;:&quot;6e93a4c9-6883-48cd-b5a2-affc0427ecc0&quot;,&quot;relativeTransform&quot;:{&quot;translate&quot;:{&quot;x&quot;:-5.162634794145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3&quot;}},&quot;d58f7a68-6fd7-4ba7-b957-530def1ee73a&quot;:{&quot;type&quot;:&quot;FIGURE_OBJECT&quot;,&quot;id&quot;:&quot;d58f7a68-6fd7-4ba7-b957-530def1ee73a&quot;,&quot;relativeTransform&quot;:{&quot;translate&quot;:{&quot;x&quot;:10.80242510878548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&quot;}},&quot;98740cee-c6e4-43a6-9d28-1e4a97607b9a&quot;:{&quot;type&quot;:&quot;FIGURE_OBJECT&quot;,&quot;id&quot;:&quot;98740cee-c6e4-43a6-9d28-1e4a97607b9a&quot;,&quot;relativeTransform&quot;:{&quot;translate&quot;:{&quot;x&quot;:10.80247793853384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5&quot;}},&quot;fe79a041-582e-4ca8-8855-0404bcd6a74d&quot;:{&quot;type&quot;:&quot;FIGURE_OBJECT&quot;,&quot;id&quot;:&quot;fe79a041-582e-4ca8-8855-0404bcd6a74d&quot;,&quot;relativeTransform&quot;:{&quot;translate&quot;:{&quot;x&quot;:10.80247793853384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6&quot;}},&quot;2644de69-bce3-4f47-b3b7-f814d598a146&quot;:{&quot;type&quot;:&quot;FIGURE_OBJECT&quot;,&quot;id&quot;:&quot;2644de69-bce3-4f47-b3b7-f814d598a146&quot;,&quot;relativeTransform&quot;:{&quot;translate&quot;:{&quot;x&quot;:26.76753784146458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7&quot;}},&quot;bfb882c0-6362-434f-86d6-eb4103528a6f&quot;:{&quot;type&quot;:&quot;FIGURE_OBJECT&quot;,&quot;id&quot;:&quot;bfb882c0-6362-434f-86d6-eb4103528a6f&quot;,&quot;relativeTransform&quot;:{&quot;translate&quot;:{&quot;x&quot;:26.76759067121282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8&quot;}},&quot;105fd3d8-82da-44c5-a4f9-8264bb22a22a&quot;:{&quot;type&quot;:&quot;FIGURE_OBJECT&quot;,&quot;id&quot;:&quot;105fd3d8-82da-44c5-a4f9-8264bb22a22a&quot;,&quot;relativeTransform&quot;:{&quot;translate&quot;:{&quot;x&quot;:26.76759067121282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&quot;}},&quot;aacd45aa-4503-4eda-9e58-e1a5146094a1&quot;:{&quot;type&quot;:&quot;FIGURE_OBJECT&quot;,&quot;id&quot;:&quot;aacd45aa-4503-4eda-9e58-e1a5146094a1&quot;,&quot;relativeTransform&quot;:{&quot;translate&quot;:{&quot;x&quot;:42.732650574143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05&quot;}},&quot;38726344-f8d4-436b-b7d6-42c60639f4d7&quot;:{&quot;type&quot;:&quot;FIGURE_OBJECT&quot;,&quot;id&quot;:&quot;38726344-f8d4-436b-b7d6-42c60639f4d7&quot;,&quot;relativeTransform&quot;:{&quot;translate&quot;:{&quot;x&quot;:42.73270340389204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1&quot;}},&quot;b0a7532d-8728-45b2-aac4-3ad572591e17&quot;:{&quot;type&quot;:&quot;FIGURE_OBJECT&quot;,&quot;id&quot;:&quot;b0a7532d-8728-45b2-aac4-3ad572591e17&quot;,&quot;relativeTransform&quot;:{&quot;translate&quot;:{&quot;x&quot;:42.7327034038920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2&quot;}},&quot;2de96f58-bf5f-40b3-b968-a7d8a57f82ad&quot;:{&quot;type&quot;:&quot;FIGURE_OBJECT&quot;,&quot;id&quot;:&quot;2de96f58-bf5f-40b3-b968-a7d8a57f82ad&quot;,&quot;relativeTransform&quot;:{&quot;translate&quot;:{&quot;x&quot;:58.6977633068229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3&quot;}},&quot;3db354c7-c715-44ae-b82b-7e6c5355bc29&quot;:{&quot;type&quot;:&quot;FIGURE_OBJECT&quot;,&quot;id&quot;:&quot;3db354c7-c715-44ae-b82b-7e6c5355bc29&quot;,&quot;relativeTransform&quot;:{&quot;translate&quot;:{&quot;x&quot;:58.6978161365711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&quot;}},&quot;507a14e6-7c75-41b3-983e-ce388ca743bb&quot;:{&quot;type&quot;:&quot;FIGURE_OBJECT&quot;,&quot;id&quot;:&quot;507a14e6-7c75-41b3-983e-ce388ca743bb&quot;,&quot;relativeTransform&quot;:{&quot;translate&quot;:{&quot;x&quot;:58.6978161365711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5&quot;}},&quot;8d004f53-7aa7-4d66-a31e-9d5d8eecf828&quot;:{&quot;type&quot;:&quot;FIGURE_OBJECT&quot;,&quot;id&quot;:&quot;8d004f53-7aa7-4d66-a31e-9d5d8eecf828&quot;,&quot;relativeTransform&quot;:{&quot;translate&quot;:{&quot;x&quot;:74.6628760395020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6&quot;}},&quot;9701d976-e09c-4bbb-b44d-398dc6416c92&quot;:{&quot;type&quot;:&quot;FIGURE_OBJECT&quot;,&quot;id&quot;:&quot;9701d976-e09c-4bbb-b44d-398dc6416c92&quot;,&quot;relativeTransform&quot;:{&quot;translate&quot;:{&quot;x&quot;:74.6629288692502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7&quot;}},&quot;dffd054b-1f42-4501-bd27-16765d468af4&quot;:{&quot;type&quot;:&quot;FIGURE_OBJECT&quot;,&quot;id&quot;:&quot;dffd054b-1f42-4501-bd27-16765d468af4&quot;,&quot;relativeTransform&quot;:{&quot;translate&quot;:{&quot;x&quot;:74.6629288692502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8&quot;}},&quot;f883d95a-415a-4060-96ca-69d5c9095b6b&quot;:{&quot;type&quot;:&quot;FIGURE_OBJECT&quot;,&quot;id&quot;:&quot;f883d95a-415a-4060-96ca-69d5c9095b6b&quot;,&quot;relativeTransform&quot;:{&quot;translate&quot;:{&quot;x&quot;:80.1892615425524,&quot;y&quot;:24.76343807463799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&quot;}},&quot;7b63a154-5347-418b-bdbe-90d778982687&quot;:{&quot;type&quot;:&quot;FIGURE_OBJECT&quot;,&quot;id&quot;:&quot;7b63a154-5347-418b-bdbe-90d778982687&quot;,&quot;relativeTransform&quot;:{&quot;translate&quot;:{&quot;x&quot;:79.9846331134767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2&quot;}},&quot;a0478145-a6a2-4a3b-9c8e-a6a22fdcfcdf&quot;:{&quot;type&quot;:&quot;FIGURE_OBJECT&quot;,&quot;id&quot;:&quot;a0478145-a6a2-4a3b-9c8e-a6a22fdcfcdf&quot;,&quot;relativeTransform&quot;:{&quot;translate&quot;:{&quot;x&quot;:79.98463311347673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5&quot;}},&quot;9e8d6216-c0b4-4eb3-ab56-2c36abbaf80c&quot;:{&quot;type&quot;:&quot;FIGURE_OBJECT&quot;,&quot;id&quot;:&quot;9e8d6216-c0b4-4eb3-ab56-2c36abbaf80c&quot;,&quot;relativeTransform&quot;:{&quot;translate&quot;:{&quot;x&quot;:8.043127820712458,&quot;y&quot;:-0.9207517404147035},&quot;rotate&quot;:0},&quot;opacity&quot;:1,&quot;path&quot;:{&quot;type&quot;:&quot;RECT&quot;,&quot;size&quot;:{&quot;x&quot;:149.01157720484946,&quot;y&quot;:97.26371613122815},&quot;cornerRounding&quot;:{&quot;type&quot;:&quot;ARC_LENGTH&quot;,&quot;global&quot;:0}},&quot;pathStyles&quot;:[{&quot;type&quot;:&quot;FILL&quot;,&quot;fillStyle&quot;:&quot;rgba(0,0,0,0)&quot;},{&quot;type&quot;:&quot;STROKE&quot;,&quot;strokeStyle&quot;:&quot;rgba(39,39,39,1)&quot;,&quot;lineWidth&quot;:0.8457903257191524,&quot;lineJoin&quot;:&quot;round&quot;}],&quot;isLocked&quot;:false,&quot;parent&quot;:{&quot;type&quot;:&quot;CHILD&quot;,&quot;parentId&quot;:&quot;c4373e79-fa67-4653-bfa0-cef7b5646e3a&quot;,&quot;order&quot;:&quot;51&quot;}},&quot;dd0d17cb-8218-49b2-8b65-afb9d150ff2f&quot;:{&quot;type&quot;:&quot;FIGURE_OBJECT&quot;,&quot;id&quot;:&quot;dd0d17cb-8218-49b2-8b65-afb9d150ff2f&quot;,&quot;relativeTransform&quot;:{&quot;translate&quot;:{&quot;x&quot;:-63.74417818131469,&quot;y&quot;:-25.43558249509643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2&quot;}},&quot;6bd328b3-a6a8-4e64-9ead-079139e54eff&quot;:{&quot;type&quot;:&quot;FIGURE_OBJECT&quot;,&quot;id&quot;:&quot;6bd328b3-a6a8-4e64-9ead-079139e54eff&quot;,&quot;relativeTransform&quot;:{&quot;translate&quot;:{&quot;x&quot;:-5.942725052905958e-14,&quot;y&quot;:-1.7637959851625777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d0d17cb-8218-49b2-8b65-afb9d150ff2f&quot;,&quot;order&quot;:&quot;1&quot;}},&quot;1eff5795-ae95-4b38-b4a5-2553c6652b82&quot;:{&quot;type&quot;:&quot;FIGURE_OBJECT&quot;,&quot;id&quot;:&quot;1eff5795-ae95-4b38-b4a5-2553c6652b82&quot;,&quot;relativeTransform&quot;:{&quot;translate&quot;:{&quot;x&quot;:-5.990211609757413e-14,&quot;y&quot;:5.092858192178685},&quot;rotate&quot;:0},&quot;opacity&quot;:1,&quot;path&quot;:{&quot;type&quot;:&quot;POLY_LINE&quot;,&quot;points&quot;:[{&quot;x&quot;:0,&quot;y&quot;:-1.6734644135745436},{&quot;x&quot;:0,&quot;y&quot;:1.673464413574543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2&quot;}},&quot;0a3ac684-2fa8-4f69-83d0-ba67ea794c5c&quot;:{&quot;type&quot;:&quot;FIGURE_OBJECT&quot;,&quot;id&quot;:&quot;0a3ac684-2fa8-4f69-83d0-ba67ea794c5c&quot;,&quot;relativeTransform&quot;:{&quot;translate&quot;:{&quot;x&quot;:-2.9924715869324626e-14,&quot;y&quot;:6.7663226057532295},&quot;rotate&quot;:0},&quot;opacity&quot;:1,&quot;path&quot;:{&quot;type&quot;:&quot;POLY_LINE&quot;,&quot;points&quot;:[{&quot;x&quot;:1.609536293862607,&quot;y&quot;:0},{&quot;x&quot;:-1.60953629386260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5&quot;}},&quot;12cd1319-64c0-49be-a5e5-7e9e8bbd9d2c&quot;:{&quot;type&quot;:&quot;FIGURE_OBJECT&quot;,&quot;id&quot;:&quot;12cd1319-64c0-49be-a5e5-7e9e8bbd9d2c&quot;,&quot;relativeTransform&quot;:{&quot;translate&quot;:{&quot;x&quot;:-2.9924715869324626e-14,&quot;y&quot;:-4.3241703712042465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d0d17cb-8218-49b2-8b65-afb9d150ff2f&quot;,&quot;order&quot;:&quot;7&quot;}},&quot;ac2b4b98-f203-4c4c-b277-9f60f6a4b2e1&quot;:{&quot;type&quot;:&quot;FIGURE_OBJECT&quot;,&quot;id&quot;:&quot;ac2b4b98-f203-4c4c-b277-9f60f6a4b2e1&quot;,&quot;relativeTransform&quot;:{&quot;translate&quot;:{&quot;x&quot;:-58.4974588607702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5&quot;}},&quot;a471b496-a5db-48ed-8380-6d409525bf3a&quot;:{&quot;type&quot;:&quot;FIGURE_OBJECT&quot;,&quot;id&quot;:&quot;a471b496-a5db-48ed-8380-6d409525bf3a&quot;,&quot;relativeTransform&quot;:{&quot;translate&quot;:{&quot;x&quot;:-5.942725052905958e-14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ac2b4b98-f203-4c4c-b277-9f60f6a4b2e1&quot;,&quot;order&quot;:&quot;1&quot;}},&quot;2f5aec74-6721-4e7e-83b9-4e74a50c7ed4&quot;:{&quot;type&quot;:&quot;FIGURE_OBJECT&quot;,&quot;id&quot;:&quot;2f5aec74-6721-4e7e-83b9-4e74a50c7ed4&quot;,&quot;relativeTransform&quot;:{&quot;translate&quot;:{&quot;x&quot;:-5.990211609757413e-14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2&quot;}},&quot;6cafd209-e308-451b-9b60-daa30b8687a3&quot;:{&quot;type&quot;:&quot;FIGURE_OBJECT&quot;,&quot;id&quot;:&quot;6cafd209-e308-451b-9b60-daa30b8687a3&quot;,&quot;relativeTransform&quot;:{&quot;translate&quot;:{&quot;x&quot;:-1.4972894806447285e-13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5&quot;}},&quot;33f54c8b-afe7-4cca-bd9d-5947a236fc74&quot;:{&quot;type&quot;:&quot;FIGURE_OBJECT&quot;,&quot;id&quot;:&quot;33f54c8b-afe7-4cca-bd9d-5947a236fc74&quot;,&quot;relativeTransform&quot;:{&quot;translate&quot;:{&quot;x&quot;:0,&quot;y&quot;:-6.766249894838151},&quot;rotate&quot;:0},&quot;opacity&quot;:1,&quot;path&quot;:{&quot;type&quot;:&quot;POLY_LINE&quot;,&quot;points&quot;:[{&quot;x&quot;:-2.2018741479555386,&quot;y&quot;:0},{&quot;x&quot;:2.201874147955538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ac2b4b98-f203-4c4c-b277-9f60f6a4b2e1&quot;,&quot;order&quot;:&quot;7&quot;}},&quot;e8167071-6779-4664-b95f-c792aac44144&quot;:{&quot;type&quot;:&quot;FIGURE_OBJECT&quot;,&quot;id&quot;:&quot;e8167071-6779-4664-b95f-c792aac44144&quot;,&quot;relativeTransform&quot;:{&quot;translate&quot;:{&quot;x&quot;:-53.0790441041047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&quot;}},&quot;5203afcf-34fc-49d7-8c09-b3d0554ca60d&quot;:{&quot;type&quot;:&quot;FIGURE_OBJECT&quot;,&quot;id&quot;:&quot;5203afcf-34fc-49d7-8c09-b3d0554ca60d&quot;,&quot;relativeTransform&quot;:{&quot;translate&quot;:{&quot;x&quot;:4.679311065280283e-16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8167071-6779-4664-b95f-c792aac44144&quot;,&quot;order&quot;:&quot;1&quot;}},&quot;9980a970-17b2-4b6e-9e38-53010b37bea7&quot;:{&quot;type&quot;:&quot;FIGURE_OBJECT&quot;,&quot;id&quot;:&quot;9980a970-17b2-4b6e-9e38-53010b37bea7&quot;,&quot;relativeTransform&quot;:{&quot;translate&quot;:{&quot;x&quot;:0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2&quot;}},&quot;89418457-0205-420d-b728-2e63b30e1fcb&quot;:{&quot;type&quot;:&quot;FIGURE_OBJECT&quot;,&quot;id&quot;:&quot;89418457-0205-420d-b728-2e63b30e1fcb&quot;,&quot;relativeTransform&quot;:{&quot;translate&quot;:{&quot;x&quot;:-8.982683196689875e-14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5&quot;}},&quot;61b634ae-d757-48ab-983f-d21dc05325a0&quot;:{&quot;type&quot;:&quot;FIGURE_OBJECT&quot;,&quot;id&quot;:&quot;61b634ae-d757-48ab-983f-d21dc05325a0&quot;,&quot;relativeTransform&quot;:{&quot;translate&quot;:{&quot;x&quot;:0,&quot;y&quot;:-6.76624989483815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8167071-6779-4664-b95f-c792aac44144&quot;,&quot;order&quot;:&quot;7&quot;}},&quot;ee705b2c-08d1-4bbd-b150-38829946554f&quot;:{&quot;type&quot;:&quot;FIGURE_OBJECT&quot;,&quot;id&quot;:&quot;ee705b2c-08d1-4bbd-b150-38829946554f&quot;,&quot;relativeTransform&quot;:{&quot;translate&quot;:{&quot;x&quot;:-47.73618661653686,&quot;y&quot;:-34.6150176110414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2&quot;}},&quot;1b4a4408-0f39-4696-b4a7-1b9f52ad5061&quot;:{&quot;type&quot;:&quot;FIGURE_OBJECT&quot;,&quot;id&quot;:&quot;1b4a4408-0f39-4696-b4a7-1b9f52ad5061&quot;,&quot;relativeTransform&quot;:{&quot;translate&quot;:{&quot;x&quot;:-0.00013838493075985907,&quot;y&quot;:-1.866015195159824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e705b2c-08d1-4bbd-b150-38829946554f&quot;,&quot;order&quot;:&quot;1&quot;}},&quot;c23e6141-077b-45d2-8079-9a5e10b38f14&quot;:{&quot;type&quot;:&quot;FIGURE_OBJECT&quot;,&quot;id&quot;:&quot;c23e6141-077b-45d2-8079-9a5e10b38f14&quot;,&quot;relativeTransform&quot;:{&quot;translate&quot;:{&quot;x&quot;:0.0005140280889660652,&quot;y&quot;:2.397815573413803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2&quot;}},&quot;7487b0d1-8b60-4ed7-883f-16f079747a65&quot;:{&quot;type&quot;:&quot;FIGURE_OBJECT&quot;,&quot;id&quot;:&quot;7487b0d1-8b60-4ed7-883f-16f079747a65&quot;,&quot;relativeTransform&quot;:{&quot;translate&quot;:{&quot;x&quot;:0.0005140280889960426,&quot;y&quot;:4.07127998698840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5&quot;}},&quot;7dc8b503-99da-4c41-9f2f-03e337668761&quot;:{&quot;type&quot;:&quot;FIGURE_OBJECT&quot;,&quot;id&quot;:&quot;7dc8b503-99da-4c41-9f2f-03e337668761&quot;,&quot;relativeTransform&quot;:{&quot;translate&quot;:{&quot;x&quot;:0,&quot;y&quot;:-4.07127998698840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e705b2c-08d1-4bbd-b150-38829946554f&quot;,&quot;order&quot;:&quot;7&quot;}},&quot;16418527-1e9e-4d03-b103-ff693a6e0236&quot;:{&quot;type&quot;:&quot;FIGURE_OBJECT&quot;,&quot;id&quot;:&quot;16418527-1e9e-4d03-b103-ff693a6e0236&quot;,&quot;relativeTransform&quot;:{&quot;translate&quot;:{&quot;x&quot;:-42.50610117239827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5&quot;}},&quot;58527cec-45d1-47b7-a24e-fd624475951a&quot;:{&quot;type&quot;:&quot;FIGURE_OBJECT&quot;,&quot;id&quot;:&quot;58527cec-45d1-47b7-a24e-fd624475951a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6418527-1e9e-4d03-b103-ff693a6e0236&quot;,&quot;order&quot;:&quot;1&quot;}},&quot;3ea276ee-ee03-4e15-9b2d-79ff7d2da402&quot;:{&quot;type&quot;:&quot;FIGURE_OBJECT&quot;,&quot;id&quot;:&quot;3ea276ee-ee03-4e15-9b2d-79ff7d2da402&quot;,&quot;relativeTransform&quot;:{&quot;translate&quot;:{&quot;x&quot;:0.015738253951876807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2&quot;}},&quot;3c8bfe73-dc09-4377-a7a5-c2b1877969dc&quot;:{&quot;type&quot;:&quot;FIGURE_OBJECT&quot;,&quot;id&quot;:&quot;3c8bfe73-dc09-4377-a7a5-c2b1877969dc&quot;,&quot;relativeTransform&quot;:{&quot;translate&quot;:{&quot;x&quot;:0.015738253951846883,&quot;y&quot;:4.0148939652737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5&quot;}},&quot;a57e3ab1-e5b2-422c-8abc-aa417ffcf946&quot;:{&quot;type&quot;:&quot;FIGURE_OBJECT&quot;,&quot;id&quot;:&quot;a57e3ab1-e5b2-422c-8abc-aa417ffcf946&quot;,&quot;relativeTransform&quot;:{&quot;translate&quot;:{&quot;x&quot;:0,&quot;y&quot;:-4.014893965273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6418527-1e9e-4d03-b103-ff693a6e0236&quot;,&quot;order&quot;:&quot;7&quot;}},&quot;0f912d3f-a67a-4816-9970-e02d3dcf77b7&quot;:{&quot;type&quot;:&quot;FIGURE_OBJECT&quot;,&quot;id&quot;:&quot;0f912d3f-a67a-4816-9970-e02d3dcf77b7&quot;,&quot;relativeTransform&quot;:{&quot;translate&quot;:{&quot;x&quot;:-37.12800242125874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3&quot;}},&quot;e1b07f99-6637-4a61-972d-bff8d28afae9&quot;:{&quot;type&quot;:&quot;FIGURE_OBJECT&quot;,&quot;id&quot;:&quot;e1b07f99-6637-4a61-972d-bff8d28afae9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0f912d3f-a67a-4816-9970-e02d3dcf77b7&quot;,&quot;order&quot;:&quot;1&quot;}},&quot;dc0fbb92-aeb9-475e-b4a1-d3ec1834e83f&quot;:{&quot;type&quot;:&quot;FIGURE_OBJECT&quot;,&quot;id&quot;:&quot;dc0fbb92-aeb9-475e-b4a1-d3ec1834e83f&quot;,&quot;relativeTransform&quot;:{&quot;translate&quot;:{&quot;x&quot;:0.16628893192984256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2&quot;}},&quot;4638fcdf-8358-4a6a-a954-436c47446943&quot;:{&quot;type&quot;:&quot;FIGURE_OBJECT&quot;,&quot;id&quot;:&quot;4638fcdf-8358-4a6a-a954-436c47446943&quot;,&quot;relativeTransform&quot;:{&quot;translate&quot;:{&quot;x&quot;:0.09219114550339468,&quot;y&quot;:3.88788890813731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5&quot;}},&quot;797b212a-50de-4fcc-be93-bd30e2c51822&quot;:{&quot;type&quot;:&quot;FIGURE_OBJECT&quot;,&quot;id&quot;:&quot;797b212a-50de-4fcc-be93-bd30e2c51822&quot;,&quot;relativeTransform&quot;:{&quot;translate&quot;:{&quot;x&quot;:0,&quot;y&quot;:-4.0148939652738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0f912d3f-a67a-4816-9970-e02d3dcf77b7&quot;,&quot;order&quot;:&quot;7&quot;}},&quot;e4fce2f2-2949-414a-95b0-ae28ed3f8a59&quot;:{&quot;type&quot;:&quot;FIGURE_OBJECT&quot;,&quot;id&quot;:&quot;e4fce2f2-2949-414a-95b0-ae28ed3f8a59&quot;,&quot;relativeTransform&quot;:{&quot;translate&quot;:{&quot;x&quot;:-31.74990367011922,&quot;y&quot;:-34.7277896544707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4&quot;}},&quot;9730fc5e-10cb-43c4-ad17-71b1beb6b953&quot;:{&quot;type&quot;:&quot;FIGURE_OBJECT&quot;,&quot;id&quot;:&quot;9730fc5e-10cb-43c4-ad17-71b1beb6b953&quot;,&quot;relativeTransform&quot;:{&quot;translate&quot;:{&quot;x&quot;:0.03349985079194935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1&quot;}},&quot;909966db-fac7-45d2-8ea3-84f7c60eafb7&quot;:{&quot;type&quot;:&quot;FIGURE_OBJECT&quot;,&quot;id&quot;:&quot;909966db-fac7-45d2-8ea3-84f7c60eafb7&quot;,&quot;relativeTransform&quot;:{&quot;translate&quot;:{&quot;x&quot;:-0.021283143073774637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4fce2f2-2949-414a-95b0-ae28ed3f8a59&quot;,&quot;order&quot;:&quot;2&quot;}},&quot;e0543869-da9e-4d56-9fc1-5386a7306dae&quot;:{&quot;type&quot;:&quot;FIGURE_OBJECT&quot;,&quot;id&quot;:&quot;e0543869-da9e-4d56-9fc1-5386a7306dae&quot;,&quot;relativeTransform&quot;:{&quot;translate&quot;:{&quot;x&quot;:0.03349985079185953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5&quot;}},&quot;45999e8b-8827-454d-b295-0e8b850b8d34&quot;:{&quot;type&quot;:&quot;FIGURE_OBJECT&quot;,&quot;id&quot;:&quot;45999e8b-8827-454d-b295-0e8b850b8d34&quot;,&quot;relativeTransform&quot;:{&quot;translate&quot;:{&quot;x&quot;:0,&quot;y&quot;:-3.95850794355919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4fce2f2-2949-414a-95b0-ae28ed3f8a59&quot;,&quot;order&quot;:&quot;7&quot;}},&quot;75e116cc-b4dc-427f-993d-499bf48c5aa5&quot;:{&quot;type&quot;:&quot;FIGURE_OBJECT&quot;,&quot;id&quot;:&quot;75e116cc-b4dc-427f-993d-499bf48c5aa5&quot;,&quot;relativeTransform&quot;:{&quot;translate&quot;:{&quot;x&quot;:-26.56238967237515,&quot;y&quot;:-34.727789654470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&quot;}},&quot;f85d958f-c1ef-43e6-a633-08d451d3f260&quot;:{&quot;type&quot;:&quot;FIGURE_OBJECT&quot;,&quot;id&quot;:&quot;f85d958f-c1ef-43e6-a633-08d451d3f260&quot;,&quot;relativeTransform&quot;:{&quot;translate&quot;:{&quot;x&quot;:-0.028806703202641122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1&quot;}},&quot;ff3c55da-446e-4903-83ae-6ae0712c0b8d&quot;:{&quot;type&quot;:&quot;FIGURE_OBJECT&quot;,&quot;id&quot;:&quot;ff3c55da-446e-4903-83ae-6ae0712c0b8d&quot;,&quot;relativeTransform&quot;:{&quot;translate&quot;:{&quot;x&quot;:0.00014354517773381106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5e116cc-b4dc-427f-993d-499bf48c5aa5&quot;,&quot;order&quot;:&quot;2&quot;}},&quot;4ca38afd-69d0-4aa1-9b55-a33230671f36&quot;:{&quot;type&quot;:&quot;FIGURE_OBJECT&quot;,&quot;id&quot;:&quot;4ca38afd-69d0-4aa1-9b55-a33230671f36&quot;,&quot;relativeTransform&quot;:{&quot;translate&quot;:{&quot;x&quot;:-0.028806703202671105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5&quot;}},&quot;750fd1ac-dba6-487e-8d73-a4da42ac085f&quot;:{&quot;type&quot;:&quot;FIGURE_OBJECT&quot;,&quot;id&quot;:&quot;750fd1ac-dba6-487e-8d73-a4da42ac085f&quot;,&quot;relativeTransform&quot;:{&quot;translate&quot;:{&quot;x&quot;:0,&quot;y&quot;:-3.9585079435590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5e116cc-b4dc-427f-993d-499bf48c5aa5&quot;,&quot;order&quot;:&quot;7&quot;}},&quot;7afed2ff-9000-4c3c-8a52-8a28e393c1cc&quot;:{&quot;type&quot;:&quot;FIGURE_OBJECT&quot;,&quot;id&quot;:&quot;7afed2ff-9000-4c3c-8a52-8a28e393c1cc&quot;,&quot;relativeTransform&quot;:{&quot;translate&quot;:{&quot;x&quot;:-21.127747526824503,&quot;y&quot;:-39.11398557273527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2&quot;}},&quot;dec2fba7-a445-4587-bcae-712b7a38eb2f&quot;:{&quot;type&quot;:&quot;FIGURE_OBJECT&quot;,&quot;id&quot;:&quot;dec2fba7-a445-4587-bcae-712b7a38eb2f&quot;,&quot;relativeTransform&quot;:{&quot;translate&quot;:{&quot;x&quot;:0,&quot;y&quot;:2.03007410223791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1&quot;}},&quot;97b4aacb-5881-44b3-a023-224d06681e2d&quot;:{&quot;type&quot;:&quot;FIGURE_OBJECT&quot;,&quot;id&quot;:&quot;97b4aacb-5881-44b3-a023-224d06681e2d&quot;,&quot;relativeTransform&quot;:{&quot;translate&quot;:{&quot;x&quot;:4.679311065280283e-16,&quot;y&quot;:-2.3414220691290355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afed2ff-9000-4c3c-8a52-8a28e393c1cc&quot;,&quot;order&quot;:&quot;2&quot;}},&quot;6160f161-5cd3-4ddf-bbd3-e202cafd1ccd&quot;:{&quot;type&quot;:&quot;FIGURE_OBJECT&quot;,&quot;id&quot;:&quot;6160f161-5cd3-4ddf-bbd3-e202cafd1ccd&quot;,&quot;relativeTransform&quot;:{&quot;translate&quot;:{&quot;x&quot;:-8.982683196689875e-14,&quot;y&quot;:4.54668686095761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5&quot;}},&quot;f13eb4fa-32a9-4082-8890-0536cd1f90bd&quot;:{&quot;type&quot;:&quot;FIGURE_OBJECT&quot;,&quot;id&quot;:&quot;f13eb4fa-32a9-4082-8890-0536cd1f90bd&quot;,&quot;relativeTransform&quot;:{&quot;translate&quot;:{&quot;x&quot;:0,&quot;y&quot;:-4.546686860957497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afed2ff-9000-4c3c-8a52-8a28e393c1cc&quot;,&quot;order&quot;:&quot;7&quot;}},&quot;8d3d5e3d-bb36-4798-a603-3b4edda52a21&quot;:{&quot;type&quot;:&quot;FIGURE_OBJECT&quot;,&quot;id&quot;:&quot;8d3d5e3d-bb36-4798-a603-3b4edda52a21&quot;,&quot;relativeTransform&quot;:{&quot;translate&quot;:{&quot;x&quot;:-15.839459922907583,&quot;y&quot;:-39.1656151380615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5&quot;}},&quot;7458ce12-982c-40c2-95ae-7c591207758b&quot;:{&quot;type&quot;:&quot;FIGURE_OBJECT&quot;,&quot;id&quot;:&quot;7458ce12-982c-40c2-95ae-7c591207758b&quot;,&quot;relativeTransform&quot;:{&quot;translate&quot;:{&quot;x&quot;:-1.1980423219514826e-13,&quot;y&quot;:1.9784445369112953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1&quot;}},&quot;1b72fee6-3304-4bd3-b969-3e684a41d2a2&quot;:{&quot;type&quot;:&quot;FIGURE_OBJECT&quot;,&quot;id&quot;:&quot;1b72fee6-3304-4bd3-b969-3e684a41d2a2&quot;,&quot;relativeTransform&quot;:{&quot;translate&quot;:{&quot;x&quot;:-5.942725052905958e-14,&quot;y&quot;:-2.289792503802541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d3d5e3d-bb36-4798-a603-3b4edda52a21&quot;,&quot;order&quot;:&quot;2&quot;}},&quot;255836d3-712b-4829-bb5a-3bbe979c8593&quot;:{&quot;type&quot;:&quot;FIGURE_OBJECT&quot;,&quot;id&quot;:&quot;255836d3-712b-4829-bb5a-3bbe979c8593&quot;,&quot;relativeTransform&quot;:{&quot;translate&quot;:{&quot;x&quot;:-5.990211609757413e-14,&quot;y&quot;:4.495057295631122},&quot;rotate&quot;:0},&quot;opacity&quot;:1,&quot;path&quot;:{&quot;type&quot;:&quot;POLY_LINE&quot;,&quot;points&quot;:[{&quot;x&quot;:2.0772112078380967,&quot;y&quot;:0},{&quot;x&quot;:-2.07721120783809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5&quot;}},&quot;40d89f5f-238e-4bf3-acb9-45fc6209e876&quot;:{&quot;type&quot;:&quot;FIGURE_OBJECT&quot;,&quot;id&quot;:&quot;40d89f5f-238e-4bf3-acb9-45fc6209e876&quot;,&quot;relativeTransform&quot;:{&quot;translate&quot;:{&quot;x&quot;:-2.9924715869324626e-14,&quot;y&quot;:-3.9875831001996063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d3d5e3d-bb36-4798-a603-3b4edda52a21&quot;,&quot;order&quot;:&quot;7&quot;}},&quot;3fe1a78a-efe4-4960-b2f9-4bb31c8fb251&quot;:{&quot;type&quot;:&quot;FIGURE_OBJECT&quot;,&quot;id&quot;:&quot;3fe1a78a-efe4-4960-b2f9-4bb31c8fb251&quot;,&quot;relativeTransform&quot;:{&quot;translate&quot;:{&quot;x&quot;:-10.61839624224342,&quot;y&quot;:-40.19790547268626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&quot;}},&quot;88fb19f1-3686-4627-915c-e3fb7727217f&quot;:{&quot;type&quot;:&quot;FIGURE_OBJECT&quot;,&quot;id&quot;:&quot;88fb19f1-3686-4627-915c-e3fb7727217f&quot;,&quot;relativeTransform&quot;:{&quot;translate&quot;:{&quot;x&quot;:4.679311065280283e-16,&quot;y&quot;:-4.8429879224977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fe1a78a-efe4-4960-b2f9-4bb31c8fb251&quot;,&quot;order&quot;:&quot;1&quot;}},&quot;95d6c94e-7ef4-4041-9afb-47c9d71133c2&quot;:{&quot;type&quot;:&quot;FIGURE_OBJECT&quot;,&quot;id&quot;:&quot;95d6c94e-7ef4-4041-9afb-47c9d71133c2&quot;,&quot;relativeTransform&quot;:{&quot;translate&quot;:{&quot;x&quot;:0,&quot;y&quot;:3.679509444529049},&quot;rotate&quot;:0},&quot;opacity&quot;:1,&quot;path&quot;:{&quot;type&quot;:&quot;POLY_LINE&quot;,&quot;points&quot;:[{&quot;x&quot;:0,&quot;y&quot;:-4.598421035880761},{&quot;x&quot;:0,&quot;y&quot;:4.59842103588076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2&quot;}},&quot;2fecf2e6-c440-4842-a7af-303ccb2d1c56&quot;:{&quot;type&quot;:&quot;FIGURE_OBJECT&quot;,&quot;id&quot;:&quot;2fecf2e6-c440-4842-a7af-303ccb2d1c56&quot;,&quot;relativeTransform&quot;:{&quot;translate&quot;:{&quot;x&quot;:-8.982683196689875e-14,&quot;y&quot;:8.5598605889829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5&quot;}},&quot;6f15d87e-cd35-42a7-b23e-42efd08df8aa&quot;:{&quot;type&quot;:&quot;FIGURE_OBJECT&quot;,&quot;id&quot;:&quot;6f15d87e-cd35-42a7-b23e-42efd08df8aa&quot;,&quot;relativeTransform&quot;:{&quot;translate&quot;:{&quot;x&quot;:0,&quot;y&quot;:-6.664365273961863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fe1a78a-efe4-4960-b2f9-4bb31c8fb251&quot;,&quot;order&quot;:&quot;7&quot;}},&quot;209f552a-8838-4cbe-9bcc-2d66a820780f&quot;:{&quot;type&quot;:&quot;FIGURE_OBJECT&quot;,&quot;id&quot;:&quot;209f552a-8838-4cbe-9bcc-2d66a820780f&quot;,&quot;relativeTransform&quot;:{&quot;translate&quot;:{&quot;x&quot;:-5.219152732960824,&quot;y&quot;:-39.7707417606561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5&quot;}},&quot;61ee672a-f04c-45e0-aad6-6a460b114f1f&quot;:{&quot;type&quot;:&quot;FIGURE_OBJECT&quot;,&quot;id&quot;:&quot;61ee672a-f04c-45e0-aad6-6a460b114f1f&quot;,&quot;relativeTransform&quot;:{&quot;translate&quot;:{&quot;x&quot;:0,&quot;y&quot;:3.908115165039649},&quot;rotate&quot;:0},&quot;opacity&quot;:1,&quot;path&quot;:{&quot;type&quot;:&quot;POLY_LINE&quot;,&quot;points&quot;:[{&quot;x&quot;:0,&quot;y&quot;:-4.7971817624248},{&quot;x&quot;:0,&quot;y&quot;:4.797181762424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1&quot;}},&quot;d71cb032-f574-43a9-a284-e490d14f9786&quot;:{&quot;type&quot;:&quot;FIGURE_OBJECT&quot;,&quot;id&quot;:&quot;d71cb032-f574-43a9-a284-e490d14f9786&quot;,&quot;relativeTransform&quot;:{&quot;translate&quot;:{&quot;x&quot;:4.679311065280283e-16,&quot;y&quot;:-5.021521743405518},&quot;rotate&quot;:0},&quot;opacity&quot;:1,&quot;path&quot;:{&quot;type&quot;:&quot;RECT&quot;,&quot;size&quot;:{&quot;x&quot;:3.9275735027780376,&quot;y&quot;:7.93141058526388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09f552a-8838-4cbe-9bcc-2d66a820780f&quot;,&quot;order&quot;:&quot;2&quot;}},&quot;dbb4af56-88f8-4305-8255-673b951604c2&quot;:{&quot;type&quot;:&quot;FIGURE_OBJECT&quot;,&quot;id&quot;:&quot;dbb4af56-88f8-4305-8255-673b951604c2&quot;,&quot;relativeTransform&quot;:{&quot;translate&quot;:{&quot;x&quot;:-8.982683196689875e-14,&quot;y&quot;:8.987227036037421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5&quot;}},&quot;22ddf52b-877c-4dfd-9160-e1db7b8458d4&quot;:{&quot;type&quot;:&quot;FIGURE_OBJECT&quot;,&quot;id&quot;:&quot;22ddf52b-877c-4dfd-9160-e1db7b8458d4&quot;,&quot;relativeTransform&quot;:{&quot;translate&quot;:{&quot;x&quot;:0,&quot;y&quot;:-6.5276687688461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09f552a-8838-4cbe-9bcc-2d66a820780f&quot;,&quot;order&quot;:&quot;7&quot;}},&quot;95e111e8-4f4b-4c9d-a62a-76b72d607e02&quot;:{&quot;type&quot;:&quot;FIGURE_OBJECT&quot;,&quot;id&quot;:&quot;95e111e8-4f4b-4c9d-a62a-76b72d607e02&quot;,&quot;relativeTransform&quot;:{&quot;translate&quot;:{&quot;x&quot;:0.23675872814481175,&quot;y&quot;:-38.7959684102647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&quot;}},&quot;d1f9418c-127b-495f-996a-55f72b245d84&quot;:{&quot;type&quot;:&quot;FIGURE_OBJECT&quot;,&quot;id&quot;:&quot;d1f9418c-127b-495f-996a-55f72b245d84&quot;,&quot;relativeTransform&quot;:{&quot;translate&quot;:{&quot;x&quot;:0,&quot;y&quot;:3.6650914114497657},&quot;rotate&quot;:0},&quot;opacity&quot;:1,&quot;path&quot;:{&quot;type&quot;:&quot;POLY_LINE&quot;,&quot;points&quot;:[{&quot;x&quot;:0,&quot;y&quot;:-4.683141033506947},{&quot;x&quot;:0,&quot;y&quot;:4.68314103350694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1&quot;}},&quot;d041ce75-539c-4003-9c45-021e81a6c06d&quot;:{&quot;type&quot;:&quot;FIGURE_OBJECT&quot;,&quot;id&quot;:&quot;d041ce75-539c-4003-9c45-021e81a6c06d&quot;,&quot;relativeTransform&quot;:{&quot;translate&quot;:{&quot;x&quot;:4.679311065280283e-16,&quot;y&quot;:-4.913289887044294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5e111e8-4f4b-4c9d-a62a-76b72d607e02&quot;,&quot;order&quot;:&quot;2&quot;}},&quot;afc754ed-8711-4e96-90d8-a1ab53c8706e&quot;:{&quot;type&quot;:&quot;FIGURE_OBJECT&quot;,&quot;id&quot;:&quot;afc754ed-8711-4e96-90d8-a1ab53c8706e&quot;,&quot;relativeTransform&quot;:{&quot;translate&quot;:{&quot;x&quot;:-8.982683196689875e-14,&quot;y&quot;:8.630162553529683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5&quot;}},&quot;c317b2c0-0bd2-4dd1-a703-3dd2c1120f8a&quot;:{&quot;type&quot;:&quot;FIGURE_OBJECT&quot;,&quot;id&quot;:&quot;c317b2c0-0bd2-4dd1-a703-3dd2c1120f8a&quot;,&quot;relativeTransform&quot;:{&quot;translate&quot;:{&quot;x&quot;:0,&quot;y&quot;:-6.245033835001689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5e111e8-4f4b-4c9d-a62a-76b72d607e02&quot;,&quot;order&quot;:&quot;7&quot;}},&quot;4039f150-e787-4b1a-b154-8ee2235974ee&quot;:{&quot;type&quot;:&quot;FIGURE_OBJECT&quot;,&quot;id&quot;:&quot;4039f150-e787-4b1a-b154-8ee2235974ee&quot;,&quot;relativeTransform&quot;:{&quot;translate&quot;:{&quot;x&quot;:5.424272725888946,&quot;y&quot;:-40.0456236165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2&quot;}},&quot;2ccff51e-7e96-4fbb-b300-526f28f8d131&quot;:{&quot;type&quot;:&quot;FIGURE_OBJECT&quot;,&quot;id&quot;:&quot;2ccff51e-7e96-4fbb-b300-526f28f8d131&quot;,&quot;relativeTransform&quot;:{&quot;translate&quot;:{&quot;x&quot;:0,&quot;y&quot;:3.626185056466678},&quot;rotate&quot;:0},&quot;opacity&quot;:1,&quot;path&quot;:{&quot;type&quot;:&quot;POLY_LINE&quot;,&quot;points&quot;:[{&quot;x&quot;:0,&quot;y&quot;:-4.8042300151390585},{&quot;x&quot;:0,&quot;y&quot;:4.804230015139058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1&quot;}},&quot;3455c39f-cc2f-4dd8-ab5f-e40e8f44b62f&quot;:{&quot;type&quot;:&quot;FIGURE_OBJECT&quot;,&quot;id&quot;:&quot;3455c39f-cc2f-4dd8-ab5f-e40e8f44b62f&quot;,&quot;relativeTransform&quot;:{&quot;translate&quot;:{&quot;x&quot;:4.679311065280283e-16,&quot;y&quot;:-4.995472513693318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039f150-e787-4b1a-b154-8ee2235974ee&quot;,&quot;order&quot;:&quot;2&quot;}},&quot;480beeec-2825-4b26-8298-23de5bc78a69&quot;:{&quot;type&quot;:&quot;FIGURE_OBJECT&quot;,&quot;id&quot;:&quot;480beeec-2825-4b26-8298-23de5bc78a69&quot;,&quot;relativeTransform&quot;:{&quot;translate&quot;:{&quot;x&quot;:-8.982683196689875e-14,&quot;y&quot;:8.712345180178708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5&quot;}},&quot;b8c70ce7-9b42-4402-b925-d7e28c64a7b1&quot;:{&quot;type&quot;:&quot;FIGURE_OBJECT&quot;,&quot;id&quot;:&quot;b8c70ce7-9b42-4402-b925-d7e28c64a7b1&quot;,&quot;relativeTransform&quot;:{&quot;translate&quot;:{&quot;x&quot;:0,&quot;y&quot;:-6.81664713013348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039f150-e787-4b1a-b154-8ee2235974ee&quot;,&quot;order&quot;:&quot;7&quot;}},&quot;2b970e99-bb1c-4a1f-b11d-4af7bdc462bc&quot;:{&quot;type&quot;:&quot;FIGURE_OBJECT&quot;,&quot;id&quot;:&quot;2b970e99-bb1c-4a1f-b11d-4af7bdc462bc&quot;,&quot;relativeTransform&quot;:{&quot;translate&quot;:{&quot;x&quot;:10.778971278016904,&quot;y&quot;:-39.911706814942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5&quot;}},&quot;8a5c8541-2845-4305-a9b2-8dbb5ea85910&quot;:{&quot;type&quot;:&quot;FIGURE_OBJECT&quot;,&quot;id&quot;:&quot;8a5c8541-2845-4305-a9b2-8dbb5ea85910&quot;,&quot;relativeTransform&quot;:{&quot;translate&quot;:{&quot;x&quot;:0,&quot;y&quot;:3.6261145739392555},&quot;rotate&quot;:0},&quot;opacity&quot;:1,&quot;path&quot;:{&quot;type&quot;:&quot;POLY_LINE&quot;,&quot;points&quot;:[{&quot;x&quot;:0,&quot;y&quot;:-4.938076334184102},{&quot;x&quot;:0,&quot;y&quot;:4.93807633418410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1&quot;}},&quot;970d516b-d671-4df5-8749-81fe6b3727a1&quot;:{&quot;type&quot;:&quot;FIGURE_OBJECT&quot;,&quot;id&quot;:&quot;970d516b-d671-4df5-8749-81fe6b3727a1&quot;,&quot;relativeTransform&quot;:{&quot;translate&quot;:{&quot;x&quot;:4.679311065280283e-16,&quot;y&quot;:-5.12938931526566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b970e99-bb1c-4a1f-b11d-4af7bdc462bc&quot;,&quot;order&quot;:&quot;2&quot;}},&quot;0a2fb747-ceda-49ad-b051-c5d8ef957501&quot;:{&quot;type&quot;:&quot;FIGURE_OBJECT&quot;,&quot;id&quot;:&quot;0a2fb747-ceda-49ad-b051-c5d8ef957501&quot;,&quot;relativeTransform&quot;:{&quot;translate&quot;:{&quot;x&quot;:-8.982683196689875e-14,&quot;y&quot;:8.84626198175081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5&quot;}},&quot;82ebf2a2-818e-4033-b1c7-12002e8921cd&quot;:{&quot;type&quot;:&quot;FIGURE_OBJECT&quot;,&quot;id&quot;:&quot;82ebf2a2-818e-4033-b1c7-12002e8921cd&quot;,&quot;relativeTransform&quot;:{&quot;translate&quot;:{&quot;x&quot;:0,&quot;y&quot;:-6.95056393170583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b970e99-bb1c-4a1f-b11d-4af7bdc462bc&quot;,&quot;order&quot;:&quot;7&quot;}},&quot;662d9c65-96de-4294-a838-08f858a6335c&quot;:{&quot;type&quot;:&quot;FIGURE_OBJECT&quot;,&quot;id&quot;:&quot;662d9c65-96de-4294-a838-08f858a6335c&quot;,&quot;relativeTransform&quot;:{&quot;translate&quot;:{&quot;x&quot;:16.067134324521607,&quot;y&quot;:-39.5401229318433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8&quot;}},&quot;0584f855-65b7-4cf7-a274-32575a1ff15d&quot;:{&quot;type&quot;:&quot;FIGURE_OBJECT&quot;,&quot;id&quot;:&quot;0584f855-65b7-4cf7-a274-32575a1ff15d&quot;,&quot;relativeTransform&quot;:{&quot;translate&quot;:{&quot;x&quot;:4.679311065280283e-16,&quot;y&quot;:-5.251832672078273},&quot;rotate&quot;:0},&quot;opacity&quot;:1,&quot;path&quot;:{&quot;type&quot;:&quot;RECT&quot;,&quot;size&quot;:{&quot;x&quot;:3.9275735027780376,&quot;y&quot;:8.0921626872130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62d9c65-96de-4294-a838-08f858a6335c&quot;,&quot;order&quot;:&quot;1&quot;}},&quot;f2ed8e19-c7d5-4667-ad0b-dc06452d48e7&quot;:{&quot;type&quot;:&quot;FIGURE_OBJECT&quot;,&quot;id&quot;:&quot;f2ed8e19-c7d5-4667-ad0b-dc06452d48e7&quot;,&quot;relativeTransform&quot;:{&quot;translate&quot;:{&quot;x&quot;:0,&quot;y&quot;:4.101730667102181},&quot;rotate&quot;:0},&quot;opacity&quot;:1,&quot;path&quot;:{&quot;type&quot;:&quot;POLY_LINE&quot;,&quot;points&quot;:[{&quot;x&quot;:0,&quot;y&quot;:-4.93948598472699},{&quot;x&quot;:0,&quot;y&quot;:4.9394859847269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2&quot;}},&quot;ad2b31ab-da07-4b15-a943-81b597bff16a&quot;:{&quot;type&quot;:&quot;FIGURE_OBJECT&quot;,&quot;id&quot;:&quot;ad2b31ab-da07-4b15-a943-81b597bff16a&quot;,&quot;relativeTransform&quot;:{&quot;translate&quot;:{&quot;x&quot;:-8.982683196689875e-14,&quot;y&quot;:9.297914015684892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5&quot;}},&quot;53db1763-08cc-4de8-859e-7e121b740ac4&quot;:{&quot;type&quot;:&quot;FIGURE_OBJECT&quot;,&quot;id&quot;:&quot;53db1763-08cc-4de8-859e-7e121b740ac4&quot;,&quot;relativeTransform&quot;:{&quot;translate&quot;:{&quot;x&quot;:0,&quot;y&quot;:-7.322147814804945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62d9c65-96de-4294-a838-08f858a6335c&quot;,&quot;order&quot;:&quot;7&quot;}},&quot;93ccc0b2-6469-40fb-a5be-8f734af014c3&quot;:{&quot;type&quot;:&quot;FIGURE_OBJECT&quot;,&quot;id&quot;:&quot;93ccc0b2-6469-40fb-a5be-8f734af014c3&quot;,&quot;relativeTransform&quot;:{&quot;translate&quot;:{&quot;x&quot;:21.389692844272123,&quot;y&quot;:-38.5401168367346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9&quot;}},&quot;ecc45386-c178-4ed0-9f14-c74e6a9fe91e&quot;:{&quot;type&quot;:&quot;FIGURE_OBJECT&quot;,&quot;id&quot;:&quot;ecc45386-c178-4ed0-9f14-c74e6a9fe91e&quot;,&quot;relativeTransform&quot;:{&quot;translate&quot;:{&quot;x&quot;:0,&quot;y&quot;:4.883170445539626},&quot;rotate&quot;:0},&quot;opacity&quot;:1,&quot;path&quot;:{&quot;type&quot;:&quot;POLY_LINE&quot;,&quot;points&quot;:[{&quot;x&quot;:0,&quot;y&quot;:-5.029351206834683},{&quot;x&quot;:0,&quot;y&quot;:5.0293512068346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1&quot;}},&quot;4a5a9ca6-be7e-4241-9644-8dad0c29c89b&quot;:{&quot;type&quot;:&quot;FIGURE_OBJECT&quot;,&quot;id&quot;:&quot;4a5a9ca6-be7e-4241-9644-8dad0c29c89b&quot;,&quot;relativeTransform&quot;:{&quot;translate&quot;:{&quot;x&quot;:4.679311065280283e-16,&quot;y&quot;:-5.227187887491963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3ccc0b2-6469-40fb-a5be-8f734af014c3&quot;,&quot;order&quot;:&quot;2&quot;}},&quot;3e3b2a9b-ceea-47e6-8952-3242f6fc6bb7&quot;:{&quot;type&quot;:&quot;FIGURE_OBJECT&quot;,&quot;id&quot;:&quot;3e3b2a9b-ceea-47e6-8952-3242f6fc6bb7&quot;,&quot;relativeTransform&quot;:{&quot;translate&quot;:{&quot;x&quot;:-5.990211609757413e-14,&quot;y&quot;:10.19445176094728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5&quot;}},&quot;2b5449ea-391a-409e-b758-38c8fcace3aa&quot;:{&quot;type&quot;:&quot;FIGURE_OBJECT&quot;,&quot;id&quot;:&quot;2b5449ea-391a-409e-b758-38c8fcace3aa&quot;,&quot;relativeTransform&quot;:{&quot;translate&quot;:{&quot;x&quot;:-2.9924715869324626e-14,&quot;y&quot;:-8.322153909913501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3ccc0b2-6469-40fb-a5be-8f734af014c3&quot;,&quot;order&quot;:&quot;7&quot;}},&quot;2776a64c-ab25-402e-af3d-5e2ff38c3b96&quot;:{&quot;type&quot;:&quot;FIGURE_OBJECT&quot;,&quot;id&quot;:&quot;2776a64c-ab25-402e-af3d-5e2ff38c3b96&quot;,&quot;relativeTransform&quot;:{&quot;translate&quot;:{&quot;x&quot;:26.746364907160135,&quot;y&quot;:-37.0566006054233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&quot;}},&quot;554cd8d7-0269-45f8-a816-3f54c1ced8db&quot;:{&quot;type&quot;:&quot;FIGURE_OBJECT&quot;,&quot;id&quot;:&quot;554cd8d7-0269-45f8-a816-3f54c1ced8db&quot;,&quot;relativeTransform&quot;:{&quot;translate&quot;:{&quot;x&quot;:0,&quot;y&quot;:6.292820988404843},&quot;rotate&quot;:0},&quot;opacity&quot;:1,&quot;path&quot;:{&quot;type&quot;:&quot;POLY_LINE&quot;,&quot;points&quot;:[{&quot;x&quot;:0,&quot;y&quot;:-5.103216895280749},{&quot;x&quot;:0,&quot;y&quot;:5.10321689528074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1&quot;}},&quot;1c85f2c1-58ff-4372-8d77-272aaf7f96fa&quot;:{&quot;type&quot;:&quot;FIGURE_OBJECT&quot;,&quot;id&quot;:&quot;1c85f2c1-58ff-4372-8d77-272aaf7f96fa&quot;,&quot;relativeTransform&quot;:{&quot;translate&quot;:{&quot;x&quot;:-5.942725052905958e-14,&quot;y&quot;:-5.32893032403004},&quot;rotate&quot;:0},&quot;opacity&quot;:1,&quot;path&quot;:{&quot;type&quot;:&quot;RECT&quot;,&quot;size&quot;:{&quot;x&quot;:3.9275735027780376,&quot;y&quot;:12.69807533645712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776a64c-ab25-402e-af3d-5e2ff38c3b96&quot;,&quot;order&quot;:&quot;2&quot;}},&quot;5c8901de-946f-40fe-8588-0aaa956e778e&quot;:{&quot;type&quot;:&quot;FIGURE_OBJECT&quot;,&quot;id&quot;:&quot;5c8901de-946f-40fe-8588-0aaa956e778e&quot;,&quot;relativeTransform&quot;:{&quot;translate&quot;:{&quot;x&quot;:-5.990211609757413e-14,&quot;y&quot;:11.67796799225868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5&quot;}},&quot;2fe47ae7-77ba-479b-8a43-2b0154d598da&quot;:{&quot;type&quot;:&quot;FIGURE_OBJECT&quot;,&quot;id&quot;:&quot;2fe47ae7-77ba-479b-8a43-2b0154d598da&quot;,&quot;relativeTransform&quot;:{&quot;translate&quot;:{&quot;x&quot;:0,&quot;y&quot;:-5.47635139397723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776a64c-ab25-402e-af3d-5e2ff38c3b96&quot;,&quot;order&quot;:&quot;7&quot;}},&quot;1403d321-0817-4ff8-8d51-df05a196525d&quot;:{&quot;type&quot;:&quot;FIGURE_OBJECT&quot;,&quot;id&quot;:&quot;1403d321-0817-4ff8-8d51-df05a196525d&quot;,&quot;relativeTransform&quot;:{&quot;translate&quot;:{&quot;x&quot;:32.011691614870564,&quot;y&quot;:-34.3282219797075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2&quot;}},&quot;fee64780-ed40-49a6-908a-2749ba53b051&quot;:{&quot;type&quot;:&quot;FIGURE_OBJECT&quot;,&quot;id&quot;:&quot;fee64780-ed40-49a6-908a-2749ba53b051&quot;,&quot;relativeTransform&quot;:{&quot;translate&quot;:{&quot;x&quot;:-5.942725052905958e-14,&quot;y&quot;:-5.311344024900922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403d321-0817-4ff8-8d51-df05a196525d&quot;,&quot;order&quot;:&quot;1&quot;}},&quot;8a9b0e8a-ca2c-4b27-8fef-5b54b84db481&quot;:{&quot;type&quot;:&quot;FIGURE_OBJECT&quot;,&quot;id&quot;:&quot;8a9b0e8a-ca2c-4b27-8fef-5b54b84db481&quot;,&quot;relativeTransform&quot;:{&quot;translate&quot;:{&quot;x&quot;:0,&quot;y&quot;:4.967326582948526},&quot;rotate&quot;:0},&quot;opacity&quot;:1,&quot;path&quot;:{&quot;type&quot;:&quot;POLY_LINE&quot;,&quot;points&quot;:[{&quot;x&quot;:0,&quot;y&quot;:-5.029351206834742},{&quot;x&quot;:0,&quot;y&quot;:5.02935120683474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2&quot;}},&quot;4d58d526-821d-43a9-8b60-333867b17eec&quot;:{&quot;type&quot;:&quot;FIGURE_OBJECT&quot;,&quot;id&quot;:&quot;4d58d526-821d-43a9-8b60-333867b17eec&quot;,&quot;relativeTransform&quot;:{&quot;translate&quot;:{&quot;x&quot;:-5.990211609757413e-14,&quot;y&quot;:10.2786078983562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5&quot;}},&quot;41be6c7a-9e3d-46a5-b7b1-49bd16b03efa&quot;:{&quot;type&quot;:&quot;FIGURE_OBJECT&quot;,&quot;id&quot;:&quot;41be6c7a-9e3d-46a5-b7b1-49bd16b03efa&quot;,&quot;relativeTransform&quot;:{&quot;translate&quot;:{&quot;x&quot;:0,&quot;y&quot;:-8.20473001969294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403d321-0817-4ff8-8d51-df05a196525d&quot;,&quot;order&quot;:&quot;7&quot;}},&quot;f65eb871-0574-493b-9f10-18104920600d&quot;:{&quot;type&quot;:&quot;FIGURE_OBJECT&quot;,&quot;id&quot;:&quot;f65eb871-0574-493b-9f10-18104920600d&quot;,&quot;relativeTransform&quot;:{&quot;translate&quot;:{&quot;x&quot;:37.29816308072377,&quot;y&quot;:-33.6553957755976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5&quot;}},&quot;92f68283-f012-4990-8115-41ea78665cdc&quot;:{&quot;type&quot;:&quot;FIGURE_OBJECT&quot;,&quot;id&quot;:&quot;92f68283-f012-4990-8115-41ea78665cdc&quot;,&quot;relativeTransform&quot;:{&quot;translate&quot;:{&quot;x&quot;:0,&quot;y&quot;:5.497637117174379},&quot;rotate&quot;:0},&quot;opacity&quot;:1,&quot;path&quot;:{&quot;type&quot;:&quot;POLY_LINE&quot;,&quot;points&quot;:[{&quot;x&quot;:0,&quot;y&quot;:-5.171866876718303},{&quot;x&quot;:0,&quot;y&quot;:5.17186687671830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1&quot;}},&quot;dd832b8c-df8f-4188-a1fc-20f8d1c574d8&quot;:{&quot;type&quot;:&quot;FIGURE_OBJECT&quot;,&quot;id&quot;:&quot;dd832b8c-df8f-4188-a1fc-20f8d1c574d8&quot;,&quot;relativeTransform&quot;:{&quot;translate&quot;:{&quot;x&quot;:-5.942725052905958e-14,&quot;y&quot;:-5.367616801594243},&quot;rotate&quot;:0},&quot;opacity&quot;:1,&quot;path&quot;:{&quot;type&quot;:&quot;RECT&quot;,&quot;size&quot;:{&quot;x&quot;:3.9275735027780376,&quot;y&quot;:11.1676346017433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f65eb871-0574-493b-9f10-18104920600d&quot;,&quot;order&quot;:&quot;2&quot;}},&quot;9e506df9-8f54-4c07-896c-bc7ce4a10eb9&quot;:{&quot;type&quot;:&quot;FIGURE_OBJECT&quot;,&quot;id&quot;:&quot;9e506df9-8f54-4c07-896c-bc7ce4a10eb9&quot;,&quot;relativeTransform&quot;:{&quot;translate&quot;:{&quot;x&quot;:-5.990211609757413e-14,&quot;y&quot;:10.951434102465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5&quot;}},&quot;1ef7d95d-d728-4ebb-9f3d-a40b7157c3b5&quot;:{&quot;type&quot;:&quot;FIGURE_OBJECT&quot;,&quot;id&quot;:&quot;1ef7d95d-d728-4ebb-9f3d-a40b7157c3b5&quot;,&quot;relativeTransform&quot;:{&quot;translate&quot;:{&quot;x&quot;:0,&quot;y&quot;:-8.31369600665653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f65eb871-0574-493b-9f10-18104920600d&quot;,&quot;order&quot;:&quot;7&quot;}},&quot;e3971954-1b7a-45ac-82ea-9d3396416aec&quot;:{&quot;type&quot;:&quot;FIGURE_OBJECT&quot;,&quot;id&quot;:&quot;e3971954-1b7a-45ac-82ea-9d3396416aec&quot;,&quot;relativeTransform&quot;:{&quot;translate&quot;:{&quot;x&quot;:42.69740659000618,&quot;y&quot;:-32.386710287019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&quot;}},&quot;b7eb4371-3afd-455e-ae67-c341334d1867&quot;:{&quot;type&quot;:&quot;FIGURE_OBJECT&quot;,&quot;id&quot;:&quot;b7eb4371-3afd-455e-ae67-c341334d1867&quot;,&quot;relativeTransform&quot;:{&quot;translate&quot;:{&quot;x&quot;:-5.942725052905958e-14,&quot;y&quot;:-5.416714803355716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245,96,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3971954-1b7a-45ac-82ea-9d3396416aec&quot;,&quot;order&quot;:&quot;1&quot;}},&quot;4a4963bd-bb80-4093-a0b1-f4245b757454&quot;:{&quot;type&quot;:&quot;FIGURE_OBJECT&quot;,&quot;id&quot;:&quot;4a4963bd-bb80-4093-a0b1-f4245b757454&quot;,&quot;relativeTransform&quot;:{&quot;translate&quot;:{&quot;x&quot;:0,&quot;y&quot;:6.202462388606986},&quot;rotate&quot;:0},&quot;opacity&quot;:1,&quot;path&quot;:{&quot;type&quot;:&quot;POLY_LINE&quot;,&quot;points&quot;:[{&quot;x&quot;:0,&quot;y&quot;:-5.171866876718362},{&quot;x&quot;:0,&quot;y&quot;:5.17186687671836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2&quot;}},&quot;5cd79c0b-dd26-4791-80f3-34801a14fe62&quot;:{&quot;type&quot;:&quot;FIGURE_OBJECT&quot;,&quot;id&quot;:&quot;5cd79c0b-dd26-4791-80f3-34801a14fe62&quot;,&quot;relativeTransform&quot;:{&quot;translate&quot;:{&quot;x&quot;:-5.990211609757413e-14,&quot;y&quot;:11.65625937389844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5&quot;}},&quot;b969e467-6b3c-45fb-8c45-3796cc2918d8&quot;:{&quot;type&quot;:&quot;FIGURE_OBJECT&quot;,&quot;id&quot;:&quot;b969e467-6b3c-45fb-8c45-3796cc2918d8&quot;,&quot;relativeTransform&quot;:{&quot;translate&quot;:{&quot;x&quot;:0,&quot;y&quot;:-5.849344927619538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3971954-1b7a-45ac-82ea-9d3396416aec&quot;,&quot;order&quot;:&quot;7&quot;}},&quot;dfe80d90-51f1-4c0e-86be-ef438c9aaaf6&quot;:{&quot;type&quot;:&quot;FIGURE_OBJECT&quot;,&quot;id&quot;:&quot;dfe80d90-51f1-4c0e-86be-ef438c9aaaf6&quot;,&quot;relativeTransform&quot;:{&quot;translate&quot;:{&quot;x&quot;:48.02391213127687,&quot;y&quot;:-29.67130044629803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5&quot;}},&quot;62662194-fe85-44b1-867e-b0a66fd4d041&quot;:{&quot;type&quot;:&quot;FIGURE_OBJECT&quot;,&quot;id&quot;:&quot;62662194-fe85-44b1-867e-b0a66fd4d041&quot;,&quot;relativeTransform&quot;:{&quot;translate&quot;:{&quot;x&quot;:-5.942725052905958e-14,&quot;y&quot;:-5.594753666919542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fe80d90-51f1-4c0e-86be-ef438c9aaaf6&quot;,&quot;order&quot;:&quot;1&quot;}},&quot;264c3cbf-8f53-49e4-800a-fc6d8739595c&quot;:{&quot;type&quot;:&quot;FIGURE_OBJECT&quot;,&quot;id&quot;:&quot;264c3cbf-8f53-49e4-800a-fc6d8739595c&quot;,&quot;relativeTransform&quot;:{&quot;translate&quot;:{&quot;x&quot;:0,&quot;y&quot;:6.202462388607106},&quot;rotate&quot;:0},&quot;opacity&quot;:1,&quot;path&quot;:{&quot;type&quot;:&quot;POLY_LINE&quot;,&quot;points&quot;:[{&quot;x&quot;:0,&quot;y&quot;:-5.349905740282188},{&quot;x&quot;:0,&quot;y&quot;:5.34990574028218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2&quot;}},&quot;ed385194-5cb9-4f2b-8b82-860a779c55df&quot;:{&quot;type&quot;:&quot;FIGURE_OBJECT&quot;,&quot;id&quot;:&quot;ed385194-5cb9-4f2b-8b82-860a779c55df&quot;,&quot;relativeTransform&quot;:{&quot;translate&quot;:{&quot;x&quot;:-5.990211609757413e-14,&quot;y&quot;:11.83429823746238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5&quot;}},&quot;e700eb5e-972c-4063-9d8c-cbc1ba23ff9a&quot;:{&quot;type&quot;:&quot;FIGURE_OBJECT&quot;,&quot;id&quot;:&quot;e700eb5e-972c-4063-9d8c-cbc1ba23ff9a&quot;,&quot;relativeTransform&quot;:{&quot;translate&quot;:{&quot;x&quot;:0,&quot;y&quot;:-8.56475476834070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fe80d90-51f1-4c0e-86be-ef438c9aaaf6&quot;,&quot;order&quot;:&quot;7&quot;}},&quot;c01a16fa-9fbd-4263-8bbb-5ec5f315592f&quot;:{&quot;type&quot;:&quot;FIGURE_OBJECT&quot;,&quot;id&quot;:&quot;c01a16fa-9fbd-4263-8bbb-5ec5f315592f&quot;,&quot;relativeTransform&quot;:{&quot;translate&quot;:{&quot;x&quot;:53.173929424580926,&quot;y&quot;:-24.03524708679714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&quot;}},&quot;37af4182-dead-4798-8672-c767b11f0e00&quot;:{&quot;type&quot;:&quot;FIGURE_OBJECT&quot;,&quot;id&quot;:&quot;37af4182-dead-4798-8672-c767b11f0e00&quot;,&quot;relativeTransform&quot;:{&quot;translate&quot;:{&quot;x&quot;:-5.942725052905958e-14,&quot;y&quot;:-5.475356265938798},&quot;rotate&quot;:0},&quot;opacity&quot;:1,&quot;path&quot;:{&quot;type&quot;:&quot;RECT&quot;,&quot;size&quot;:{&quot;x&quot;:3.9275735027780376,&quot;y&quot;:10.55381131160670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c01a16fa-9fbd-4263-8bbb-5ec5f315592f&quot;,&quot;order&quot;:&quot;1&quot;}},&quot;c61d9c17-2f92-404c-bb24-8504daf88e21&quot;:{&quot;type&quot;:&quot;FIGURE_OBJECT&quot;,&quot;id&quot;:&quot;c61d9c17-2f92-404c-bb24-8504daf88e21&quot;,&quot;relativeTransform&quot;:{&quot;translate&quot;:{&quot;x&quot;:0,&quot;y&quot;:5.310306001010923},&quot;rotate&quot;:0},&quot;opacity&quot;:1,&quot;path&quot;:{&quot;type&quot;:&quot;POLY_LINE&quot;,&quot;points&quot;:[{&quot;x&quot;:0,&quot;y&quot;:-5.30099086644482},{&quot;x&quot;:0,&quot;y&quot;:5.3009908664448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2&quot;}},&quot;8f3871f8-21a0-4c11-8462-466aa7d6a25f&quot;:{&quot;type&quot;:&quot;FIGURE_OBJECT&quot;,&quot;id&quot;:&quot;8f3871f8-21a0-4c11-8462-466aa7d6a25f&quot;,&quot;relativeTransform&quot;:{&quot;translate&quot;:{&quot;x&quot;:-5.990211609757413e-14,&quot;y&quot;:10.7522619217421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5&quot;}},&quot;49dc4f2b-c8c1-4250-aa1e-41cc174081d3&quot;:{&quot;type&quot;:&quot;FIGURE_OBJECT&quot;,&quot;id&quot;:&quot;49dc4f2b-c8c1-4250-aa1e-41cc174081d3&quot;,&quot;relativeTransform&quot;:{&quot;translate&quot;:{&quot;x&quot;:0,&quot;y&quot;:-10.05756325225185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c01a16fa-9fbd-4263-8bbb-5ec5f315592f&quot;,&quot;order&quot;:&quot;7&quot;}},&quot;7133ae58-ac4e-4fa8-98da-9af896f07c23&quot;:{&quot;type&quot;:&quot;FIGURE_OBJECT&quot;,&quot;id&quot;:&quot;7133ae58-ac4e-4fa8-98da-9af896f07c23&quot;,&quot;relativeTransform&quot;:{&quot;translate&quot;:{&quot;x&quot;:58.7003234128298,&quot;y&quot;:-23.4059036857178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2&quot;}},&quot;c95e3ea2-6794-40c9-8329-017d5448b2fd&quot;:{&quot;type&quot;:&quot;FIGURE_OBJECT&quot;,&quot;id&quot;:&quot;c95e3ea2-6794-40c9-8329-017d5448b2fd&quot;,&quot;relativeTransform&quot;:{&quot;translate&quot;:{&quot;x&quot;:-5.942725052905958e-14,&quot;y&quot;:-6.309627548721366},&quot;rotate&quot;:0},&quot;opacity&quot;:1,&quot;path&quot;:{&quot;type&quot;:&quot;RECT&quot;,&quot;size&quot;:{&quot;x&quot;:3.9275735027780376,&quot;y&quot;:7.62658194388265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133ae58-ac4e-4fa8-98da-9af896f07c23&quot;,&quot;order&quot;:&quot;1&quot;}},&quot;74c8ebec-d73f-4207-9235-7c0efe584301&quot;:{&quot;type&quot;:&quot;FIGURE_OBJECT&quot;,&quot;id&quot;:&quot;74c8ebec-d73f-4207-9235-7c0efe584301&quot;,&quot;relativeTransform&quot;:{&quot;translate&quot;:{&quot;x&quot;:0,&quot;y&quot;:3.8908534706554447},&quot;rotate&quot;:0},&quot;opacity&quot;:1,&quot;path&quot;:{&quot;type&quot;:&quot;POLY_LINE&quot;,&quot;points&quot;:[{&quot;x&quot;:0,&quot;y&quot;:-6.202462388607106},{&quot;x&quot;:0,&quot;y&quot;:6.20246238860710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2&quot;}},&quot;0693aaaf-7612-41f6-b8f4-96ebb550a2be&quot;:{&quot;type&quot;:&quot;FIGURE_OBJECT&quot;,&quot;id&quot;:&quot;0693aaaf-7612-41f6-b8f4-96ebb550a2be&quot;,&quot;relativeTransform&quot;:{&quot;translate&quot;:{&quot;x&quot;:-5.990211609757413e-14,&quot;y&quot;:10.122918520662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5&quot;}},&quot;8bc836aa-3d29-41ef-ad4f-358c99aaea3b&quot;:{&quot;type&quot;:&quot;FIGURE_OBJECT&quot;,&quot;id&quot;:&quot;8bc836aa-3d29-41ef-ad4f-358c99aaea3b&quot;,&quot;relativeTransform&quot;:{&quot;translate&quot;:{&quot;x&quot;:0,&quot;y&quot;:-8.8112256409947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133ae58-ac4e-4fa8-98da-9af896f07c23&quot;,&quot;order&quot;:&quot;7&quot;}},&quot;6d94ebcf-04bb-44d8-a453-4c61e4ebc92c&quot;:{&quot;type&quot;:&quot;FIGURE_OBJECT&quot;,&quot;id&quot;:&quot;6d94ebcf-04bb-44d8-a453-4c61e4ebc92c&quot;,&quot;relativeTransform&quot;:{&quot;translate&quot;:{&quot;x&quot;:64.00173717443748,&quot;y&quot;:-22.51344327970818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5&quot;}},&quot;e831661b-dff6-480f-a0ce-4b64ec05a74b&quot;:{&quot;type&quot;:&quot;FIGURE_OBJECT&quot;,&quot;id&quot;:&quot;e831661b-dff6-480f-a0ce-4b64ec05a74b&quot;,&quot;relativeTransform&quot;:{&quot;translate&quot;:{&quot;x&quot;:0,&quot;y&quot;:3.70025806993841},&quot;rotate&quot;:0},&quot;opacity&quot;:1,&quot;path&quot;:{&quot;type&quot;:&quot;POLY_LINE&quot;,&quot;points&quot;:[{&quot;x&quot;:0,&quot;y&quot;:-6.340467176753631},{&quot;x&quot;:0,&quot;y&quot;:6.34046717675363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1&quot;}},&quot;c1e393b0-c24d-41b0-b7a4-24deb2cc34b8&quot;:{&quot;type&quot;:&quot;FIGURE_OBJECT&quot;,&quot;id&quot;:&quot;c1e393b0-c24d-41b0-b7a4-24deb2cc34b8&quot;,&quot;relativeTransform&quot;:{&quot;translate&quot;:{&quot;x&quot;:-5.942725052905958e-14,&quot;y&quot;:-6.414545439247541},&quot;rotate&quot;:0},&quot;opacity&quot;:1,&quot;path&quot;:{&quot;type&quot;:&quot;RECT&quot;,&quot;size&quot;:{&quot;x&quot;:3.9275735027780376,&quot;y&quot;:7.3115649376892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d94ebcf-04bb-44d8-a453-4c61e4ebc92c&quot;,&quot;order&quot;:&quot;2&quot;}},&quot;8016e529-f057-49e1-b533-8ca449af43f9&quot;:{&quot;type&quot;:&quot;FIGURE_OBJECT&quot;,&quot;id&quot;:&quot;8016e529-f057-49e1-b533-8ca449af43f9&quot;,&quot;relativeTransform&quot;:{&quot;translate&quot;:{&quot;x&quot;:-5.990211609757413e-14,&quot;y&quot;:10.0703279080921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5&quot;}},&quot;b1387971-032f-4777-9944-472442b7e32a&quot;:{&quot;type&quot;:&quot;FIGURE_OBJECT&quot;,&quot;id&quot;:&quot;b1387971-032f-4777-9944-472442b7e32a&quot;,&quot;relativeTransform&quot;:{&quot;translate&quot;:{&quot;x&quot;:0,&quot;y&quot;:-8.48659376829449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d94ebcf-04bb-44d8-a453-4c61e4ebc92c&quot;,&quot;order&quot;:&quot;7&quot;}},&quot;371ecf6e-cd51-44d6-aab6-00a480410704&quot;:{&quot;type&quot;:&quot;FIGURE_OBJECT&quot;,&quot;id&quot;:&quot;371ecf6e-cd51-44d6-aab6-00a480410704&quot;,&quot;relativeTransform&quot;:{&quot;translate&quot;:{&quot;x&quot;:69.25804211867336,&quot;y&quot;:-21.2334142268150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3&quot;}},&quot;abca95fc-4b16-41c4-a4ab-0b6ecb54448f&quot;:{&quot;type&quot;:&quot;FIGURE_OBJECT&quot;,&quot;id&quot;:&quot;abca95fc-4b16-41c4-a4ab-0b6ecb54448f&quot;,&quot;relativeTransform&quot;:{&quot;translate&quot;:{&quot;x&quot;:0,&quot;y&quot;:4.18877658812416},&quot;rotate&quot;:0},&quot;opacity&quot;:1,&quot;path&quot;:{&quot;type&quot;:&quot;POLY_LINE&quot;,&quot;points&quot;:[{&quot;x&quot;:0,&quot;y&quot;:-6.417434096394083},{&quot;x&quot;:0,&quot;y&quot;:6.4174340963940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1&quot;}},&quot;8c44c29b-97c1-4187-a0d9-5e88c40abc27&quot;:{&quot;type&quot;:&quot;FIGURE_OBJECT&quot;,&quot;id&quot;:&quot;8c44c29b-97c1-4187-a0d9-5e88c40abc27&quot;,&quot;relativeTransform&quot;:{&quot;translate&quot;:{&quot;x&quot;:-5.942725052905958e-14,&quot;y&quot;:-6.47100591757531},&quot;rotate&quot;:0},&quot;opacity&quot;:1,&quot;path&quot;:{&quot;type&quot;:&quot;RECT&quot;,&quot;size&quot;:{&quot;x&quot;:3.9275735027780376,&quot;y&quot;:8.3296148566861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71ecf6e-cd51-44d6-aab6-00a480410704&quot;,&quot;order&quot;:&quot;2&quot;}},&quot;becf6147-6ed7-4110-a9c5-1ecce4236000&quot;:{&quot;type&quot;:&quot;FIGURE_OBJECT&quot;,&quot;id&quot;:&quot;becf6147-6ed7-4110-a9c5-1ecce4236000&quot;,&quot;relativeTransform&quot;:{&quot;translate&quot;:{&quot;x&quot;:-5.990211609757413e-14,&quot;y&quot;:10.63581334591834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5&quot;}},&quot;0d5e1ca5-4845-4326-b09e-3646171af768&quot;:{&quot;type&quot;:&quot;FIGURE_OBJECT&quot;,&quot;id&quot;:&quot;0d5e1ca5-4845-4326-b09e-3646171af768&quot;,&quot;relativeTransform&quot;:{&quot;translate&quot;:{&quot;x&quot;:0,&quot;y&quot;:-9.202762604041446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71ecf6e-cd51-44d6-aab6-00a480410704&quot;,&quot;order&quot;:&quot;7&quot;}},&quot;43c2a84f-5803-4121-9104-02a2107d08e5&quot;:{&quot;type&quot;:&quot;FIGURE_OBJECT&quot;,&quot;id&quot;:&quot;43c2a84f-5803-4121-9104-02a2107d08e5&quot;,&quot;relativeTransform&quot;:{&quot;translate&quot;:{&quot;x&quot;:74.58539345026965,&quot;y&quot;:-16.670375419560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4&quot;}},&quot;4ce81207-e84b-4f0d-87d4-560274ad7c8d&quot;:{&quot;type&quot;:&quot;FIGURE_OBJECT&quot;,&quot;id&quot;:&quot;4ce81207-e84b-4f0d-87d4-560274ad7c8d&quot;,&quot;relativeTransform&quot;:{&quot;translate&quot;:{&quot;x&quot;:-5.942725052905958e-14,&quot;y&quot;:-10.142551787218478},&quot;rotate&quot;:0},&quot;opacity&quot;:1,&quot;path&quot;:{&quot;type&quot;:&quot;RECT&quot;,&quot;size&quot;:{&quot;x&quot;:3.9275735027780376,&quot;y&quot;:10.11260073190941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3c2a84f-5803-4121-9104-02a2107d08e5&quot;,&quot;order&quot;:&quot;1&quot;}},&quot;a16c85a4-6292-41e6-abf0-485ba64e5240&quot;:{&quot;type&quot;:&quot;FIGURE_OBJECT&quot;,&quot;id&quot;:&quot;a16c85a4-6292-41e6-abf0-485ba64e5240&quot;,&quot;relativeTransform&quot;:{&quot;translate&quot;:{&quot;x&quot;:0,&quot;y&quot;:5.19033329882985},&quot;rotate&quot;:0},&quot;opacity&quot;:1,&quot;path&quot;:{&quot;type&quot;:&quot;POLY_LINE&quot;,&quot;points&quot;:[{&quot;x&quot;:0,&quot;y&quot;:-10.008518854343297},{&quot;x&quot;:0,&quot;y&quot;:10.00851885434329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2&quot;}},&quot;4d23a3ff-5247-4f73-9644-d99309ea7a20&quot;:{&quot;type&quot;:&quot;FIGURE_OBJECT&quot;,&quot;id&quot;:&quot;4d23a3ff-5247-4f73-9644-d99309ea7a20&quot;,&quot;relativeTransform&quot;:{&quot;translate&quot;:{&quot;x&quot;:-5.990211609757413e-14,&quot;y&quot;:15.198852153173148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5&quot;}},&quot;2009eb1d-51d4-44d6-825d-081301461916&quot;:{&quot;type&quot;:&quot;FIGURE_OBJECT&quot;,&quot;id&quot;:&quot;2009eb1d-51d4-44d6-825d-081301461916&quot;,&quot;relativeTransform&quot;:{&quot;translate&quot;:{&quot;x&quot;:0,&quot;y&quot;:-13.20194119415018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3c2a84f-5803-4121-9104-02a2107d08e5&quot;,&quot;order&quot;:&quot;7&quot;}},&quot;8f94874d-59b9-4017-8cf7-84f42713aee8&quot;:{&quot;type&quot;:&quot;FIGURE_OBJECT&quot;,&quot;id&quot;:&quot;8f94874d-59b9-4017-8cf7-84f42713aee8&quot;,&quot;relativeTransform&quot;:{&quot;translate&quot;:{&quot;x&quot;:79.72328774890511,&quot;y&quot;:3.74136444112864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5&quot;}},&quot;9cda8f64-bba0-48fc-8601-3fd2033ed168&quot;:{&quot;type&quot;:&quot;FIGURE_OBJECT&quot;,&quot;id&quot;:&quot;9cda8f64-bba0-48fc-8601-3fd2033ed168&quot;,&quot;relativeTransform&quot;:{&quot;translate&quot;:{&quot;x&quot;:-5.942725052905958e-14,&quot;y&quot;:-27.339843288009998},&quot;rotate&quot;:0},&quot;opacity&quot;:1,&quot;path&quot;:{&quot;type&quot;:&quot;RECT&quot;,&quot;size&quot;:{&quot;x&quot;:3.9275735027780376,&quot;y&quot;:16.5414974517039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f94874d-59b9-4017-8cf7-84f42713aee8&quot;,&quot;order&quot;:&quot;1&quot;}},&quot;3dd0210d-34c8-49ea-9f7d-9de7bc24efdc&quot;:{&quot;type&quot;:&quot;FIGURE_OBJECT&quot;,&quot;id&quot;:&quot;3dd0210d-34c8-49ea-9f7d-9de7bc24efdc&quot;,&quot;relativeTransform&quot;:{&quot;translate&quot;:{&quot;x&quot;:-5.990211609757413e-14,&quot;y&quot;:35.610592013861925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2&quot;}},&quot;f5a923fd-195b-43c5-8394-22aa14615c8f&quot;:{&quot;type&quot;:&quot;FIGURE_OBJECT&quot;,&quot;id&quot;:&quot;f5a923fd-195b-43c5-8394-22aa14615c8f&quot;,&quot;relativeTransform&quot;:{&quot;translate&quot;:{&quot;x&quot;:0,&quot;y&quot;:-30.55417551660436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f94874d-59b9-4017-8cf7-84f42713aee8&quot;,&quot;order&quot;:&quot;5&quot;}},&quot;d0184c42-1c71-4906-a985-ad267107ef18&quot;:{&quot;type&quot;:&quot;FIGURE_OBJECT&quot;,&quot;id&quot;:&quot;d0184c42-1c71-4906-a985-ad267107ef18&quot;,&quot;relativeTransform&quot;:{&quot;translate&quot;:{&quot;x&quot;:0,&quot;y&quot;:8.266984347342406},&quot;rotate&quot;:0},&quot;opacity&quot;:1,&quot;path&quot;:{&quot;type&quot;:&quot;POLY_LINE&quot;,&quot;points&quot;:[{&quot;x&quot;:0,&quot;y&quot;:-27.118063579661218},{&quot;x&quot;:0,&quot;y&quot;:27.11806357966121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7&quot;}},&quot;c1224672-0a10-47e5-9979-589a9126380c&quot;:{&quot;type&quot;:&quot;FIGURE_OBJECT&quot;,&quot;id&quot;:&quot;c1224672-0a10-47e5-9979-589a9126380c&quot;,&quot;relativeTransform&quot;:{&quot;translate&quot;:{&quot;x&quot;:8.043121504424196,&quot;y&quot;:-30.436176830856503},&quot;rotate&quot;:0},&quot;opacity&quot;:1,&quot;path&quot;:{&quot;type&quot;:&quot;POLY_LINE&quot;,&quot;points&quot;:[{&quot;x&quot;:-73.01989812042024,&quot;y&quot;:3.422296542106105},{&quot;x&quot;:-58.91899471435118,&quot;y&quot;:3.422296542106105},{&quot;x&quot;:-54.694441063171894,&quot;y&quot;:-5.920532280034075},{&quot;x&quot;:-33.54968292019311,&quot;y&quot;:-5.920532280034075},{&quot;x&quot;:-28.474940965878194,&quot;y&quot;:-11.277204342922207},{&quot;x&quot;:-23.40019901156327,&quot;y&quot;:-11.277204342922207},{&quot;x&quot;:-17.761596840102346,&quot;y&quot;:-14.378435537225611},{&quot;x&quot;:-3.101231194303643,&quot;y&quot;:-12.12299466864124},{&quot;x&quot;:-3.101231194303643,&quot;y&quot;:-12.12299466864124},{&quot;x&quot;:1.127720434292125,&quot;y&quot;:-14.096505428652641},{&quot;x&quot;:4.792811845741711,&quot;y&quot;:-12.12299466864124},{&quot;x&quot;:33.31624479029441,&quot;y&quot;:-5.712749790015782},{&quot;x&quot;:44.87537924178959,&quot;y&quot;:3.5909437928949073},{&quot;x&quot;:66.86592771048758,&quot;y&quot;:9.511476072928982},{&quot;x&quot;:73.01989812042018,&quot;y&quot;:14.378435537225611}],&quot;closed&quot;:false,&quot;cornerRounding&quot;:{&quot;type&quot;:&quot;ARC_LENGTH&quot;,&quot;global&quot;:4.428547789594346}},&quot;pathStyles&quot;:[{&quot;type&quot;:&quot;FILL&quot;,&quot;fillStyle&quot;:&quot;rgba(0,0,0,0)&quot;},{&quot;type&quot;:&quot;STROKE&quot;,&quot;strokeStyle&quot;:&quot;rgba(0,77,185,1)&quot;,&quot;lineWidth&quot;:0.5638602171461017,&quot;lineJoin&quot;:&quot;round&quot;}],&quot;isLocked&quot;:false,&quot;parent&quot;:{&quot;type&quot;:&quot;CHILD&quot;,&quot;parentId&quot;:&quot;c4373e79-fa67-4653-bfa0-cef7b5646e3a&quot;,&quot;order&quot;:&quot;652&quot;}},&quot;3055ffdd-acbc-437a-98d5-07ddd5240954&quot;:{&quot;type&quot;:&quot;FIGURE_OBJECT&quot;,&quot;id&quot;:&quot;3055ffdd-acbc-437a-98d5-07ddd5240954&quot;,&quot;relativeTransform&quot;:{&quot;translate&quot;:{&quot;x&quot;:-61.2203398493687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55&quot;}},&quot;4217ec9a-92d5-491a-a6a0-954ccdaf1064&quot;:{&quot;type&quot;:&quot;FIGURE_OBJECT&quot;,&quot;id&quot;:&quot;4217ec9a-92d5-491a-a6a0-954ccdaf1064&quot;,&quot;relativeTransform&quot;:{&quot;translate&quot;:{&quot;x&quot;:-28.93060258438873,&quot;y&quot;:49.07096635887299},&quot;rotate&quot;:0},&quot;opacity&quot;:1,&quot;path&quot;:{&quot;type&quot;:&quot;POLY_LINE&quot;,&quot;points&quot;:[{&quot;x&quot;:0,&quot;y&quot;:-1.2034650671444005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&quot;}},&quot;544065f9-f8a8-482a-9925-755fc90abe87&quot;:{&quot;type&quot;:&quot;FIGURE_OBJECT&quot;,&quot;id&quot;:&quot;544065f9-f8a8-482a-9925-755fc90abe87&quot;,&quot;relativeTransform&quot;:{&quot;translate&quot;:{&quot;x&quot;:2.999391862052204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5&quot;}},&quot;29d4b592-99c5-4a80-86ed-2a6fde4b3178&quot;:{&quot;type&quot;:&quot;FIGURE_OBJECT&quot;,&quot;id&quot;:&quot;29d4b592-99c5-4a80-86ed-2a6fde4b3178&quot;,&quot;relativeTransform&quot;:{&quot;translate&quot;:{&quot;x&quot;:-67.65297094429961,&quot;y&quot;:-27.22499289420966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&quot;}},&quot;cd6e96cf-fe29-4d68-8902-7ad39584d0f6&quot;:{&quot;type&quot;:&quot;FIGURE_OBJECT&quot;,&quot;id&quot;:&quot;cd6e96cf-fe29-4d68-8902-7ad39584d0f6&quot;,&quot;relativeTransform&quot;:{&quot;translate&quot;:{&quot;x&quot;:34.9296682386015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2&quot;}},&quot;7f7655e4-0122-45da-8898-6bdd5dd4ce0e&quot;:{&quot;type&quot;:&quot;FIGURE_OBJECT&quot;,&quot;id&quot;:&quot;7f7655e4-0122-45da-8898-6bdd5dd4ce0e&quot;,&quot;relativeTransform&quot;:{&quot;translate&quot;:{&quot;x&quot;:-67.65318939909153,&quot;y&quot;:4.70528348233982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5&quot;}},&quot;de03f146-1dc2-4339-85fb-7c8b90e2a6ec&quot;:{&quot;type&quot;:&quot;FIGURE_OBJECT&quot;,&quot;id&quot;:&quot;de03f146-1dc2-4339-85fb-7c8b90e2a6ec&quot;,&quot;relativeTransform&quot;:{&quot;translate&quot;:{&quot;x&quot;:66.859944615151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8&quot;}},&quot;4540061f-9209-4c26-8051-f51a20fcfaf6&quot;:{&quot;type&quot;:&quot;FIGURE_OBJECT&quot;,&quot;id&quot;:&quot;4540061f-9209-4c26-8051-f51a20fcfaf6&quot;,&quot;relativeTransform&quot;:{&quot;translate&quot;:{&quot;x&quot;:-67.65318939909153,&quot;y&quot;:36.63555985888931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9&quot;}},&quot;395d097c-1c38-4db5-960d-063ec323ae1f&quot;:{&quot;type&quot;:&quot;FIGURE_OBJECT&quot;,&quot;id&quot;:&quot;395d097c-1c38-4db5-960d-063ec323ae1f&quot;,&quot;relativeTransform&quot;:{&quot;translate&quot;:{&quot;x&quot;:-55.5391662315132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&quot;}},&quot;2b6bd7ac-354b-40aa-bd00-e2d1bc63ebea&quot;:{&quot;type&quot;:&quot;FIGURE_OBJECT&quot;,&quot;id&quot;:&quot;2b6bd7ac-354b-40aa-bd00-e2d1bc63ebea&quot;,&quot;relativeTransform&quot;:{&quot;translate&quot;:{&quot;x&quot;:-23.608889854963817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2&quot;}},&quot;ce5d3475-c77c-4334-ae5b-15f2e9674fcd&quot;:{&quot;type&quot;:&quot;FIGURE_OBJECT&quot;,&quot;id&quot;:&quot;ce5d3475-c77c-4334-ae5b-15f2e9674fcd&quot;,&quot;relativeTransform&quot;:{&quot;translate&quot;:{&quot;x&quot;:8.3211045914770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5&quot;}},&quot;137b3039-8e48-408d-9a45-4b90d8d1bf50&quot;:{&quot;type&quot;:&quot;FIGURE_OBJECT&quot;,&quot;id&quot;:&quot;137b3039-8e48-408d-9a45-4b90d8d1bf50&quot;,&quot;relativeTransform&quot;:{&quot;translate&quot;:{&quot;x&quot;:-67.65297094429961,&quot;y&quot;:-21.9032801647846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&quot;}},&quot;f598ebd2-67b5-41f4-962f-f69702062538&quot;:{&quot;type&quot;:&quot;FIGURE_OBJECT&quot;,&quot;id&quot;:&quot;f598ebd2-67b5-41f4-962f-f69702062538&quot;,&quot;relativeTransform&quot;:{&quot;translate&quot;:{&quot;x&quot;:40.45606222685045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2&quot;}},&quot;009370ab-8d22-4827-bbfc-282948e09179&quot;:{&quot;type&quot;:&quot;FIGURE_OBJECT&quot;,&quot;id&quot;:&quot;009370ab-8d22-4827-bbfc-282948e09179&quot;,&quot;relativeTransform&quot;:{&quot;translate&quot;:{&quot;x&quot;:-67.65318939909153,&quot;y&quot;:10.23167747058882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5&quot;}},&quot;ab27a079-6eb9-4d5e-9938-e8aa5ec972d1&quot;:{&quot;type&quot;:&quot;FIGURE_OBJECT&quot;,&quot;id&quot;:&quot;ab27a079-6eb9-4d5e-9938-e8aa5ec972d1&quot;,&quot;relativeTransform&quot;:{&quot;translate&quot;:{&quot;x&quot;:72.3863386033999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&quot;}},&quot;9b41de39-f702-49d5-b80a-17fe5aafa70d&quot;:{&quot;type&quot;:&quot;FIGURE_OBJECT&quot;,&quot;id&quot;:&quot;9b41de39-f702-49d5-b80a-17fe5aafa70d&quot;,&quot;relativeTransform&quot;:{&quot;translate&quot;:{&quot;x&quot;:-67.65318939909153,&quot;y&quot;:42.1619538471382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2&quot;}},&quot;d5f3bf9b-2e9c-4a9d-816f-25ccba19024f&quot;:{&quot;type&quot;:&quot;FIGURE_OBJECT&quot;,&quot;id&quot;:&quot;d5f3bf9b-2e9c-4a9d-816f-25ccba19024f&quot;,&quot;relativeTransform&quot;:{&quot;translate&quot;:{&quot;x&quot;:-50.21745350208839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5&quot;}},&quot;adc42c34-8b63-4324-bc37-0e7a6ebcb7b7&quot;:{&quot;type&quot;:&quot;FIGURE_OBJECT&quot;,&quot;id&quot;:&quot;adc42c34-8b63-4324-bc37-0e7a6ebcb7b7&quot;,&quot;relativeTransform&quot;:{&quot;translate&quot;:{&quot;x&quot;:-18.082777796823432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3&quot;}},&quot;a0b9bc53-e271-4739-a5bb-6f0ef4625443&quot;:{&quot;type&quot;:&quot;FIGURE_OBJECT&quot;,&quot;id&quot;:&quot;a0b9bc53-e271-4739-a5bb-6f0ef4625443&quot;,&quot;relativeTransform&quot;:{&quot;translate&quot;:{&quot;x&quot;:-67.65297094429961,&quot;y&quot;:-48.3071625530851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4&quot;}},&quot;c3c09206-4231-40c8-ac58-e13e2c8ff688&quot;:{&quot;type&quot;:&quot;FIGURE_OBJECT&quot;,&quot;id&quot;:&quot;c3c09206-4231-40c8-ac58-e13e2c8ff688&quot;,&quot;relativeTransform&quot;:{&quot;translate&quot;:{&quot;x&quot;:13.81197538604591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&quot;}},&quot;d18506f9-973b-4138-a5fb-e5787d41fece&quot;:{&quot;type&quot;:&quot;FIGURE_OBJECT&quot;,&quot;id&quot;:&quot;d18506f9-973b-4138-a5fb-e5787d41fece&quot;,&quot;relativeTransform&quot;:{&quot;translate&quot;:{&quot;x&quot;:-67.65318939909153,&quot;y&quot;:-16.412409370215954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2&quot;}},&quot;2d59b50f-7224-46d6-9a08-bcb97431a8a0&quot;:{&quot;type&quot;:&quot;FIGURE_OBJECT&quot;,&quot;id&quot;:&quot;2d59b50f-7224-46d6-9a08-bcb97431a8a0&quot;,&quot;relativeTransform&quot;:{&quot;translate&quot;:{&quot;x&quot;:45.57309369745140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5&quot;}},&quot;9eed6dba-c771-406b-ae84-77ac256ad322&quot;:{&quot;type&quot;:&quot;FIGURE_OBJECT&quot;,&quot;id&quot;:&quot;9eed6dba-c771-406b-ae84-77ac256ad322&quot;,&quot;relativeTransform&quot;:{&quot;translate&quot;:{&quot;x&quot;:-67.65318939909153,&quot;y&quot;:15.34870894118965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&quot;}},&quot;f2c5cff8-e0d7-4935-97c3-8b9d8a3c9f0b&quot;:{&quot;type&quot;:&quot;FIGURE_OBJECT&quot;,&quot;id&quot;:&quot;f2c5cff8-e0d7-4935-97c3-8b9d8a3c9f0b&quot;,&quot;relativeTransform&quot;:{&quot;translate&quot;:{&quot;x&quot;:77.794603876156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5&quot;}},&quot;3aff0285-f4a5-40ba-a757-8b1363c6d475&quot;:{&quot;type&quot;:&quot;FIGURE_OBJECT&quot;,&quot;id&quot;:&quot;3aff0285-f4a5-40ba-a757-8b1363c6d475&quot;,&quot;relativeTransform&quot;:{&quot;translate&quot;:{&quot;x&quot;:-67.65318939909159,&quot;y&quot;:47.522181806516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&quot;}},&quot;cb3567e5-6f77-4209-afb6-1c462ab1d606&quot;:{&quot;type&quot;:&quot;FIGURE_OBJECT&quot;,&quot;id&quot;:&quot;cb3567e5-6f77-4209-afb6-1c462ab1d606&quot;,&quot;relativeTransform&quot;:{&quot;translate&quot;:{&quot;x&quot;:-44.8957407726634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2&quot;}},&quot;490e9704-6292-4ec1-a32f-aa6c24d3c678&quot;:{&quot;type&quot;:&quot;FIGURE_OBJECT&quot;,&quot;id&quot;:&quot;490e9704-6292-4ec1-a32f-aa6c24d3c678&quot;,&quot;relativeTransform&quot;:{&quot;translate&quot;:{&quot;x&quot;:-12.965464396113987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5&quot;}},&quot;00520c73-0059-4c8a-9305-666be2a5c490&quot;:{&quot;type&quot;:&quot;FIGURE_OBJECT&quot;,&quot;id&quot;:&quot;00520c73-0059-4c8a-9305-666be2a5c490&quot;,&quot;relativeTransform&quot;:{&quot;translate&quot;:{&quot;x&quot;:-67.65297094429961,&quot;y&quot;:-43.1898491523757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8&quot;}},&quot;028571f7-beac-4b3f-b838-27be5a367249&quot;:{&quot;type&quot;:&quot;FIGURE_OBJECT&quot;,&quot;id&quot;:&quot;028571f7-beac-4b3f-b838-27be5a367249&quot;,&quot;relativeTransform&quot;:{&quot;translate&quot;:{&quot;x&quot;:18.9645300503268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9&quot;}},&quot;7ca9cff6-d2ac-4309-85d8-1c72250616e6&quot;:{&quot;type&quot;:&quot;FIGURE_OBJECT&quot;,&quot;id&quot;:&quot;7ca9cff6-d2ac-4309-85d8-1c72250616e6&quot;,&quot;relativeTransform&quot;:{&quot;translate&quot;:{&quot;x&quot;:-67.65318939909153,&quot;y&quot;:-11.25985470593497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&quot;}},&quot;c9cc795a-87bd-4767-93e1-2a0e4fe407b6&quot;:{&quot;type&quot;:&quot;FIGURE_OBJECT&quot;,&quot;id&quot;:&quot;c9cc795a-87bd-4767-93e1-2a0e4fe407b6&quot;,&quot;relativeTransform&quot;:{&quot;translate&quot;:{&quot;x&quot;:50.8948064268763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05&quot;}},&quot;b7ac2d5b-093e-4fca-93b9-f315fc503e25&quot;:{&quot;type&quot;:&quot;FIGURE_OBJECT&quot;,&quot;id&quot;:&quot;b7ac2d5b-093e-4fca-93b9-f315fc503e25&quot;,&quot;relativeTransform&quot;:{&quot;translate&quot;:{&quot;x&quot;:-67.65318939909153,&quot;y&quot;:20.67042167061451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1&quot;}},&quot;ddb954c2-597d-49e3-97de-14b641c55986&quot;:{&quot;type&quot;:&quot;FIGURE_OBJECT&quot;,&quot;id&quot;:&quot;ddb954c2-597d-49e3-97de-14b641c55986&quot;,&quot;relativeTransform&quot;:{&quot;translate&quot;:{&quot;x&quot;:-39.5740280432385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2&quot;}},&quot;96d46a7e-712f-4854-b9b9-5bd0b9e33a06&quot;:{&quot;type&quot;:&quot;FIGURE_OBJECT&quot;,&quot;id&quot;:&quot;96d46a7e-712f-4854-b9b9-5bd0b9e33a06&quot;,&quot;relativeTransform&quot;:{&quot;translate&quot;:{&quot;x&quot;:-7.64403359679768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3&quot;}},&quot;41e8f5b0-b0a4-44de-a3ee-02057f66890a&quot;:{&quot;type&quot;:&quot;FIGURE_OBJECT&quot;,&quot;id&quot;:&quot;41e8f5b0-b0a4-44de-a3ee-02057f66890a&quot;,&quot;relativeTransform&quot;:{&quot;translate&quot;:{&quot;x&quot;:-67.65297094429961,&quot;y&quot;:-37.868418353059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&quot;}},&quot;afade0db-a7b9-4ee5-8b15-c80d93d6b306&quot;:{&quot;type&quot;:&quot;FIGURE_OBJECT&quot;,&quot;id&quot;:&quot;afade0db-a7b9-4ee5-8b15-c80d93d6b306&quot;,&quot;relativeTransform&quot;:{&quot;translate&quot;:{&quot;x&quot;:24.286242779751863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5&quot;}},&quot;2b38f1af-6290-4c7f-8e7f-ecfd5d2e657b&quot;:{&quot;type&quot;:&quot;FIGURE_OBJECT&quot;,&quot;id&quot;:&quot;2b38f1af-6290-4c7f-8e7f-ecfd5d2e657b&quot;,&quot;relativeTransform&quot;:{&quot;translate&quot;:{&quot;x&quot;:-67.68399152474534,&quot;y&quot;:-5.9381419765100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6&quot;}},&quot;82fb9b77-5331-41c8-b2d6-1c15b322a5c4&quot;:{&quot;type&quot;:&quot;FIGURE_OBJECT&quot;,&quot;id&quot;:&quot;82fb9b77-5331-41c8-b2d6-1c15b322a5c4&quot;,&quot;relativeTransform&quot;:{&quot;translate&quot;:{&quot;x&quot;:56.2165191563012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7&quot;}},&quot;1be7b198-f526-43bd-9f69-b09bd4c7a4e5&quot;:{&quot;type&quot;:&quot;FIGURE_OBJECT&quot;,&quot;id&quot;:&quot;1be7b198-f526-43bd-9f69-b09bd4c7a4e5&quot;,&quot;relativeTransform&quot;:{&quot;translate&quot;:{&quot;x&quot;:-67.65318939909153,&quot;y&quot;:25.9921344000394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8&quot;}},&quot;160fcab6-7b3a-4954-a127-6e443572b0cd&quot;:{&quot;type&quot;:&quot;FIGURE_OBJECT&quot;,&quot;id&quot;:&quot;160fcab6-7b3a-4954-a127-6e443572b0cd&quot;,&quot;relativeTransform&quot;:{&quot;translate&quot;:{&quot;x&quot;:-34.0479159850981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&quot;}},&quot;2eefc3fb-72cb-48ec-920a-d7258aed7592&quot;:{&quot;type&quot;:&quot;FIGURE_OBJECT&quot;,&quot;id&quot;:&quot;2eefc3fb-72cb-48ec-920a-d7258aed7592&quot;,&quot;relativeTransform&quot;:{&quot;translate&quot;:{&quot;x&quot;:-2.1176396085486875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05&quot;}},&quot;69a4c15e-f0ea-4e9e-ab30-0e3684b4bea6&quot;:{&quot;type&quot;:&quot;FIGURE_OBJECT&quot;,&quot;id&quot;:&quot;69a4c15e-f0ea-4e9e-ab30-0e3684b4bea6&quot;,&quot;relativeTransform&quot;:{&quot;translate&quot;:{&quot;x&quot;:-67.65297094429961,&quot;y&quot;:-32.342024364810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1&quot;}},&quot;c1bf4c75-78a5-496a-af80-7c44f89a74eb&quot;:{&quot;type&quot;:&quot;FIGURE_OBJECT&quot;,&quot;id&quot;:&quot;c1bf4c75-78a5-496a-af80-7c44f89a74eb&quot;,&quot;relativeTransform&quot;:{&quot;translate&quot;:{&quot;x&quot;:29.81263676800074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2&quot;}},&quot;8878cf46-9ac2-4a01-a950-91ede70c0fba&quot;:{&quot;type&quot;:&quot;FIGURE_OBJECT&quot;,&quot;id&quot;:&quot;8878cf46-9ac2-4a01-a950-91ede70c0fba&quot;,&quot;relativeTransform&quot;:{&quot;translate&quot;:{&quot;x&quot;:-67.65318939909153,&quot;y&quot;:-0.411747988261002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3&quot;}},&quot;c12d1f0c-c204-4ae8-802b-5fd6daa49c9a&quot;:{&quot;type&quot;:&quot;FIGURE_OBJECT&quot;,&quot;id&quot;:&quot;c12d1f0c-c204-4ae8-802b-5fd6daa49c9a&quot;,&quot;relativeTransform&quot;:{&quot;translate&quot;:{&quot;x&quot;:61.74291314455011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&quot;}},&quot;3a8d605f-cb44-4d88-be8a-af251627f44f&quot;:{&quot;type&quot;:&quot;FIGURE_OBJECT&quot;,&quot;id&quot;:&quot;3a8d605f-cb44-4d88-be8a-af251627f44f&quot;,&quot;relativeTransform&quot;:{&quot;translate&quot;:{&quot;x&quot;:-67.65318939909153,&quot;y&quot;:31.51852838828836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5&quot;}},&quot;cbdc83e9-208c-4f0c-81de-fb2122a9e677&quot;:{&quot;type&quot;:&quot;FIGURE_OBJECT&quot;,&quot;id&quot;:&quot;cbdc83e9-208c-4f0c-81de-fb2122a9e677&quot;,&quot;relativeTransform&quot;:{&quot;translate&quot;:{&quot;x&quot;:5.1680571095376076,&quot;y&quot;:58.94190100571629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20]}],&quot;text&quot;:&quot;Position in read (bp)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78.71387629784442,&quot;y&quot;:10.310245983570894},&quot;targetSize&quot;:{&quot;x&quot;:78.71387629784442,&quot;y&quot;:10.310245983570894},&quot;format&quot;:&quot;BETTER_TEXT&quot;,&quot;verticalAlign&quot;:&quot;TOP&quot;},&quot;isLocked&quot;:false,&quot;parent&quot;:{&quot;type&quot;:&quot;CHILD&quot;,&quot;parentId&quot;:&quot;c4373e79-fa67-4653-bfa0-cef7b5646e3a&quot;,&quot;order&quot;:&quot;96&quot;}},&quot;20666a6b-00dc-4cc7-a7d1-b74f23f76340&quot;:{&quot;type&quot;:&quot;FIGURE_OBJECT&quot;,&quot;id&quot;:&quot;20666a6b-00dc-4cc7-a7d1-b74f23f76340&quot;,&quot;relativeTransform&quot;:{&quot;translate&quot;:{&quot;x&quot;:-75.82781251578473,&quot;y&quot;:-0.779786686128158},&quot;rotate&quot;:-1.5707963267948966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6]}],&quot;text&quot;:&quot;Quality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25.00439108240159,&quot;y&quot;:14.287998140424008},&quot;targetSize&quot;:{&quot;x&quot;:25.00439108240159,&quot;y&quot;:14.287998140424008},&quot;format&quot;:&quot;BETTER_TEXT&quot;,&quot;verticalAlign&quot;:&quot;TOP&quot;},&quot;isLocked&quot;:false,&quot;parent&quot;:{&quot;type&quot;:&quot;CHILD&quot;,&quot;parentId&quot;:&quot;c4373e79-fa67-4653-bfa0-cef7b5646e3a&quot;,&quot;order&quot;:&quot;97&quot;}},&quot;a530b382-0b34-4ea7-87b4-371bb574b424&quot;:{&quot;type&quot;:&quot;FIGURE_OBJECT&quot;,&quot;id&quot;:&quot;a530b382-0b34-4ea7-87b4-371bb574b424&quot;,&quot;relativeTransform&quot;:{&quot;translate&quot;:{&quot;x&quot;:8.171563201454372,&quot;y&quot;:-55.95244362367051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,&quot;range&quot;:[0,24]}],&quot;text&quot;:&quot;Per base sequence quality&quot;,&quot;base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}],&quot;verticalAlign&quot;:&quot;TOP&quot;},&quot;size&quot;:{&quot;x&quot;:101.66206870583275,&quot;y&quot;:17.342847926160054},&quot;targetSize&quot;:{&quot;x&quot;:101.66206870583275,&quot;y&quot;:17.342847926160054},&quot;format&quot;:&quot;BETTER_TEXT&quot;,&quot;verticalAlign&quot;:&quot;TOP&quot;},&quot;isLocked&quot;:false,&quot;parent&quot;:{&quot;type&quot;:&quot;CHILD&quot;,&quot;parentId&quot;:&quot;c4373e79-fa67-4653-bfa0-cef7b5646e3a&quot;,&quot;order&quot;:&quot;98&quot;}},&quot;d3d68a36-1777-44f6-8ab9-ada8bd84bb4b&quot;:{&quot;relativeTransform&quot;:{&quot;translate&quot;:{&quot;x&quot;:-409.16459719153164,&quot;y&quot;:-40.74185328299037},&quot;rotate&quot;:0,&quot;skewX&quot;:0,&quot;scale&quot;:{&quot;x&quot;:1,&quot;y&quot;:1}},&quot;type&quot;:&quot;FIGURE_OBJECT&quot;,&quot;id&quot;:&quot;d3d68a36-1777-44f6-8ab9-ada8bd84bb4b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7&quot;},&quot;name&quot;:&quot;Sequenced genome (simple)&quot;,&quot;displayName&quot;:&quot;Sequenced genome (simple)&quot;,&quot;isPremium&quot;:true},&quot;e3c9d5e0-976b-4870-9fb5-c6dc4de6b33d&quot;:{&quot;type&quot;:&quot;FIGURE_OBJECT&quot;,&quot;id&quot;:&quot;e3c9d5e0-976b-4870-9fb5-c6dc4de6b33d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1&quot;}},&quot;8cb5f135-1036-4320-b6b1-6624b7c4eccf&quot;:{&quot;type&quot;:&quot;FIGURE_OBJECT&quot;,&quot;id&quot;:&quot;8cb5f135-1036-4320-b6b1-6624b7c4eccf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2&quot;}},&quot;b882821d-33ac-4297-9ff1-89fffaebe27f&quot;:{&quot;type&quot;:&quot;FIGURE_OBJECT&quot;,&quot;id&quot;:&quot;b882821d-33ac-4297-9ff1-89fffaebe27f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3&quot;}},&quot;51896c9c-6ecc-4961-9a90-12388aa68ecf&quot;:{&quot;type&quot;:&quot;FIGURE_OBJECT&quot;,&quot;id&quot;:&quot;51896c9c-6ecc-4961-9a90-12388aa68ecf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5&quot;}},&quot;1ef04103-9981-4b54-9ab0-f705f87192cb&quot;:{&quot;type&quot;:&quot;FIGURE_OBJECT&quot;,&quot;id&quot;:&quot;1ef04103-9981-4b54-9ab0-f705f87192c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6&quot;}},&quot;5ec5da50-481e-4dec-95bd-51144abc8f9f&quot;:{&quot;type&quot;:&quot;FIGURE_OBJECT&quot;,&quot;id&quot;:&quot;5ec5da50-481e-4dec-95bd-51144abc8f9f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7&quot;}},&quot;2bb77992-0d6d-4a8c-9c56-b0917de1582f&quot;:{&quot;type&quot;:&quot;FIGURE_OBJECT&quot;,&quot;id&quot;:&quot;2bb77992-0d6d-4a8c-9c56-b0917de1582f&quot;,&quot;relativeTransform&quot;:{&quot;translate&quot;:{&quot;x&quot;:-259.0027967917756,&quot;y&quot;:-29.84426239396684},&quot;rotate&quot;:0},&quot;opacity&quot;:1,&quot;path&quot;:{&quot;type&quot;:&quot;RECT&quot;,&quot;size&quot;:{&quot;x&quot;:67.25237646573498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2&quot;},&quot;layout&quot;:{&quot;sizeRatio&quot;:{&quot;x&quot;:0.88,&quot;y&quot;:0.88},&quot;keepAspectRatio&quot;:false}},&quot;a7779904-3eee-436d-8cff-cfb8fcc91a24&quot;:{&quot;type&quot;:&quot;FIGURE_OBJECT&quot;,&quot;id&quot;:&quot;a7779904-3eee-436d-8cff-cfb8fcc91a24&quot;,&quot;relativeTransform&quot;:{&quot;translate&quot;:{&quot;x&quot;:-350.02393747771697,&quot;y&quot;:-29.844050108870423},&quot;rotate&quot;:0,&quot;skewX&quot;:0,&quot;scale&quot;:{&quot;x&quot;:1,&quot;y&quot;:1}},&quot;layout&quot;:{&quot;sizeRatio&quot;:{&quot;x&quot;:0.88,&quot;y&quot;:0.88},&quot;keepAspectRatio&quot;:false},&quot;opacity&quot;:1,&quot;path&quot;:{&quot;type&quot;:&quot;RECT&quot;,&quot;size&quot;:{&quot;x&quot;:68.8195347603673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5&quot;}},&quot;d1ad1b12-6749-4456-9b4f-5c319082e0ff&quot;:{&quot;type&quot;:&quot;FIGURE_OBJECT&quot;,&quot;id&quot;:&quot;d1ad1b12-6749-4456-9b4f-5c319082e0ff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5.890825982145927,&quot;color&quot;:&quot;rgb(0,0,0)&quot;,&quot;fontWeight&quot;:&quot;normal&quot;,&quot;fontStyle&quot;:&quot;normal&quot;,&quot;decoration&quot;:&quot;none&quot;,&quot;script&quot;:&quot;none&quot;},&quot;range&quot;:[0,1]}],&quot;text&quot;:&quot;R1&quot;}],&quot;verticalAlign&quot;:&quot;TOP&quot;,&quot;_lastCaretLocation&quot;:{&quot;lineIndex&quot;:0,&quot;runIndex&quot;:-1,&quot;charIndex&quot;:-1,&quot;endOfLine&quot;:true}},&quot;size&quot;:{&quot;x&quot;:60.56119058912324,&quot;y&quot;:19},&quot;targetSize&quot;:{&quot;x&quot;:60.56119058912324,&quot;y&quot;:2},&quot;format&quot;:&quot;BETTER_TEXT&quot;},&quot;parent&quot;:{&quot;type&quot;:&quot;CHILD&quot;,&quot;parentId&quot;:&quot;a7779904-3eee-436d-8cff-cfb8fcc91a24&quot;,&quot;order&quot;:&quot;5&quot;}},&quot;b46f0430-a83a-4cae-8905-b9642889b7e9&quot;:{&quot;id&quot;:&quot;b46f0430-a83a-4cae-8905-b9642889b7e9&quot;,&quot;name&quot;:&quot;DNA (short, symbol)&quot;,&quot;displayName&quot;:&quot;&quot;,&quot;type&quot;:&quot;FIGURE_OBJECT&quot;,&quot;relativeTransform&quot;:{&quot;translate&quot;:{&quot;x&quot;:-238.14860076982825,&quot;y&quot;:-271.7615748580265},&quot;rotate&quot;:1.5707963267948966,&quot;skewX&quot;:0,&quot;scale&quot;:{&quot;x&quot;:1.319835500899462,&quot;y&quot;:1.319835500899462}},&quot;image&quot;:{&quot;url&quot;:&quot;https://icons.biorender.com/biorender/6329d3598dc9890028b7ab18/dna-short-symbol.png&quot;,&quot;fallbackUrl&quot;:&quot;https://res.cloudinary.com/dlcjuc3ej/image/upload/v1663685447/uweq1izggxsnbozixmas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&quot;,&quot;isPremium&quot;:false,&quot;isOrgIcon&quot;:false,&quot;size&quot;:{&quot;x&quot;:79,&quot;y&quot;:40.68796992481203}},&quot;source&quot;:{&quot;id&quot;:&quot;6329d2c58dc9890028b7aaf8&quot;,&quot;version&quot;:&quot;1663685447&quot;,&quot;type&quot;:&quot;ASSETS&quot;},&quot;isPremium&quot;:false,&quot;parent&quot;:{&quot;type&quot;:&quot;CHILD&quot;,&quot;parentId&quot;:&quot;f2649530-61e9-41f1-9f94-86db36006b6b&quot;,&quot;order&quot;:&quot;91&quot;}},&quot;10120448-a19e-4503-a2f3-46b884e093ea&quot;:{&quot;id&quot;:&quot;10120448-a19e-4503-a2f3-46b884e093ea&quot;,&quot;name&quot;:&quot;image.png&quot;,&quot;type&quot;:&quot;FIGURE_OBJECT&quot;,&quot;relativeTransform&quot;:{&quot;translate&quot;:{&quot;x&quot;:-364.53744837158894,&quot;y&quot;:-271.7613558362481},&quot;rotate&quot;:0,&quot;skewX&quot;:0,&quot;scale&quot;:{&quot;x&quot;:0.6097503441894072,&quot;y&quot;:0.6097503441894072}},&quot;image&quot;:{&quot;url&quot;:&quot;https://core.services.biorender.com/api/uploads/67ddd05a9669e6890616f61e/1742590042385_cb9dff80-2ddb-47bf-81cf-6f20b18ea009_icon.png&quot;,&quot;isPremium&quot;:false,&quot;isSignedURL&quot;:true,&quot;size&quot;:{&quot;x&quot;:300,&quot;y&quot;:170.99999999999997}},&quot;source&quot;:{&quot;id&quot;:&quot;67ddd05a9669e6890616f61e&quot;,&quot;type&quot;:&quot;UPLOADS&quot;},&quot;isPremium&quot;:false,&quot;parent&quot;:{&quot;type&quot;:&quot;CHILD&quot;,&quot;parentId&quot;:&quot;f2649530-61e9-41f1-9f94-86db36006b6b&quot;,&quot;order&quot;:&quot;92&quot;}},&quot;e2387e3e-6932-4235-b45b-e75f57307766&quot;:{&quot;id&quot;:&quot;e2387e3e-6932-4235-b45b-e75f57307766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5.890825982145927,&quot;color&quot;:&quot;black&quot;,&quot;fontWeight&quot;:&quot;normal&quot;,&quot;fontStyle&quot;:&quot;normal&quot;,&quot;decoration&quot;:&quot;none&quot;},&quot;range&quot;:[0,1]}],&quot;text&quot;:&quot;R2&quot;}],&quot;_lastCaretLocation&quot;:{&quot;lineIndex&quot;:0,&quot;runIndex&quot;:-1,&quot;charIndex&quot;:-1,&quot;endOfLine&quot;:true}},&quot;format&quot;:&quot;BETTER_TEXT&quot;,&quot;size&quot;:{&quot;x&quot;:59.18209128984679,&quot;y&quot;:18.728473478957703},&quot;targetSize&quot;:{&quot;x&quot;:59.18209128984679,&quot;y&quot;:2}},&quot;parent&quot;:{&quot;type&quot;:&quot;CHILD&quot;,&quot;parentId&quot;:&quot;2bb77992-0d6d-4a8c-9c56-b0917de1582f&quot;,&quot;order&quot;:&quot;5&quot;}},&quot;128f745b-e17a-4f0a-9970-0ce7d3d2fd52&quot;:{&quot;type&quot;:&quot;FIGURE_OBJECT&quot;,&quot;id&quot;:&quot;128f745b-e17a-4f0a-9970-0ce7d3d2fd52&quot;,&quot;relativeTransform&quot;:{&quot;translate&quot;:{&quot;x&quot;:-367.76854633648674,&quot;y&quot;:39.85695663808962},&quot;rotate&quot;:0},&quot;opacity&quot;:1,&quot;path&quot;:{&quot;type&quot;:&quot;POLY_LINE&quot;,&quot;points&quot;:[{&quot;x&quot;:-79.5285445208055,&quot;y&quot;:0},{&quot;x&quot;:79.5285445208055,&quot;y&quot;:0}],&quot;closed&quot;:false},&quot;pathStyles&quot;:[{&quot;type&quot;:&quot;FILL&quot;,&quot;fillStyle&quot;:&quot;rgba(0,0,0,0)&quot;},{&quot;type&quot;:&quot;STROKE&quot;,&quot;strokeStyle&quot;:&quot;#232323&quot;,&quot;lineWidth&quot;:2.14461913691752,&quot;lineJoin&quot;:&quot;round&quot;}],&quot;isLocked&quot;:false,&quot;parent&quot;:{&quot;type&quot;:&quot;CHILD&quot;,&quot;parentId&quot;:&quot;022c2638-aeee-4177-bd62-e47fd19fc28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893585f4-315d-4053-8f2f-650a937c60da&quot;:{&quot;type&quot;:&quot;FIGURE_OBJECT&quot;,&quot;id&quot;:&quot;893585f4-315d-4053-8f2f-650a937c60da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d7102dd8-f445-4dbb-af45-e6ff6513844a&quot;:{&quot;type&quot;:&quot;FIGURE_OBJECT&quot;,&quot;id&quot;:&quot;d7102dd8-f445-4dbb-af45-e6ff6513844a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4e93f12d-2abf-4071-a60e-4b1ca03dc4f2&quot;:{&quot;type&quot;:&quot;FIGURE_OBJECT&quot;,&quot;id&quot;:&quot;4e93f12d-2abf-4071-a60e-4b1ca03dc4f2&quot;,&quot;parent&quot;:{&quot;type&quot;:&quot;CHILD&quot;,&quot;parentId&quot;:&quot;022c2638-aeee-4177-bd62-e47fd19fc285&quot;,&quot;order&quot;:&quot;5&quot;},&quot;relativeTransform&quot;:{&quot;translate&quot;:{&quot;x&quot;:-94.86907595121467,&quot;y&quot;:9.579591972808336},&quot;rotate&quot;:0}},&quot;cd001329-375a-4e01-99eb-5664b42c5205&quot;:{&quot;type&quot;:&quot;FIGURE_OBJECT&quot;,&quot;id&quot;:&quot;cd001329-375a-4e01-99eb-5664b42c5205&quot;,&quot;parent&quot;:{&quot;type&quot;:&quot;CHILD&quot;,&quot;parentId&quot;:&quot;022c2638-aeee-4177-bd62-e47fd19fc285&quot;,&quot;order&quot;:&quot;7&quot;},&quot;relativeTransform&quot;:{&quot;translate&quot;:{&quot;x&quot;:-640.6685091253055,&quot;y&quot;:70.31696488961117},&quot;rotate&quot;:3.141592653589793}},&quot;bb5c59a3-16bb-43ef-9aba-3d9bc47726d4&quot;:{&quot;type&quot;:&quot;FIGURE_OBJECT&quot;,&quot;id&quot;:&quot;bb5c59a3-16bb-43ef-9aba-3d9bc47726d4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fbe98e1b-471e-4eed-bef9-1c2c6db76fd4&quot;:{&quot;type&quot;:&quot;FIGURE_OBJECT&quot;,&quot;id&quot;:&quot;fbe98e1b-471e-4eed-bef9-1c2c6db76fd4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022c2638-aeee-4177-bd62-e47fd19fc285&quot;:{&quot;type&quot;:&quot;FIGURE_OBJECT&quot;,&quot;id&quot;:&quot;022c2638-aeee-4177-bd62-e47fd19fc285&quot;,&quot;parent&quot;:{&quot;type&quot;:&quot;CHILD&quot;,&quot;parentId&quot;:&quot;ba9654d3-da71-4a79-8200-ac62abd567c2&quot;,&quot;order&quot;:&quot;7&quot;},&quot;relativeTransform&quot;:{&quot;translate&quot;:{&quot;x&quot;:62.95041987955095,&quot;y&quot;:-140.66254751659017},&quot;rotate&quot;:0}},&quot;ba9654d3-da71-4a79-8200-ac62abd567c2&quot;:{&quot;type&quot;:&quot;FIGURE_OBJECT&quot;,&quot;id&quot;:&quot;ba9654d3-da71-4a79-8200-ac62abd567c2&quot;,&quot;parent&quot;:{&quot;type&quot;:&quot;CHILD&quot;,&quot;parentId&quot;:&quot;f2649530-61e9-41f1-9f94-86db36006b6b&quot;,&quot;order&quot;:&quot;999&quot;},&quot;relativeTransform&quot;:{&quot;translate&quot;:{&quot;x&quot;:-59.71863440796369,&quot;y&quot;:-40.43383038738805},&quot;rotate&quot;:0,&quot;skewX&quot;:0,&quot;scale&quot;:{&quot;x&quot;:1,&quot;y&quot;:1}}},&quot;cce98c49-373a-480b-9e6c-47b075813ea4&quot;:{&quot;type&quot;:&quot;FIGURE_OBJECT&quot;,&quot;id&quot;:&quot;cce98c49-373a-480b-9e6c-47b075813ea4&quot;,&quot;relativeTransform&quot;:{&quot;translate&quot;:{&quot;x&quot;:0,&quot;y&quot;:-8.74131293387486},&quot;rotate&quot;:0,&quot;skewX&quot;:0,&quot;scale&quot;:{&quot;x&quot;:1,&quot;y&quot;:1}},&quot;opacity&quot;:1,&quot;path&quot;:{&quot;type&quot;:&quot;POLY_LINE&quot;,&quot;points&quot;:[{&quot;x&quot;:-364.2213722447859,&quot;y&quot;:-207.0013601359915},{&quot;x&quot;:-364.2213722447859,&quot;y&quot;:-149.57357686852538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5&quot;},&quot;connectorInfo&quot;:{&quot;connectedObjects&quot;:[],&quot;type&quot;:&quot;LINE&quot;,&quot;offset&quot;:{&quot;x&quot;:0,&quot;y&quot;:0},&quot;bending&quot;:0.1,&quot;firstElementIsHead&quot;:false,&quot;customized&quot;:false}},&quot;34a18ba9-7fbc-4259-94eb-a423e37244ca&quot;:{&quot;relativeTransform&quot;:{&quot;translate&quot;:{&quot;x&quot;:-409.16439614010096,&quot;y&quot;:-98.64907179072549},&quot;rotate&quot;:0,&quot;skewX&quot;:0,&quot;scale&quot;:{&quot;x&quot;:1,&quot;y&quot;:1}},&quot;type&quot;:&quot;FIGURE_OBJECT&quot;,&quot;id&quot;:&quot;34a18ba9-7fbc-4259-94eb-a423e37244ca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8&quot;},&quot;name&quot;:&quot;Sequenced genome (simple)&quot;,&quot;displayName&quot;:&quot;Sequenced genome (simple)&quot;,&quot;isPremium&quot;:true},&quot;7348e7e8-84c4-4ee8-92b9-0e661570e779&quot;:{&quot;type&quot;:&quot;FIGURE_OBJECT&quot;,&quot;id&quot;:&quot;7348e7e8-84c4-4ee8-92b9-0e661570e779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1&quot;}},&quot;95cf6d21-0175-4ea7-8601-2ed3e5352cdb&quot;:{&quot;type&quot;:&quot;FIGURE_OBJECT&quot;,&quot;id&quot;:&quot;95cf6d21-0175-4ea7-8601-2ed3e5352cdb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2&quot;}},&quot;82d22d90-0631-4254-a406-424f9293df70&quot;:{&quot;type&quot;:&quot;FIGURE_OBJECT&quot;,&quot;id&quot;:&quot;82d22d90-0631-4254-a406-424f9293df70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3&quot;}},&quot;beb8c040-b487-4d3f-b709-101b09472b9b&quot;:{&quot;type&quot;:&quot;FIGURE_OBJECT&quot;,&quot;id&quot;:&quot;beb8c040-b487-4d3f-b709-101b09472b9b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5&quot;}},&quot;e45156c1-ba0e-4b5e-802d-a3c7f4af4f66&quot;:{&quot;type&quot;:&quot;FIGURE_OBJECT&quot;,&quot;id&quot;:&quot;e45156c1-ba0e-4b5e-802d-a3c7f4af4f66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6&quot;}},&quot;62245ba8-275c-4cad-b485-e66d3bbf4976&quot;:{&quot;type&quot;:&quot;FIGURE_OBJECT&quot;,&quot;id&quot;:&quot;62245ba8-275c-4cad-b485-e66d3bbf4976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7&quot;}},&quot;7d86e39e-7e3e-43ee-8b4e-f25e927121e0&quot;:{&quot;relativeTransform&quot;:{&quot;translate&quot;:{&quot;x&quot;:-318.0350377793107,&quot;y&quot;:-98.6486976584752},&quot;rotate&quot;:0,&quot;skewX&quot;:0,&quot;scale&quot;:{&quot;x&quot;:1,&quot;y&quot;:1}},&quot;type&quot;:&quot;FIGURE_OBJECT&quot;,&quot;id&quot;:&quot;7d86e39e-7e3e-43ee-8b4e-f25e927121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&quot;},&quot;name&quot;:&quot;Sequenced genome (simple)&quot;,&quot;displayName&quot;:&quot;Sequenced genome (simple)&quot;,&quot;isPremium&quot;:true},&quot;32ce7b19-e2f8-4c7b-b67c-73f7b4efd511&quot;:{&quot;type&quot;:&quot;FIGURE_OBJECT&quot;,&quot;id&quot;:&quot;32ce7b19-e2f8-4c7b-b67c-73f7b4efd511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1&quot;}},&quot;9ddbd857-92b2-41b1-bf43-372e2e2cb2cc&quot;:{&quot;type&quot;:&quot;FIGURE_OBJECT&quot;,&quot;id&quot;:&quot;9ddbd857-92b2-41b1-bf43-372e2e2cb2cc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2&quot;}},&quot;2598e354-5a76-4f48-a9da-98b33ca193b6&quot;:{&quot;type&quot;:&quot;FIGURE_OBJECT&quot;,&quot;id&quot;:&quot;2598e354-5a76-4f48-a9da-98b33ca193b6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3&quot;}},&quot;2d68d3b9-95fd-4d1b-b73b-a69ce04b2922&quot;:{&quot;type&quot;:&quot;FIGURE_OBJECT&quot;,&quot;id&quot;:&quot;2d68d3b9-95fd-4d1b-b73b-a69ce04b2922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5&quot;}},&quot;342e16af-073f-4d75-b5fa-77479b96ac7b&quot;:{&quot;type&quot;:&quot;FIGURE_OBJECT&quot;,&quot;id&quot;:&quot;342e16af-073f-4d75-b5fa-77479b96ac7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6&quot;}},&quot;a421f12b-d09a-4577-bbfb-a3638dfb1230&quot;:{&quot;type&quot;:&quot;FIGURE_OBJECT&quot;,&quot;id&quot;:&quot;a421f12b-d09a-4577-bbfb-a3638dfb123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7&quot;}},&quot;c4058a53-1d1c-4ae3-8d44-9dcca0ee7259&quot;:{&quot;relativeTransform&quot;:{&quot;translate&quot;:{&quot;x&quot;:-317.96743462501854,&quot;y&quot;:-40.741820055226015},&quot;rotate&quot;:0,&quot;skewX&quot;:0,&quot;scale&quot;:{&quot;x&quot;:1,&quot;y&quot;:1}},&quot;type&quot;:&quot;FIGURE_OBJECT&quot;,&quot;id&quot;:&quot;c4058a53-1d1c-4ae3-8d44-9dcca0ee7259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5&quot;},&quot;name&quot;:&quot;Sequenced genome (simple)&quot;,&quot;displayName&quot;:&quot;Sequenced genome (simple)&quot;,&quot;isPremium&quot;:true},&quot;d54238a9-62a2-4c3b-b19f-39bc604189d6&quot;:{&quot;type&quot;:&quot;FIGURE_OBJECT&quot;,&quot;id&quot;:&quot;d54238a9-62a2-4c3b-b19f-39bc604189d6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1&quot;}},&quot;2002d280-d1d4-4b7b-b77b-d1b1402296e5&quot;:{&quot;type&quot;:&quot;FIGURE_OBJECT&quot;,&quot;id&quot;:&quot;2002d280-d1d4-4b7b-b77b-d1b1402296e5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2&quot;}},&quot;cef63482-f23d-4104-b2dc-3f3d3ca77343&quot;:{&quot;type&quot;:&quot;FIGURE_OBJECT&quot;,&quot;id&quot;:&quot;cef63482-f23d-4104-b2dc-3f3d3ca77343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3&quot;}},&quot;0aec1872-2741-4be2-8057-6d5f167dc06d&quot;:{&quot;type&quot;:&quot;FIGURE_OBJECT&quot;,&quot;id&quot;:&quot;0aec1872-2741-4be2-8057-6d5f167dc06d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5&quot;}},&quot;e3a21ee7-b4d1-4c6b-857b-b93a039c2dd2&quot;:{&quot;type&quot;:&quot;FIGURE_OBJECT&quot;,&quot;id&quot;:&quot;e3a21ee7-b4d1-4c6b-857b-b93a039c2dd2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6&quot;}},&quot;92adc89c-39ba-4763-9e5b-d22fc7f987f0&quot;:{&quot;type&quot;:&quot;FIGURE_OBJECT&quot;,&quot;id&quot;:&quot;92adc89c-39ba-4763-9e5b-d22fc7f987f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7&quot;}},&quot;3a2de315-83df-4d8f-a3b4-3471f250eeeb&quot;:{&quot;type&quot;:&quot;FIGURE_OBJECT&quot;,&quot;id&quot;:&quot;3a2de315-83df-4d8f-a3b4-3471f250eeeb&quot;,&quot;relativeTransform&quot;:{&quot;translate&quot;:{&quot;x&quot;:161.81537581709472,&quot;y&quot;:353.8249753990779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7&quot;},&quot;connectorInfo&quot;:{&quot;connectedObjects&quot;:[],&quot;type&quot;:&quot;LINE&quot;,&quot;offset&quot;:{&quot;x&quot;:0,&quot;y&quot;:0},&quot;bending&quot;:0.1,&quot;firstElementIsHead&quot;:false,&quot;customized&quot;:false}},&quot;10203336-c065-46f3-b795-c64a9d9e3cc1&quot;:{&quot;type&quot;:&quot;FIGURE_OBJECT&quot;,&quot;id&quot;:&quot;10203336-c065-46f3-b795-c64a9d9e3cc1&quot;,&quot;relativeTransform&quot;:{&quot;translate&quot;:{&quot;x&quot;:161.77154889791439,&quot;y&quot;:547.0738040031024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9&quot;},&quot;connectorInfo&quot;:{&quot;connectedObjects&quot;:[],&quot;type&quot;:&quot;LINE&quot;,&quot;offset&quot;:{&quot;x&quot;:0,&quot;y&quot;:0},&quot;bending&quot;:0.1,&quot;firstElementIsHead&quot;:false,&quot;customized&quot;:false}},&quot;602a6df8-aa43-4ad8-9d8d-f02416690030&quot;:{&quot;relativeTransform&quot;:{&quot;translate&quot;:{&quot;x&quot;:-430.24482095642014,&quot;y&quot;:311.14060813078197},&quot;rotate&quot;:0,&quot;skewX&quot;:0,&quot;scale&quot;:{&quot;x&quot;:1,&quot;y&quot;:1}},&quot;type&quot;:&quot;FIGURE_OBJECT&quot;,&quot;id&quot;:&quot;602a6df8-aa43-4ad8-9d8d-f0241669003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5&quot;},&quot;name&quot;:&quot;Sequenced genome (simple)&quot;,&quot;displayName&quot;:&quot;Sequenced genome (simple)&quot;,&quot;isPremium&quot;:true},&quot;5ea508c9-5d9d-49df-95ae-2a1082807c45&quot;:{&quot;type&quot;:&quot;FIGURE_OBJECT&quot;,&quot;id&quot;:&quot;5ea508c9-5d9d-49df-95ae-2a1082807c45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1&quot;}},&quot;933a44e9-2724-4ea5-8299-7bfbe645f954&quot;:{&quot;type&quot;:&quot;FIGURE_OBJECT&quot;,&quot;id&quot;:&quot;933a44e9-2724-4ea5-8299-7bfbe645f954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2&quot;}},&quot;2e992fcb-1b0e-4e20-aba1-e0e1e69af10b&quot;:{&quot;type&quot;:&quot;FIGURE_OBJECT&quot;,&quot;id&quot;:&quot;2e992fcb-1b0e-4e20-aba1-e0e1e69af10b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3&quot;}},&quot;e8683895-d1c2-4dcd-9983-3189fbb7fbfe&quot;:{&quot;type&quot;:&quot;FIGURE_OBJECT&quot;,&quot;id&quot;:&quot;e8683895-d1c2-4dcd-9983-3189fbb7fbfe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5&quot;}},&quot;7486b5d1-3091-4b44-86a9-ab7c8289a410&quot;:{&quot;type&quot;:&quot;FIGURE_OBJECT&quot;,&quot;id&quot;:&quot;7486b5d1-3091-4b44-86a9-ab7c8289a410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6&quot;}},&quot;267c7895-4b32-49a7-80b1-3643763f1061&quot;:{&quot;type&quot;:&quot;FIGURE_OBJECT&quot;,&quot;id&quot;:&quot;267c7895-4b32-49a7-80b1-3643763f106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7&quot;}},&quot;9bce0378-4824-4085-afff-1a69ed365778&quot;:{&quot;id&quot;:&quot;9bce0378-4824-4085-afff-1a69ed365778&quot;,&quot;name&quot;:&quot;Bacillus (pili)&quot;,&quot;displayName&quot;:&quot;&quot;,&quot;type&quot;:&quot;FIGURE_OBJECT&quot;,&quot;relativeTransform&quot;:{&quot;translate&quot;:{&quot;x&quot;:-423.86233375986825,&quot;y&quot;:273.8944719280789},&quot;rotate&quot;:0,&quot;skewX&quot;:0,&quot;scale&quot;:{&quot;x&quot;:1,&quot;y&quot;:1}},&quot;image&quot;:{&quot;url&quot;:&quot;https://icons.cdn.biorender.com/biorender/5b070a4bbd399f0014847cc9/20200109200857/image/5b070a4bbd399f0014847cc9.png&quot;,&quot;isPremium&quot;:false,&quot;isOrgIcon&quot;:false,&quot;size&quot;:{&quot;x&quot;:75,&quot;y&quot;:38.94230769230769}},&quot;source&quot;:{&quot;id&quot;:&quot;5b070a4bbd399f0014847cc9&quot;,&quot;version&quot;:&quot;20200109200857&quot;,&quot;type&quot;:&quot;ASSETS&quot;},&quot;isPremium&quot;:false,&quot;parent&quot;:{&quot;type&quot;:&quot;CHILD&quot;,&quot;parentId&quot;:&quot;f2649530-61e9-41f1-9f94-86db36006b6b&quot;,&quot;order&quot;:&quot;999997&quot;}},&quot;ebc25500-2228-43a3-8fac-f8155773cee0&quot;:{&quot;id&quot;:&quot;ebc25500-2228-43a3-8fac-f8155773cee0&quot;,&quot;name&quot;:&quot;SARS&quot;,&quot;displayName&quot;:&quot;&quot;,&quot;type&quot;:&quot;FIGURE_OBJECT&quot;,&quot;relativeTransform&quot;:{&quot;translate&quot;:{&quot;x&quot;:-356.22376061681774,&quot;y&quot;:271.8019721825549},&quot;rotate&quot;:0,&quot;skewX&quot;:0,&quot;scale&quot;:{&quot;x&quot;:0.7848074724659675,&quot;y&quot;:0.7848074724659675}},&quot;image&quot;:{&quot;url&quot;:&quot;https://icons.cdn.biorender.com/biorender/5acbaeb93f8c3400148e4048/20180409182012/image/5acbaeb93f8c3400148e4048.png&quot;,&quot;isPremium&quot;:false,&quot;isOrgIcon&quot;:false,&quot;size&quot;:{&quot;x&quot;:50,&quot;y&quot;:50}},&quot;source&quot;:{&quot;id&quot;:&quot;5acbaeb93f8c3400148e4048&quot;,&quot;version&quot;:&quot;20180409182012&quot;,&quot;type&quot;:&quot;ASSETS&quot;},&quot;isPremium&quot;:false,&quot;parent&quot;:{&quot;type&quot;:&quot;CHILD&quot;,&quot;parentId&quot;:&quot;f2649530-61e9-41f1-9f94-86db36006b6b&quot;,&quot;order&quot;:&quot;999998&quot;}},&quot;f00ac019-f7d3-4bbb-9ee0-0cbfbd1d36a5&quot;:{&quot;id&quot;:&quot;f00ac019-f7d3-4bbb-9ee0-0cbfbd1d36a5&quot;,&quot;name&quot;:&quot;Adult female head (anterior, eyes open)&quot;,&quot;displayName&quot;:&quot;&quot;,&quot;type&quot;:&quot;FIGURE_OBJECT&quot;,&quot;relativeTransform&quot;:{&quot;translate&quot;:{&quot;x&quot;:-293.5317136781922,&quot;y&quot;:272.5385352506988},&quot;rotate&quot;:0,&quot;skewX&quot;:0,&quot;scale&quot;:{&quot;x&quot;:0.37635379313331274,&quot;y&quot;:0.3763537931333128}},&quot;image&quot;:{&quot;url&quot;:&quot;https://icons.cdn.biorender.com/biorender/5e83ae152fef720028aa6413/20200331205519/image/5e83ae152fef720028aa6413.png&quot;,&quot;isPremium&quot;:true,&quot;isOrgIcon&quot;:false,&quot;size&quot;:{&quot;x&quot;:150,&quot;y&quot;:129.375}},&quot;source&quot;:{&quot;id&quot;:&quot;5e83ae152fef720028aa6413&quot;,&quot;version&quot;:&quot;20200331205519&quot;,&quot;type&quot;:&quot;ASSETS&quot;},&quot;isPremium&quot;:true,&quot;parent&quot;:{&quot;type&quot;:&quot;CHILD&quot;,&quot;parentId&quot;:&quot;f2649530-61e9-41f1-9f94-86db36006b6b&quot;,&quot;order&quot;:&quot;999999&quot;}},&quot;564668e2-80e1-44ed-a150-e5982c3755e0&quot;:{&quot;relativeTransform&quot;:{&quot;translate&quot;:{&quot;x&quot;:-362.1830884633796,&quot;y&quot;:311.14152421894886},&quot;rotate&quot;:0,&quot;skewX&quot;:0,&quot;scale&quot;:{&quot;x&quot;:1,&quot;y&quot;:1}},&quot;type&quot;:&quot;FIGURE_OBJECT&quot;,&quot;id&quot;:&quot;564668e2-80e1-44ed-a150-e5982c3755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5&quot;},&quot;name&quot;:&quot;Sequenced genome (simple)&quot;,&quot;displayName&quot;:&quot;Sequenced genome (simple)&quot;,&quot;isPremium&quot;:true},&quot;1e65d0bd-1628-4648-91ca-28dafce16bb0&quot;:{&quot;type&quot;:&quot;FIGURE_OBJECT&quot;,&quot;id&quot;:&quot;1e65d0bd-1628-4648-91ca-28dafce16bb0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1&quot;}},&quot;c675d4cc-e0f0-4ed1-9410-5f036b0c7b7d&quot;:{&quot;type&quot;:&quot;FIGURE_OBJECT&quot;,&quot;id&quot;:&quot;c675d4cc-e0f0-4ed1-9410-5f036b0c7b7d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2&quot;}},&quot;3ad061bc-d9f4-442a-9689-b428b46d4ef8&quot;:{&quot;type&quot;:&quot;FIGURE_OBJECT&quot;,&quot;id&quot;:&quot;3ad061bc-d9f4-442a-9689-b428b46d4ef8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3&quot;}},&quot;bc02ea59-70b3-41a7-a72a-dfcc9603b5d0&quot;:{&quot;type&quot;:&quot;FIGURE_OBJECT&quot;,&quot;id&quot;:&quot;bc02ea59-70b3-41a7-a72a-dfcc9603b5d0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5&quot;}},&quot;b0fd6b21-7498-493a-ab8c-5bb1cd04bef5&quot;:{&quot;type&quot;:&quot;FIGURE_OBJECT&quot;,&quot;id&quot;:&quot;b0fd6b21-7498-493a-ab8c-5bb1cd04bef5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6&quot;}},&quot;28df9b7b-773b-49bb-bdb6-a4148f49c604&quot;:{&quot;type&quot;:&quot;FIGURE_OBJECT&quot;,&quot;id&quot;:&quot;28df9b7b-773b-49bb-bdb6-a4148f49c604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7&quot;}},&quot;0f1e6670-79bf-4f12-b8cb-091fa219d0a4&quot;:{&quot;relativeTransform&quot;:{&quot;translate&quot;:{&quot;x&quot;:-298.36495386747754,&quot;y&quot;:311.1414403071158},&quot;rotate&quot;:0,&quot;skewX&quot;:0,&quot;scale&quot;:{&quot;x&quot;:1,&quot;y&quot;:1}},&quot;type&quot;:&quot;FIGURE_OBJECT&quot;,&quot;id&quot;:&quot;0f1e6670-79bf-4f12-b8cb-091fa219d0a4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7&quot;},&quot;name&quot;:&quot;Sequenced genome (simple)&quot;,&quot;displayName&quot;:&quot;Sequenced genome (simple)&quot;,&quot;isPremium&quot;:true},&quot;ddf8c6f9-7eb1-4636-9adf-ffb49c3a095b&quot;:{&quot;type&quot;:&quot;FIGURE_OBJECT&quot;,&quot;id&quot;:&quot;ddf8c6f9-7eb1-4636-9adf-ffb49c3a095b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1&quot;}},&quot;bbd618b7-621d-4961-b028-15ec78f34afa&quot;:{&quot;type&quot;:&quot;FIGURE_OBJECT&quot;,&quot;id&quot;:&quot;bbd618b7-621d-4961-b028-15ec78f34afa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2&quot;}},&quot;e281fe04-a9d4-48de-8323-4762c93194e1&quot;:{&quot;type&quot;:&quot;FIGURE_OBJECT&quot;,&quot;id&quot;:&quot;e281fe04-a9d4-48de-8323-4762c93194e1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3&quot;}},&quot;29c3cc3e-17a5-4410-906a-d3be7194dc48&quot;:{&quot;type&quot;:&quot;FIGURE_OBJECT&quot;,&quot;id&quot;:&quot;29c3cc3e-17a5-4410-906a-d3be7194dc48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5&quot;}},&quot;23306f76-4dbf-499d-b7e0-2af6ffbf4b04&quot;:{&quot;type&quot;:&quot;FIGURE_OBJECT&quot;,&quot;id&quot;:&quot;23306f76-4dbf-499d-b7e0-2af6ffbf4b04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6&quot;}},&quot;b54bb14d-fb61-45f4-845a-0546bbe45d01&quot;:{&quot;type&quot;:&quot;FIGURE_OBJECT&quot;,&quot;id&quot;:&quot;b54bb14d-fb61-45f4-845a-0546bbe45d0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7&quot;}},&quot;61f64451-a858-4280-8298-5398638cec89&quot;:{&quot;relativeTransform&quot;:{&quot;translate&quot;:{&quot;x&quot;:-39.564934922711046,&quot;y&quot;:-110.43777595286609},&quot;rotate&quot;:0},&quot;type&quot;:&quot;FIGURE_OBJECT&quot;,&quot;id&quot;:&quot;61f64451-a858-4280-8298-5398638cec89&quot;,&quot;parent&quot;:{&quot;type&quot;:&quot;CHILD&quot;,&quot;parentId&quot;:&quot;a71f5267-345f-4636-9d56-1d7c98ef3f99&quot;,&quot;order&quot;:&quot;5&quot;},&quot;name&quot;:&quot;Mycobacteria &quot;,&quot;displayName&quot;:&quot;Mycobacteria &quot;,&quot;source&quot;:{&quot;id&quot;:&quot;67069e1d9c4f3555e331da0a&quot;,&quot;type&quot;:&quot;ASSETS&quot;},&quot;isPremium&quot;:false},&quot;8387786e-655c-47ff-906b-61bad1ca8278&quot;:{&quot;id&quot;:&quot;8387786e-655c-47ff-906b-61bad1ca8278&quot;,&quot;name&quot;:&quot;Mycobacterium&quot;,&quot;displayName&quot;:&quot;&quot;,&quot;type&quot;:&quot;FIGURE_OBJECT&quot;,&quot;relativeTransform&quot;:{&quot;translate&quot;:{&quot;x&quot;:-31.902120010708742,&quot;y&quot;:19.426338756543547},&quot;rotate&quot;:2.7928758690413265,&quot;skewX&quot;:1.2174087975369534e-16,&quot;scale&quot;:{&quot;x&quot;:0.16881534001889717,&quot;y&quot;:0.1688153400188973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1&quot;}},&quot;2e6ce2d5-a1d4-4a3c-b6ba-8dde24dff3ee&quot;:{&quot;id&quot;:&quot;2e6ce2d5-a1d4-4a3c-b6ba-8dde24dff3ee&quot;,&quot;name&quot;:&quot;Mycobacterium&quot;,&quot;displayName&quot;:&quot;&quot;,&quot;type&quot;:&quot;FIGURE_OBJECT&quot;,&quot;relativeTransform&quot;:{&quot;translate&quot;:{&quot;x&quot;:-48.38517790090609,&quot;y&quot;:17.194103969032355},&quot;rotate&quot;:0.2808234766458876,&quot;skewX&quot;:1.217408797536954e-16,&quot;scale&quot;:{&quot;x&quot;:0.16881534001889711,&quot;y&quot;:0.1688153400188972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2&quot;}},&quot;be4892a0-e991-442c-b5ea-41028de7dc6a&quot;:{&quot;id&quot;:&quot;be4892a0-e991-442c-b5ea-41028de7dc6a&quot;,&quot;name&quot;:&quot;Mycobacterium&quot;,&quot;displayName&quot;:&quot;&quot;,&quot;type&quot;:&quot;FIGURE_OBJECT&quot;,&quot;relativeTransform&quot;:{&quot;translate&quot;:{&quot;x&quot;:-42.571522827152215,&quot;y&quot;:9.436261536805068},&quot;rotate&quot;:1.2135274289116575,&quot;skewX&quot;:4.869635190147819e-16,&quot;scale&quot;:{&quot;x&quot;:0.16881534001889706,&quot;y&quot;:0.16881534001889728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3&quot;}},&quot;c6af8ca7-4237-437c-a86c-386e04b2203b&quot;:{&quot;id&quot;:&quot;c6af8ca7-4237-437c-a86c-386e04b2203b&quot;,&quot;name&quot;:&quot;Mycobacterium&quot;,&quot;displayName&quot;:&quot;&quot;,&quot;type&quot;:&quot;FIGURE_OBJECT&quot;,&quot;relativeTransform&quot;:{&quot;translate&quot;:{&quot;x&quot;:-33.13598024451666,&quot;y&quot;:9.935026617098778},&quot;rotate&quot;:0.2808234766458875,&quot;skewX&quot;:3.347874193226624e-16,&quot;scale&quot;:{&quot;x&quot;:0.16881534001889711,&quot;y&quot;:0.1688153400188974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5&quot;}},&quot;c5be86ec-13c4-4dcb-b15e-d4634e802510&quot;:{&quot;id&quot;:&quot;c5be86ec-13c4-4dcb-b15e-d4634e802510&quot;,&quot;name&quot;:&quot;Mycobacterium&quot;,&quot;displayName&quot;:&quot;&quot;,&quot;type&quot;:&quot;FIGURE_OBJECT&quot;,&quot;relativeTransform&quot;:{&quot;translate&quot;:{&quot;x&quot;:-29.200662510991382,&quot;y&quot;:2.3756749178213687},&quot;rotate&quot;:2.8317967113608,&quot;skewX&quot;:4.2609307913793386e-16,&quot;scale&quot;:{&quot;x&quot;:0.16881534001889714,&quot;y&quot;:0.16881534001889736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6&quot;}},&quot;3327b5d7-900c-4132-9cca-019e3796458d&quot;:{&quot;id&quot;:&quot;3327b5d7-900c-4132-9cca-019e3796458d&quot;,&quot;name&quot;:&quot;Mycobacterium&quot;,&quot;displayName&quot;:&quot;&quot;,&quot;type&quot;:&quot;FIGURE_OBJECT&quot;,&quot;relativeTransform&quot;:{&quot;translate&quot;:{&quot;x&quot;:-17.6275420876297,&quot;y&quot;:10.000418331873323},&quot;rotate&quot;:-2.516939314301023,&quot;skewX&quot;:3.652226392610862e-16,&quot;scale&quot;:{&quot;x&quot;:0.16881534001889714,&quot;y&quot;:0.16881534001889742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7&quot;}},&quot;96b6289c-0964-43b7-a379-426e117534be&quot;:{&quot;id&quot;:&quot;96b6289c-0964-43b7-a379-426e117534be&quot;,&quot;name&quot;:&quot;Mycobacterium&quot;,&quot;displayName&quot;:&quot;&quot;,&quot;type&quot;:&quot;FIGURE_OBJECT&quot;,&quot;relativeTransform&quot;:{&quot;translate&quot;:{&quot;x&quot;:-9.292435125584168,&quot;y&quot;:7.457478436433722},&quot;rotate&quot;:-2.809107431084873,&quot;skewX&quot;:4.869635190147817e-16,&quot;scale&quot;:{&quot;x&quot;:0.1688153400188971,&quot;y&quot;:0.16881534001889734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61f64451-a858-4280-8298-5398638cec89&quot;,&quot;order&quot;:&quot;8&quot;}},&quot;1c7106c5-829d-4ca0-aa72-bd531cedbd6d&quot;:{&quot;relativeTransform&quot;:{&quot;translate&quot;:{&quot;x&quot;:103.18243240570878,&quot;y&quot;:-238.54050196644417},&quot;rotate&quot;:0,&quot;skewX&quot;:0,&quot;scale&quot;:{&quot;x&quot;:1,&quot;y&quot;:1}},&quot;type&quot;:&quot;FIGURE_OBJECT&quot;,&quot;id&quot;:&quot;1c7106c5-829d-4ca0-aa72-bd531cedbd6d&quot;,&quot;name&quot;:&quot;Granuloma cell cluster &quot;,&quot;opacity&quot;:1,&quot;source&quot;:{&quot;id&quot;:&quot;6182d4e1d2afee00a80a071d&quot;,&quot;type&quot;:&quot;ASSETS&quot;},&quot;pathStyles&quot;:[{&quot;type&quot;:&quot;FILL&quot;,&quot;fillStyle&quot;:&quot;rgb(0,0,0)&quot;}],&quot;isLocked&quot;:false,&quot;parent&quot;:{&quot;type&quot;:&quot;CHILD&quot;,&quot;parentId&quot;:&quot;8a8d8a4d-8c59-463c-ade5-247d5f1a00d7&quot;,&quot;order&quot;:&quot;5&quot;},&quot;displayName&quot;:&quot;Granuloma cell cluster &quot;,&quot;isPremium&quot;:true},&quot;3d6bff48-73ed-43df-bbee-93f74d732184&quot;:{&quot;type&quot;:&quot;FIGURE_OBJECT&quot;,&quot;id&quot;:&quot;3d6bff48-73ed-43df-bbee-93f74d732184&quot;,&quot;relativeTransform&quot;:{&quot;translate&quot;:{&quot;x&quot;:-0.01736184219598963,&quot;y&quot;:-0.07262816430079692},&quot;rotate&quot;:0},&quot;opacity&quot;:1,&quot;path&quot;:{&quot;type&quot;:&quot;POLY_LINE&quot;,&quot;points&quot;:[{&quot;x&quot;:-28.16115088015393,&quot;y&quot;:24.766029774667093},{&quot;x&quot;:-35.64186977351365,&quot;y&quot;:14.257538286902241},{&quot;x&quot;:-37.30593799102067,&quot;y&quot;:2.50046115690461},{&quot;x&quot;:-33.786405722033436,&quot;y&quot;:-11.85149158035496},{&quot;x&quot;:-29.677878179470127,&quot;y&quot;:-25.502405673387916},{&quot;x&quot;:-21.932092993041813,&quot;y&quot;:-30.765358623204804},{&quot;x&quot;:-15.305435666326783,&quot;y&quot;:-37.25948280338553},{&quot;x&quot;:-6.352044389433234,&quot;y&quot;:-35.83999110306336},{&quot;x&quot;:2.3214728227351835,&quot;y&quot;:-38.05468168259133},{&quot;x&quot;:21.008646484071573,&quot;y&quot;:-32.48828952815071},{&quot;x&quot;:32.00889764641852,&quot;y&quot;:-21.22297207273517},{&quot;x&quot;:37.31022350779054,&quot;y&quot;:-0.28273492031568576},{&quot;x&quot;:27.767836957320895,&quot;y&quot;:26.621493826147304},{&quot;x&quot;:11.996392519739121,&quot;y&quot;:35.36868149741113},{&quot;x&quot;:-7.353446874268752,&quot;y&quot;:37.22414554889134}],&quot;closed&quot;:true},&quot;pathStyles&quot;:[{&quot;type&quot;:&quot;FILL&quot;,&quot;fillStyle&quot;:&quot;rgba(249,251,254,1)&quot;},{&quot;type&quot;:&quot;STROKE&quot;,&quot;strokeStyle&quot;:&quot;rgba(180,196,228,1)&quot;,&quot;lineWidth&quot;:0.265066293068601,&quot;lineJoin&quot;:&quot;round&quot;}],&quot;pathSmoothing&quot;:{&quot;type&quot;:&quot;CATMULL_SMOOTHING&quot;,&quot;smoothing&quot;:0.2},&quot;isLocked&quot;:false,&quot;parent&quot;:{&quot;type&quot;:&quot;CHILD&quot;,&quot;parentId&quot;:&quot;1c7106c5-829d-4ca0-aa72-bd531cedbd6d&quot;,&quot;order&quot;:&quot;01&quot;}},&quot;94f581d7-ace9-426c-b919-969986e51503&quot;:{&quot;type&quot;:&quot;FIGURE_OBJECT&quot;,&quot;id&quot;:&quot;94f581d7-ace9-426c-b919-969986e51503&quot;,&quot;name&quot;:&quot;Bacillus&quot;,&quot;relativeTransform&quot;:{&quot;translate&quot;:{&quot;x&quot;:-3.7834433317550142,&quot;y&quot;:0.23714320285317816},&quot;rotate&quot;:0.4145446793090976,&quot;skewX&quot;:-3.8011289408587814e-16,&quot;scale&quot;:{&quot;x&quot;:0.02533320250299899,&quot;y&quot;:0.02533320250299899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02&quot;}},&quot;f820f238-c0fd-4984-a72a-0adab43454a2&quot;:{&quot;type&quot;:&quot;FIGURE_OBJECT&quot;,&quot;id&quot;:&quot;f820f238-c0fd-4984-a72a-0adab43454a2&quot;,&quot;name&quot;:&quot;Bacillus&quot;,&quot;relativeTransform&quot;:{&quot;translate&quot;:{&quot;x&quot;:-1.5194019719668683,&quot;y&quot;:-1.3387951904002213},&quot;rotate&quot;:-0.18463837290440616,&quot;skewX&quot;:1.9005644704293914e-16,&quot;scale&quot;:{&quot;x&quot;:0.025333202502998985,&quot;y&quot;:0.02533320250299903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05&quot;}},&quot;59345a04-bcd8-4a12-b6be-7831589bf95a&quot;:{&quot;type&quot;:&quot;FIGURE_OBJECT&quot;,&quot;id&quot;:&quot;59345a04-bcd8-4a12-b6be-7831589bf95a&quot;,&quot;name&quot;:&quot;Bacillus&quot;,&quot;relativeTransform&quot;:{&quot;translate&quot;:{&quot;x&quot;:-3.812714210538427,&quot;y&quot;:2.691310577369604},&quot;rotate&quot;:-0.18463837290440616,&quot;skewX&quot;:1.9005644704293914e-16,&quot;scale&quot;:{&quot;x&quot;:0.025333202502998985,&quot;y&quot;:0.02533320250299903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07&quot;}},&quot;c519d29f-4ae1-4102-8347-b6778f2af9d3&quot;:{&quot;type&quot;:&quot;FIGURE_OBJECT&quot;,&quot;id&quot;:&quot;c519d29f-4ae1-4102-8347-b6778f2af9d3&quot;,&quot;name&quot;:&quot;Bacillus&quot;,&quot;relativeTransform&quot;:{&quot;translate&quot;:{&quot;x&quot;:2.7368088248936364,&quot;y&quot;:-4.448780159019576},&quot;rotate&quot;:-0.18463837290440616,&quot;skewX&quot;:1.9005644704293914e-16,&quot;scale&quot;:{&quot;x&quot;:0.025333202502998985,&quot;y&quot;:0.02533320250299903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&quot;}},&quot;c34908ab-8c4d-44da-8206-68039b6104f4&quot;:{&quot;type&quot;:&quot;FIGURE_OBJECT&quot;,&quot;id&quot;:&quot;c34908ab-8c4d-44da-8206-68039b6104f4&quot;,&quot;name&quot;:&quot;Bacillus&quot;,&quot;relativeTransform&quot;:{&quot;translate&quot;:{&quot;x&quot;:-1.3359741623637669,&quot;y&quot;:0.030483789940162005},&quot;rotate&quot;:0.20950637210968942,&quot;skewX&quot;:-4.223476600954201e-17,&quot;scale&quot;:{&quot;x&quot;:0.025333202502998992,&quot;y&quot;:0.02533320250299899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1&quot;}},&quot;954bd3f4-e19b-4e5c-87a0-4beecc780a8a&quot;:{&quot;type&quot;:&quot;FIGURE_OBJECT&quot;,&quot;id&quot;:&quot;954bd3f4-e19b-4e5c-87a0-4beecc780a8a&quot;,&quot;name&quot;:&quot;Bacillus&quot;,&quot;relativeTransform&quot;:{&quot;translate&quot;:{&quot;x&quot;:-1.5296572222189855,&quot;y&quot;:2.052035112032115},&quot;rotate&quot;:0.4549982887059384,&quot;skewX&quot;:2.5340859605725245e-16,&quot;scale&quot;:{&quot;x&quot;:0.025333202502998975,&quot;y&quot;:0.025333202502998968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2&quot;}},&quot;71b03ae8-d1c4-4dac-b4fe-39c6878d61cf&quot;:{&quot;type&quot;:&quot;FIGURE_OBJECT&quot;,&quot;id&quot;:&quot;71b03ae8-d1c4-4dac-b4fe-39c6878d61cf&quot;,&quot;name&quot;:&quot;Bacillus&quot;,&quot;relativeTransform&quot;:{&quot;translate&quot;:{&quot;x&quot;:-1.3473681967677538,&quot;y&quot;:3.080942019848602},&quot;rotate&quot;:-0.2590611471210359,&quot;skewX&quot;:5.490519581240475e-16,&quot;scale&quot;:{&quot;x&quot;:0.02533320250299896,&quot;y&quot;:0.02533320250299899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5&quot;}},&quot;f53398a6-2046-45f3-907a-bd049b08c81f&quot;:{&quot;type&quot;:&quot;FIGURE_OBJECT&quot;,&quot;id&quot;:&quot;f53398a6-2046-45f3-907a-bd049b08c81f&quot;,&quot;name&quot;:&quot;Bacillus&quot;,&quot;relativeTransform&quot;:{&quot;translate&quot;:{&quot;x&quot;:5.130563623625707,&quot;y&quot;:8.573500694586324},&quot;rotate&quot;:0.07644084465541726,&quot;skewX&quot;:4.1178896859303504e-16,&quot;scale&quot;:{&quot;x&quot;:0.02533320250299898,&quot;y&quot;:0.025333202502999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17&quot;}},&quot;389219e0-8dd9-45a5-87c4-001c5d1b24f1&quot;:{&quot;type&quot;:&quot;FIGURE_OBJECT&quot;,&quot;id&quot;:&quot;389219e0-8dd9-45a5-87c4-001c5d1b24f1&quot;,&quot;name&quot;:&quot;Bacillus&quot;,&quot;relativeTransform&quot;:{&quot;translate&quot;:{&quot;x&quot;:7.537282297433904,&quot;y&quot;:-5.4827958446882405},&quot;rotate&quot;:-1.3096592654214878,&quot;skewX&quot;:5.912867241335891e-16,&quot;scale&quot;:{&quot;x&quot;:0.02533320250299897,&quot;y&quot;:0.025333202502998968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&quot;}},&quot;b4a25625-0515-4e7d-a340-88f59bff9dd7&quot;:{&quot;type&quot;:&quot;FIGURE_OBJECT&quot;,&quot;id&quot;:&quot;b4a25625-0515-4e7d-a340-88f59bff9dd7&quot;,&quot;name&quot;:&quot;Bacillus&quot;,&quot;relativeTransform&quot;:{&quot;translate&quot;:{&quot;x&quot;:-1.07923650011959,&quot;y&quot;:-3.626155906953581},&quot;rotate&quot;:-0.6182323391070409,&quot;skewX&quot;:-8.446953201908412e-17,&quot;scale&quot;:{&quot;x&quot;:0.02533320250299898,&quot;y&quot;:0.02533320250299898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1&quot;}},&quot;418bdefe-963f-43e1-8a42-e7fbf6269de9&quot;:{&quot;type&quot;:&quot;FIGURE_OBJECT&quot;,&quot;id&quot;:&quot;418bdefe-963f-43e1-8a42-e7fbf6269de9&quot;,&quot;name&quot;:&quot;Bacillus&quot;,&quot;relativeTransform&quot;:{&quot;translate&quot;:{&quot;x&quot;:-0.7539221926975027,&quot;y&quot;:4.537512332665869},&quot;rotate&quot;:-2.443460952792061e-16,&quot;skewX&quot;:4.7123889803846967e-17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2&quot;}},&quot;05f8bd09-76c3-47ec-9190-67877c4dde84&quot;:{&quot;type&quot;:&quot;FIGURE_OBJECT&quot;,&quot;id&quot;:&quot;05f8bd09-76c3-47ec-9190-67877c4dde84&quot;,&quot;name&quot;:&quot;Bacillus&quot;,&quot;relativeTransform&quot;:{&quot;translate&quot;:{&quot;x&quot;:0.22337722984643396,&quot;y&quot;:6.361168428977836},&quot;rotate&quot;:-0.34482128152400765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5&quot;}},&quot;a6fde1bc-f8d2-4ec5-b0d3-c90c8daf1231&quot;:{&quot;type&quot;:&quot;FIGURE_OBJECT&quot;,&quot;id&quot;:&quot;a6fde1bc-f8d2-4ec5-b0d3-c90c8daf1231&quot;,&quot;name&quot;:&quot;Bacillus&quot;,&quot;relativeTransform&quot;:{&quot;translate&quot;:{&quot;x&quot;:-3.5923845920226043,&quot;y&quot;:-4.965114273843477},&quot;rotate&quot;:-0.34482128152400765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27&quot;}},&quot;2b70ace6-8c02-448c-9fa3-86c71026426d&quot;:{&quot;type&quot;:&quot;FIGURE_OBJECT&quot;,&quot;id&quot;:&quot;2b70ace6-8c02-448c-9fa3-86c71026426d&quot;,&quot;name&quot;:&quot;Bacillus&quot;,&quot;relativeTransform&quot;:{&quot;translate&quot;:{&quot;x&quot;:1.210724687486145,&quot;y&quot;:0.4761200294864661},&quot;rotate&quot;:1.5707963267948963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3&quot;}},&quot;35936d48-6e89-4dbd-8e76-db6af93ca6d7&quot;:{&quot;type&quot;:&quot;FIGURE_OBJECT&quot;,&quot;id&quot;:&quot;35936d48-6e89-4dbd-8e76-db6af93ca6d7&quot;,&quot;name&quot;:&quot;Bacillus&quot;,&quot;relativeTransform&quot;:{&quot;translate&quot;:{&quot;x&quot;:-5.517936705863636,&quot;y&quot;:0.7358670847043943},&quot;rotate&quot;:1.5707963267948963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32&quot;}},&quot;c0ced5da-f527-42f9-b426-fb211860a8aa&quot;:{&quot;type&quot;:&quot;FIGURE_OBJECT&quot;,&quot;id&quot;:&quot;c0ced5da-f527-42f9-b426-fb211860a8aa&quot;,&quot;name&quot;:&quot;Bacillus&quot;,&quot;relativeTransform&quot;:{&quot;translate&quot;:{&quot;x&quot;:5.00691805986477,&quot;y&quot;:3.0809085794824402},&quot;rotate&quot;:2.1023653724981486,&quot;skewX&quot;:0,&quot;scale&quot;:{&quot;x&quot;:0.025333202502998985,&quot;y&quot;:0.02533320250299898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35&quot;}},&quot;437460ec-cf54-464a-9f52-222634c2b9bd&quot;:{&quot;type&quot;:&quot;FIGURE_OBJECT&quot;,&quot;id&quot;:&quot;437460ec-cf54-464a-9f52-222634c2b9bd&quot;,&quot;name&quot;:&quot;Bacillus&quot;,&quot;relativeTransform&quot;:{&quot;translate&quot;:{&quot;x&quot;:6.2689607702160135,&quot;y&quot;:4.388935691348346},&quot;rotate&quot;:2.49211941283793,&quot;skewX&quot;:8.446953201908407e-17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4&quot;}},&quot;e2040ad7-691c-4ef4-a5e8-80c470525ab8&quot;:{&quot;type&quot;:&quot;FIGURE_OBJECT&quot;,&quot;id&quot;:&quot;e2040ad7-691c-4ef4-a5e8-80c470525ab8&quot;,&quot;name&quot;:&quot;Bacillus&quot;,&quot;relativeTransform&quot;:{&quot;translate&quot;:{&quot;x&quot;:2.4825592178259477,&quot;y&quot;:4.806225081065785},&quot;rotate&quot;:1.5707963267948963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45&quot;}},&quot;2b2c4ba6-37b5-46f0-9605-0494f541ebc0&quot;:{&quot;type&quot;:&quot;FIGURE_OBJECT&quot;,&quot;id&quot;:&quot;2b2c4ba6-37b5-46f0-9605-0494f541ebc0&quot;,&quot;name&quot;:&quot;Bacillus&quot;,&quot;relativeTransform&quot;:{&quot;translate&quot;:{&quot;x&quot;:0.6927168463761119,&quot;y&quot;:-1.862998535677364},&quot;rotate&quot;:0.9921039746000826,&quot;skewX&quot;:2.5340859605725245e-16,&quot;scale&quot;:{&quot;x&quot;:0.02533320250299897,&quot;y&quot;:0.02533320250299899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&quot;}},&quot;f6d9d376-be53-45da-89ee-b9f1fd6357f8&quot;:{&quot;type&quot;:&quot;FIGURE_OBJECT&quot;,&quot;id&quot;:&quot;f6d9d376-be53-45da-89ee-b9f1fd6357f8&quot;,&quot;name&quot;:&quot;Bacillus&quot;,&quot;relativeTransform&quot;:{&quot;translate&quot;:{&quot;x&quot;:-0.00002131937474588211,&quot;y&quot;:-5.9489363477028805},&quot;rotate&quot;:0.9921039746000826,&quot;skewX&quot;:2.5340859605725245e-16,&quot;scale&quot;:{&quot;x&quot;:0.02533320250299897,&quot;y&quot;:0.025333202502998992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1&quot;}},&quot;6137ae77-1051-4990-be74-b60b0de19c86&quot;:{&quot;type&quot;:&quot;FIGURE_OBJECT&quot;,&quot;id&quot;:&quot;6137ae77-1051-4990-be74-b60b0de19c86&quot;,&quot;name&quot;:&quot;Bacillus&quot;,&quot;relativeTransform&quot;:{&quot;translate&quot;:{&quot;x&quot;:3.300192077904385,&quot;y&quot;:-1.030638216218142},&quot;rotate&quot;:1.4133691991778108,&quot;skewX&quot;:-1.0558691502385536e-16,&quot;scale&quot;:{&quot;x&quot;:0.02533320250299895,&quot;y&quot;:0.0253332025029989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2&quot;}},&quot;d7f01703-48a8-4bf9-969c-30ef7f835a10&quot;:{&quot;type&quot;:&quot;FIGURE_OBJECT&quot;,&quot;id&quot;:&quot;d7f01703-48a8-4bf9-969c-30ef7f835a10&quot;,&quot;name&quot;:&quot;Bacillus&quot;,&quot;relativeTransform&quot;:{&quot;translate&quot;:{&quot;x&quot;:2.441244755215599,&quot;y&quot;:-2.288642843121717},&quot;rotate&quot;:1.4133691991778108,&quot;skewX&quot;:-1.0558691502385536e-16,&quot;scale&quot;:{&quot;x&quot;:0.02533320250299895,&quot;y&quot;:0.0253332025029989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5&quot;}},&quot;8c02f4fc-1ff2-4ac8-ba9e-952086cd62c1&quot;:{&quot;type&quot;:&quot;FIGURE_OBJECT&quot;,&quot;id&quot;:&quot;8c02f4fc-1ff2-4ac8-ba9e-952086cd62c1&quot;,&quot;name&quot;:&quot;Bacillus&quot;,&quot;relativeTransform&quot;:{&quot;translate&quot;:{&quot;x&quot;:5.330202283370309,&quot;y&quot;:-1.5770723793789472},&quot;rotate&quot;:1.0204297424263442,&quot;skewX&quot;:8.446953201908429e-17,&quot;scale&quot;:{&quot;x&quot;:0.02533320250299895,&quot;y&quot;:0.0253332025029989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57&quot;}},&quot;5e76057d-d85b-4cb5-9073-8cf8a6990ff7&quot;:{&quot;type&quot;:&quot;FIGURE_OBJECT&quot;,&quot;id&quot;:&quot;5e76057d-d85b-4cb5-9073-8cf8a6990ff7&quot;,&quot;name&quot;:&quot;Bacillus&quot;,&quot;relativeTransform&quot;:{&quot;translate&quot;:{&quot;x&quot;:3.9568631458085273,&quot;y&quot;:0.8109446603038599},&quot;rotate&quot;:-0.34482128152400765,&quot;skewX&quot;:0,&quot;scale&quot;:{&quot;x&quot;:0.025333202502998985,&quot;y&quot;:0.025333202502998985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&quot;}},&quot;c2b99856-11e5-42cc-86c0-038fe866eab0&quot;:{&quot;type&quot;:&quot;FIGURE_OBJECT&quot;,&quot;id&quot;:&quot;c2b99856-11e5-42cc-86c0-038fe866eab0&quot;,&quot;name&quot;:&quot;Bacillus&quot;,&quot;relativeTransform&quot;:{&quot;translate&quot;:{&quot;x&quot;:-3.8296482910777465,&quot;y&quot;:-2.190510137618065},&quot;rotate&quot;:-1.0122882964570599,&quot;skewX&quot;:0,&quot;scale&quot;:{&quot;x&quot;:0.025333202502998982,&quot;y&quot;:0.025333202502998996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1&quot;}},&quot;87a83f4b-2ecb-43a8-ab18-beda72dadefa&quot;:{&quot;type&quot;:&quot;FIGURE_OBJECT&quot;,&quot;id&quot;:&quot;87a83f4b-2ecb-43a8-ab18-beda72dadefa&quot;,&quot;name&quot;:&quot;Bacillus&quot;,&quot;relativeTransform&quot;:{&quot;translate&quot;:{&quot;x&quot;:1.1812013497797267,&quot;y&quot;:2.793329812694587},&quot;rotate&quot;:-0.2931849754745319,&quot;skewX&quot;:-1.689390640381683e-16,&quot;scale&quot;:{&quot;x&quot;:0.02533320250299897,&quot;y&quot;:0.025333202502999017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2&quot;}},&quot;9f4caad4-794c-4e9a-b7c6-9b23915d560e&quot;:{&quot;type&quot;:&quot;FIGURE_OBJECT&quot;,&quot;id&quot;:&quot;9f4caad4-794c-4e9a-b7c6-9b23915d560e&quot;,&quot;name&quot;:&quot;Bacillus&quot;,&quot;relativeTransform&quot;:{&quot;translate&quot;:{&quot;x&quot;:-2.991910968837821,&quot;y&quot;:5.395208492701726},&quot;rotate&quot;:0.31922417272353465,&quot;skewX&quot;:-8.446953201908403e-17,&quot;scale&quot;:{&quot;x&quot;:0.02533320250299899,&quot;y&quot;:0.025333202502999044}},&quot;opacity&quot;:1,&quot;image&quot;:{&quot;url&quot;:&quot;https://icons.biorender.com/biorender/5a5d18cccc8f1500142a133b/20180524185215/image/bacillus.png&quot;,&quot;fallbackUrl&quot;:&quot;https://res.cloudinary.com/dlcjuc3ej/image/upload/v1527187935/vz0dqvvnr8tkzmot9n0x.svg#/keystone/api/icons/5a5d18cccc8f1500142a133b/20180524185215/image/bacillus.svg&quot;,&quot;size&quot;:{&quot;x&quot;:84,&quot;y&quot;:31},&quot;isPremium&quot;:false,&quot;isPacked&quot;:tru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5&quot;}},&quot;54c02b51-1a14-44b3-badf-dbc84a1ac014&quot;:{&quot;type&quot;:&quot;FIGURE_OBJECT&quot;,&quot;id&quot;:&quot;54c02b51-1a14-44b3-badf-dbc84a1ac014&quot;,&quot;relativeTransform&quot;:{&quot;translate&quot;:{&quot;x&quot;:-4.210467373201837,&quot;y&quot;:2.87201506662625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67&quot;}},&quot;0f316867-72f6-46ca-9681-dd2aa381d9f4&quot;:{&quot;id&quot;:&quot;0f316867-72f6-46ca-9681-dd2aa381d9f4&quot;,&quot;name&quot;:&quot;Neutrophil&quot;,&quot;type&quot;:&quot;FIGURE_OBJECT&quot;,&quot;relativeTransform&quot;:{&quot;translate&quot;:{&quot;x&quot;:8.743906861998,&quot;y&quot;:-21.85466898630421},&quot;rotate&quot;:0,&quot;skewX&quot;:0,&quot;scale&quot;:{&quot;x&quot;:0.08222834844280869,&quot;y&quot;:0.08222834844280869}},&quot;image&quot;:{&quot;url&quot;:&quot;https://icons.biorender.com/biorender/6166f11c750572002977b480/neutrophil-02.png&quot;,&quot;fallbackUrl&quot;:&quot;https://res.cloudinary.com/dlcjuc3ej/image/upload/v1634136342/ihqrsnftzzljbkyujrif.svg#/keystone/api/icons/6166f11c750572002977b480/neutrophil-02.svg&quot;,&quot;isPremium&quot;:false,&quot;isPacked&quot;:true,&quot;size&quot;:{&quot;x&quot;:100,&quot;y&quot;:105.23560209424083}},&quot;source&quot;:{&quot;id&quot;:&quot;6166f0aa750572002977b44d&quot;,&quot;type&quot;:&quot;ASSETS&quot;},&quot;parent&quot;:{&quot;type&quot;:&quot;CHILD&quot;,&quot;parentId&quot;:&quot;54c02b51-1a14-44b3-badf-dbc84a1ac014&quot;,&quot;order&quot;:&quot;7&quot;},&quot;styles&quot;:{&quot;cell&quot;:[{&quot;monochromeTargetColor&quot;:&quot;#8169C3&quot;,&quot;styleName&quot;:&quot;FILL&quot;,&quot;color&quot;:&quot;#a293cf&quot;},{&quot;monochromeTargetColor&quot;:&quot;#8169C3&quot;,&quot;styleName&quot;:&quot;STROKE&quot;,&quot;color&quot;:&quot;#5c48a4&quot;}],&quot;nucleus&quot;:[{&quot;monochromeTargetColor&quot;:&quot;#8169C3&quot;,&quot;styleName&quot;:&quot;FILL&quot;,&quot;color&quot;:&quot;#7764b5&quot;},{&quot;monochromeTargetColor&quot;:&quot;#8169C3&quot;,&quot;styleName&quot;:&quot;STROKE&quot;,&quot;color&quot;:&quot;#5f4ca6&quot;}],&quot;granules&quot;:[{&quot;monochromeTargetColor&quot;:&quot;#8169C3&quot;,&quot;styleName&quot;:&quot;FILL&quot;,&quot;color&quot;:&quot;#5f4ca6&quot;},{&quot;monochromeTargetColor&quot;:&quot;#8169C3&quot;,&quot;styleName&quot;:&quot;STROKE&quot;}]}},&quot;3166eecb-d7b6-49b8-85bf-6b49d8584c1b&quot;:{&quot;id&quot;:&quot;3166eecb-d7b6-49b8-85bf-6b49d8584c1b&quot;,&quot;name&quot;:&quot;Neutrophil&quot;,&quot;type&quot;:&quot;FIGURE_OBJECT&quot;,&quot;relativeTransform&quot;:{&quot;translate&quot;:{&quot;x&quot;:-7.758043922026182,&quot;y&quot;:20.868792704110568},&quot;rotate&quot;:0,&quot;skewX&quot;:0,&quot;scale&quot;:{&quot;x&quot;:0.07935378855186627,&quot;y&quot;:0.07935378855186626}},&quot;image&quot;:{&quot;url&quot;:&quot;https://icons.biorender.com/biorender/6166f11c750572002977b480/neutrophil-02.png&quot;,&quot;fallbackUrl&quot;:&quot;https://res.cloudinary.com/dlcjuc3ej/image/upload/v1634136342/ihqrsnftzzljbkyujrif.svg#/keystone/api/icons/6166f11c750572002977b480/neutrophil-02.svg&quot;,&quot;isPremium&quot;:false,&quot;isPacked&quot;:true,&quot;size&quot;:{&quot;x&quot;:100,&quot;y&quot;:105.23560209424083}},&quot;source&quot;:{&quot;id&quot;:&quot;6166f0aa750572002977b44d&quot;,&quot;type&quot;:&quot;ASSETS&quot;},&quot;parent&quot;:{&quot;type&quot;:&quot;CHILD&quot;,&quot;parentId&quot;:&quot;54c02b51-1a14-44b3-badf-dbc84a1ac014&quot;,&quot;order&quot;:&quot;2&quot;},&quot;styles&quot;:{&quot;cell&quot;:[{&quot;monochromeTargetColor&quot;:&quot;#8169C3&quot;,&quot;styleName&quot;:&quot;FILL&quot;,&quot;color&quot;:&quot;#a293cf&quot;},{&quot;monochromeTargetColor&quot;:&quot;#8169C3&quot;,&quot;styleName&quot;:&quot;STROKE&quot;,&quot;color&quot;:&quot;#5c48a4&quot;}],&quot;nucleus&quot;:[{&quot;monochromeTargetColor&quot;:&quot;#8169C3&quot;,&quot;styleName&quot;:&quot;FILL&quot;,&quot;color&quot;:&quot;#7764b5&quot;},{&quot;monochromeTargetColor&quot;:&quot;#8169C3&quot;,&quot;styleName&quot;:&quot;STROKE&quot;,&quot;color&quot;:&quot;#5f4ca6&quot;}],&quot;granules&quot;:[{&quot;monochromeTargetColor&quot;:&quot;#8169C3&quot;,&quot;styleName&quot;:&quot;FILL&quot;,&quot;color&quot;:&quot;#5f4ca6&quot;},{&quot;monochromeTargetColor&quot;:&quot;#8169C3&quot;,&quot;styleName&quot;:&quot;STROKE&quot;}]}},&quot;1092b33c-74c9-47d6-a818-4bb13c6fe34b&quot;:{&quot;type&quot;:&quot;FIGURE_OBJECT&quot;,&quot;id&quot;:&quot;1092b33c-74c9-47d6-a818-4bb13c6fe34b&quot;,&quot;relativeTransform&quot;:{&quot;translate&quot;:{&quot;x&quot;:2.5152928621905777,&quot;y&quot;:-2.03846736157875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7&quot;}},&quot;e326d710-58c4-487a-a7c1-cfebf3b1c6b3&quot;:{&quot;id&quot;:&quot;e326d710-58c4-487a-a7c1-cfebf3b1c6b3&quot;,&quot;name&quot;:&quot;Natural killer cell&quot;,&quot;type&quot;:&quot;FIGURE_OBJECT&quot;,&quot;relativeTransform&quot;:{&quot;translate&quot;:{&quot;x&quot;:-19.780726738538046,&quot;y&quot;:-16.676364942483467},&quot;rotate&quot;:-0.6497074577214077,&quot;skewX&quot;:0,&quot;scale&quot;:{&quot;x&quot;:0.07365990007919786,&quot;y&quot;:0.07365990007919784}},&quot;image&quot;:{&quot;url&quot;:&quot;https://icons.biorender.com/biorender/61799a7d4b488100281faf99/natural-killer-cell-01.png&quot;,&quot;fallbackUrl&quot;:&quot;https://res.cloudinary.com/dlcjuc3ej/image/upload/v1635359345/nst3j4y3jwv1cuyo1b5x.svg#/keystone/api/icons/61799a7d4b488100281faf99/natural-killer-cell-01.svg&quot;,&quot;isPremium&quot;:false,&quot;isPacked&quot;:true,&quot;size&quot;:{&quot;x&quot;:100,&quot;y&quot;:100}},&quot;source&quot;:{&quot;id&quot;:&quot;61798a634b488100281fada1&quot;,&quot;type&quot;:&quot;ASSETS&quot;},&quot;parent&quot;:{&quot;type&quot;:&quot;CHILD&quot;,&quot;parentId&quot;:&quot;1092b33c-74c9-47d6-a818-4bb13c6fe34b&quot;,&quot;order&quot;:&quot;05&quot;}},&quot;c534d11b-13b7-4c4c-b8c1-29c32b66ef5d&quot;:{&quot;id&quot;:&quot;c534d11b-13b7-4c4c-b8c1-29c32b66ef5d&quot;,&quot;name&quot;:&quot;Natural killer cell&quot;,&quot;type&quot;:&quot;FIGURE_OBJECT&quot;,&quot;relativeTransform&quot;:{&quot;translate&quot;:{&quot;x&quot;:19.78066808939453,&quot;y&quot;:17.128735319470277},&quot;rotate&quot;:1.011301408495063,&quot;skewX&quot;:-2.3978900656599296e-16,&quot;scale&quot;:{&quot;x&quot;:0.07365990007919783,&quot;y&quot;:0.07365990007919786}},&quot;image&quot;:{&quot;url&quot;:&quot;https://icons.biorender.com/biorender/61799a7d4b488100281faf99/natural-killer-cell-01.png&quot;,&quot;fallbackUrl&quot;:&quot;https://res.cloudinary.com/dlcjuc3ej/image/upload/v1635359345/nst3j4y3jwv1cuyo1b5x.svg#/keystone/api/icons/61799a7d4b488100281faf99/natural-killer-cell-01.svg&quot;,&quot;isPremium&quot;:false,&quot;isPacked&quot;:true,&quot;size&quot;:{&quot;x&quot;:100,&quot;y&quot;:100}},&quot;source&quot;:{&quot;id&quot;:&quot;61798a634b488100281fada1&quot;,&quot;type&quot;:&quot;ASSETS&quot;},&quot;parent&quot;:{&quot;type&quot;:&quot;CHILD&quot;,&quot;parentId&quot;:&quot;1092b33c-74c9-47d6-a818-4bb13c6fe34b&quot;,&quot;order&quot;:&quot;1&quot;}},&quot;bdc91ae3-06ea-4ee2-95d2-a2b09a4fdb51&quot;:{&quot;type&quot;:&quot;FIGURE_OBJECT&quot;,&quot;id&quot;:&quot;bdc91ae3-06ea-4ee2-95d2-a2b09a4fdb51&quot;,&quot;relativeTransform&quot;:{&quot;translate&quot;:{&quot;x&quot;:1.2107871427963972,&quot;y&quot;:0.4761063774407343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77&quot;}},&quot;a184b877-f3c3-4141-a6ed-8d91b6fc5362&quot;:{&quot;type&quot;:&quot;FIGURE_OBJECT&quot;,&quot;id&quot;:&quot;a184b877-f3c3-4141-a6ed-8d91b6fc5362&quot;,&quot;parent&quot;:{&quot;type&quot;:&quot;CHILD&quot;,&quot;parentId&quot;:&quot;bdc91ae3-06ea-4ee2-95d2-a2b09a4fdb51&quot;,&quot;order&quot;:&quot;98&quot;},&quot;relativeTransform&quot;:{&quot;translate&quot;:{&quot;x&quot;:0,&quot;y&quot;:0},&quot;rotate&quot;:0}},&quot;8e72e21d-6c9c-4955-9f51-7be6b617c96d&quot;:{&quot;id&quot;:&quot;8e72e21d-6c9c-4955-9f51-7be6b617c96d&quot;,&quot;name&quot;:&quot;Macrophage (epitheloid)&quot;,&quot;type&quot;:&quot;FIGURE_OBJECT&quot;,&quot;relativeTransform&quot;:{&quot;translate&quot;:{&quot;x&quot;:-11.40107212833677,&quot;y&quot;:-23.70268744970085},&quot;rotate&quot;:-0.2104113300765785,&quot;skewX&quot;:4.5249913662329714e-17,&quot;scale&quot;:{&quot;x&quot;:0.06922472783888707,&quot;y&quot;:0.06922472783888717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02&quot;}},&quot;af78c2b6-a1b6-4c1e-a66f-8d5cdf1380cd&quot;:{&quot;id&quot;:&quot;af78c2b6-a1b6-4c1e-a66f-8d5cdf1380cd&quot;,&quot;name&quot;:&quot;Macrophage (epitheloid)&quot;,&quot;type&quot;:&quot;FIGURE_OBJECT&quot;,&quot;relativeTransform&quot;:{&quot;translate&quot;:{&quot;x&quot;:-1.0914165885540632,&quot;y&quot;:-26.578592425822716},&quot;rotate&quot;:-0.07138821475135596,&quot;skewX&quot;:7.918734890907705e-17,&quot;scale&quot;:{&quot;x&quot;:0.06922472783888704,&quot;y&quot;:0.06922472783888728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05&quot;}},&quot;6528c3a4-0819-4047-86d9-c585ceafcd14&quot;:{&quot;id&quot;:&quot;6528c3a4-0819-4047-86d9-c585ceafcd14&quot;,&quot;name&quot;:&quot;Macrophage (epitheloid)&quot;,&quot;type&quot;:&quot;FIGURE_OBJECT&quot;,&quot;relativeTransform&quot;:{&quot;translate&quot;:{&quot;x&quot;:8.516801873782386,&quot;y&quot;:-24.651177111113952},&quot;rotate&quot;:0.45802430020143003,&quot;skewX&quot;:-3.619993092986377e-16,&quot;scale&quot;:{&quot;x&quot;:0.06922472783888707,&quot;y&quot;:0.06922472783888722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1&quot;}},&quot;0e718660-15a9-40c3-b0a5-53c40ddda949&quot;:{&quot;id&quot;:&quot;0e718660-15a9-40c3-b0a5-53c40ddda949&quot;,&quot;name&quot;:&quot;Macrophage (epitheloid)&quot;,&quot;type&quot;:&quot;FIGURE_OBJECT&quot;,&quot;relativeTransform&quot;:{&quot;translate&quot;:{&quot;x&quot;:-5.696648175392511,&quot;y&quot;:-17.817837534246852},&quot;rotate&quot;:-0.10618227174372401,&quot;skewX&quot;:-1.5837469781815422e-16,&quot;scale&quot;:{&quot;x&quot;:0.06922472783888702,&quot;y&quot;:0.06922472783888721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15&quot;}},&quot;f1fc9df5-bc9f-4a1e-afa8-5f1ed8b7812b&quot;:{&quot;id&quot;:&quot;f1fc9df5-bc9f-4a1e-afa8-5f1ed8b7812b&quot;,&quot;name&quot;:&quot;Macrophage (epitheloid)&quot;,&quot;type&quot;:&quot;FIGURE_OBJECT&quot;,&quot;relativeTransform&quot;:{&quot;translate&quot;:{&quot;x&quot;:-14.334351439824747,&quot;y&quot;:-13.562710170475436},&quot;rotate&quot;:-0.7311657530203242,&quot;skewX&quot;:-6.334987912726169e-16,&quot;scale&quot;:{&quot;x&quot;:0.06922472783888702,&quot;y&quot;:0.06922472783888725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2&quot;}},&quot;ac8d83f1-ef31-406f-bb7f-813c1619391d&quot;:{&quot;id&quot;:&quot;ac8d83f1-ef31-406f-bb7f-813c1619391d&quot;,&quot;name&quot;:&quot;Macrophage (epitheloid)&quot;,&quot;type&quot;:&quot;FIGURE_OBJECT&quot;,&quot;relativeTransform&quot;:{&quot;translate&quot;:{&quot;x&quot;:-23.178698913870424,&quot;y&quot;:-11.554931418890261},&quot;rotate&quot;:-1.057177676496468,&quot;skewX&quot;:3.619993092986382e-16,&quot;scale&quot;:{&quot;x&quot;:0.06922472783888702,&quot;y&quot;:0.06922472783888714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22&quot;}},&quot;1e42b3d2-0949-4b02-89f4-52a185979b2b&quot;:{&quot;id&quot;:&quot;1e42b3d2-0949-4b02-89f4-52a185979b2b&quot;,&quot;name&quot;:&quot;Macrophage (epitheloid)&quot;,&quot;type&quot;:&quot;FIGURE_OBJECT&quot;,&quot;relativeTransform&quot;:{&quot;translate&quot;:{&quot;x&quot;:-19.707154144230046,&quot;y&quot;:-4.169652153867623},&quot;rotate&quot;:-1.2452501448178694,&quot;skewX&quot;:4.524991366232982e-17,&quot;scale&quot;:{&quot;x&quot;:0.06922472783888699,&quot;y&quot;:0.0692247278388871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25&quot;}},&quot;338f2764-dc49-4a96-b4da-1d683c700edd&quot;:{&quot;id&quot;:&quot;338f2764-dc49-4a96-b4da-1d683c700edd&quot;,&quot;name&quot;:&quot;Macrophage (epitheloid)&quot;,&quot;type&quot;:&quot;FIGURE_OBJECT&quot;,&quot;relativeTransform&quot;:{&quot;translate&quot;:{&quot;x&quot;:-26.78096799781385,&quot;y&quot;:-2.074426559736276},&quot;rotate&quot;:-1.5707963267948963,&quot;skewX&quot;:1.0627802766581884e-16,&quot;scale&quot;:{&quot;x&quot;:0.06922472783888699,&quot;y&quot;:0.06922472783888717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3&quot;}},&quot;4f5cff56-4786-48d0-9070-5d212e5797d9&quot;:{&quot;id&quot;:&quot;4f5cff56-4786-48d0-9070-5d212e5797d9&quot;,&quot;name&quot;:&quot;Macrophage (epitheloid)&quot;,&quot;type&quot;:&quot;FIGURE_OBJECT&quot;,&quot;relativeTransform&quot;:{&quot;translate&quot;:{&quot;x&quot;:-19.685477857101926,&quot;y&quot;:5.572593152608391},&quot;rotate&quot;:1.2396601222690742,&quot;skewX&quot;:5.429989639479577e-16,&quot;scale&quot;:{&quot;x&quot;:0.06922472783888699,&quot;y&quot;:0.06922472783888732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4&quot;}},&quot;b916caa2-238e-46f9-82d3-e8f2094ab293&quot;:{&quot;id&quot;:&quot;b916caa2-238e-46f9-82d3-e8f2094ab293&quot;,&quot;name&quot;:&quot;Macrophage (epitheloid)&quot;,&quot;type&quot;:&quot;FIGURE_OBJECT&quot;,&quot;relativeTransform&quot;:{&quot;translate&quot;:{&quot;x&quot;:-20.456097237039053,&quot;y&quot;:17.351063487097825},&quot;rotate&quot;:-2.3078284247719805,&quot;skewX&quot;:0,&quot;scale&quot;:{&quot;x&quot;:0.06922472783888702,&quot;y&quot;:0.069224727838887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5&quot;}},&quot;fed75896-f998-439e-8f24-ddcd167886e5&quot;:{&quot;id&quot;:&quot;fed75896-f998-439e-8f24-ddcd167886e5&quot;,&quot;name&quot;:&quot;Macrophage (epitheloid)&quot;,&quot;type&quot;:&quot;FIGURE_OBJECT&quot;,&quot;relativeTransform&quot;:{&quot;translate&quot;:{&quot;x&quot;:-14.640177074866113,&quot;y&quot;:14.229261174078237},&quot;rotate&quot;:0.8269549518444369,&quot;skewX&quot;:9.049982732465964e-17,&quot;scale&quot;:{&quot;x&quot;:0.06922472783888699,&quot;y&quot;:0.06922472783888728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52&quot;}},&quot;b600d1a4-2e14-480e-85b7-f2c8e9601337&quot;:{&quot;id&quot;:&quot;b600d1a4-2e14-480e-85b7-f2c8e9601337&quot;,&quot;name&quot;:&quot;Macrophage (epitheloid)&quot;,&quot;type&quot;:&quot;FIGURE_OBJECT&quot;,&quot;relativeTransform&quot;:{&quot;translate&quot;:{&quot;x&quot;:-5.696610624142847,&quot;y&quot;:19.192765688992267},&quot;rotate&quot;:0.1936742287803823,&quot;skewX&quot;:-4.52499136623298e-17,&quot;scale&quot;:{&quot;x&quot;:0.069224727838887,&quot;y&quot;:0.06922472783888725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55&quot;}},&quot;8f79d704-d71d-45ec-a693-9d4bf1088dfc&quot;:{&quot;id&quot;:&quot;8f79d704-d71d-45ec-a693-9d4bf1088dfc&quot;,&quot;name&quot;:&quot;Macrophage (epitheloid)&quot;,&quot;type&quot;:&quot;FIGURE_OBJECT&quot;,&quot;relativeTransform&quot;:{&quot;translate&quot;:{&quot;x&quot;:-5.1450685354268995,&quot;y&quot;:26.124674093887513},&quot;rotate&quot;:-3.034771646390439,&quot;skewX&quot;:9.049982732465964e-17,&quot;scale&quot;:{&quot;x&quot;:0.06922472783888699,&quot;y&quot;:0.06922472783888726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6&quot;}},&quot;9ec21d0e-925c-46a5-b3a2-480ac67ad05b&quot;:{&quot;id&quot;:&quot;9ec21d0e-925c-46a5-b3a2-480ac67ad05b&quot;,&quot;name&quot;:&quot;Macrophage (epitheloid)&quot;,&quot;type&quot;:&quot;FIGURE_OBJECT&quot;,&quot;relativeTransform&quot;:{&quot;translate&quot;:{&quot;x&quot;:12.151025681380151,&quot;y&quot;:15.014446683050924},&quot;rotate&quot;:2.524845515733441,&quot;skewX&quot;:1.8099965464931923e-16,&quot;scale&quot;:{&quot;x&quot;:0.06922472783888699,&quot;y&quot;:0.06922472783888732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65&quot;}},&quot;55101303-90f1-4bb3-8dd1-62283ac9626a&quot;:{&quot;id&quot;:&quot;55101303-90f1-4bb3-8dd1-62283ac9626a&quot;,&quot;name&quot;:&quot;Macrophage (epitheloid)&quot;,&quot;type&quot;:&quot;FIGURE_OBJECT&quot;,&quot;relativeTransform&quot;:{&quot;translate&quot;:{&quot;x&quot;:15.480229851642688,&quot;y&quot;:21.184796312049976},&quot;rotate&quot;:2.444847735300167,&quot;skewX&quot;:0,&quot;scale&quot;:{&quot;x&quot;:0.069224727838887,&quot;y&quot;:0.06922472783888729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7&quot;}},&quot;182068e2-b099-4e27-b4ce-e9157ce5c1dd&quot;:{&quot;id&quot;:&quot;182068e2-b099-4e27-b4ce-e9157ce5c1dd&quot;,&quot;name&quot;:&quot;Macrophage (epitheloid)&quot;,&quot;type&quot;:&quot;FIGURE_OBJECT&quot;,&quot;relativeTransform&quot;:{&quot;translate&quot;:{&quot;x&quot;:23.484426393897294,&quot;y&quot;:5.601870460909241},&quot;rotate&quot;:1.6696469341077147,&quot;skewX&quot;:2.4887452514281396e-16,&quot;scale&quot;:{&quot;x&quot;:0.06922472783888699,&quot;y&quot;:0.06922472783888729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72&quot;}},&quot;8fc6a000-9a2d-4562-b055-199054fb36ff&quot;:{&quot;id&quot;:&quot;8fc6a000-9a2d-4562-b055-199054fb36ff&quot;,&quot;name&quot;:&quot;Macrophage (epitheloid)&quot;,&quot;type&quot;:&quot;FIGURE_OBJECT&quot;,&quot;relativeTransform&quot;:{&quot;translate&quot;:{&quot;x&quot;:16.451540248426124,&quot;y&quot;:5.839008093052465},&quot;rotate&quot;:1.6696469341077147,&quot;skewX&quot;:2.4887452514281396e-16,&quot;scale&quot;:{&quot;x&quot;:0.06922472783888699,&quot;y&quot;:0.06922472783888729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75&quot;}},&quot;b3da42e1-5c31-44da-bcd7-088f59063b12&quot;:{&quot;id&quot;:&quot;b3da42e1-5c31-44da-bcd7-088f59063b12&quot;,&quot;name&quot;:&quot;Macrophage (epitheloid)&quot;,&quot;type&quot;:&quot;FIGURE_OBJECT&quot;,&quot;relativeTransform&quot;:{&quot;translate&quot;:{&quot;x&quot;:16.930490005834628,&quot;y&quot;:-4.169664670950838},&quot;rotate&quot;:1.485658079532649,&quot;skewX&quot;:2.375620467272317e-16,&quot;scale&quot;:{&quot;x&quot;:0.06922472783888697,&quot;y&quot;:0.0692247278388873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8&quot;}},&quot;663fd526-1662-4fc5-9c44-665dcdc1a85d&quot;:{&quot;id&quot;:&quot;663fd526-1662-4fc5-9c44-665dcdc1a85d&quot;,&quot;name&quot;:&quot;Macrophage (epitheloid)&quot;,&quot;type&quot;:&quot;FIGURE_OBJECT&quot;,&quot;relativeTransform&quot;:{&quot;translate&quot;:{&quot;x&quot;:23.74996195239221,&quot;y&quot;:-4.0894462843042225},&quot;rotate&quot;:1.4487395216110583,&quot;skewX&quot;:2.7149948197397914e-16,&quot;scale&quot;:{&quot;x&quot;:0.06922472783888696,&quot;y&quot;:0.06922472783888733}},&quot;image&quot;:{&quot;url&quot;:&quot;https://icons.biorender.com/biorender/615499985275170029fdb3b0/20210929202957/image/macrophage-epitheloid-01.png&quot;,&quot;fallbackUrl&quot;:&quot;https://res.cloudinary.com/dlcjuc3ej/image/upload/v1632947397/xuarqfarzitwwbkotf6a.svg#/keystone/api/icons/615499985275170029fdb3b0/20210929202957/image/macrophage-epitheloid-01.svg&quot;,&quot;isPremium&quot;:false,&quot;isPacked&quot;:true,&quot;size&quot;:{&quot;x&quot;:150,&quot;y&quot;:93.75}},&quot;source&quot;:{&quot;id&quot;:&quot;615499985275170029fdb3b0&quot;,&quot;type&quot;:&quot;ASSETS&quot;},&quot;parent&quot;:{&quot;type&quot;:&quot;CHILD&quot;,&quot;parentId&quot;:&quot;a184b877-f3c3-4141-a6ed-8d91b6fc5362&quot;,&quot;order&quot;:&quot;9&quot;}},&quot;dc32af53-ae69-49fe-a075-4c285cd7e8f3&quot;:{&quot;type&quot;:&quot;FIGURE_OBJECT&quot;,&quot;id&quot;:&quot;dc32af53-ae69-49fe-a075-4c285cd7e8f3&quot;,&quot;parent&quot;:{&quot;type&quot;:&quot;CHILD&quot;,&quot;parentId&quot;:&quot;bdc91ae3-06ea-4ee2-95d2-a2b09a4fdb51&quot;,&quot;order&quot;:&quot;99&quot;},&quot;relativeTransform&quot;:{&quot;translate&quot;:{&quot;x&quot;:0,&quot;y&quot;:0},&quot;rotate&quot;:0}},&quot;72df7cbc-d416-4662-8a98-f07a3f6cced2&quot;:{&quot;id&quot;:&quot;72df7cbc-d416-4662-8a98-f07a3f6cced2&quot;,&quot;name&quot;:&quot;Lymphocyte (B-cell)&quot;,&quot;type&quot;:&quot;FIGURE_OBJECT&quot;,&quot;relativeTransform&quot;:{&quot;translate&quot;:{&quot;x&quot;:-31.3147463033699,&quot;y&quot;:-11.28525822883328},&quot;rotate&quot;:-1.5707963267948966,&quot;skewX&quot;:0,&quot;scale&quot;:{&quot;x&quot;:0.06747625233952945,&quot;y&quot;:0.06747625233952945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1&quot;}},&quot;d1d960ad-7afe-46f5-9103-8ebd4dc1a82c&quot;:{&quot;id&quot;:&quot;d1d960ad-7afe-46f5-9103-8ebd4dc1a82c&quot;,&quot;name&quot;:&quot;Lymphocyte (B-cell)&quot;,&quot;type&quot;:&quot;FIGURE_OBJECT&quot;,&quot;relativeTransform&quot;:{&quot;translate&quot;:{&quot;x&quot;:-28.587937774125862,&quot;y&quot;:18.633297274672717},&quot;rotate&quot;:2.4492935982947064e-16,&quot;skewX&quot;:0,&quot;scale&quot;:{&quot;x&quot;:0.06747625233952945,&quot;y&quot;:0.06747625233952945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2&quot;}},&quot;8c231f29-1161-439d-bfb1-6d7b88e95025&quot;:{&quot;id&quot;:&quot;8c231f29-1161-439d-bfb1-6d7b88e95025&quot;,&quot;name&quot;:&quot;Lymphocyte (B-cell)&quot;,&quot;type&quot;:&quot;FIGURE_OBJECT&quot;,&quot;relativeTransform&quot;:{&quot;translate&quot;:{&quot;x&quot;:-2.222050846778098,&quot;y&quot;:33.03379994368411},&quot;rotate&quot;:2.4492935982947064e-16,&quot;skewX&quot;:0,&quot;scale&quot;:{&quot;x&quot;:0.06747625233952945,&quot;y&quot;:0.06747625233952945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3&quot;}},&quot;19854a50-4dff-41ba-8a31-add93ee931e6&quot;:{&quot;id&quot;:&quot;19854a50-4dff-41ba-8a31-add93ee931e6&quot;,&quot;name&quot;:&quot;Lymphocyte (B-cell)&quot;,&quot;type&quot;:&quot;FIGURE_OBJECT&quot;,&quot;relativeTransform&quot;:{&quot;translate&quot;:{&quot;x&quot;:5.587333053834559,&quot;y&quot;:31.785959470522375},&quot;rotate&quot;: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5&quot;}},&quot;8ebcacf9-fed1-4aca-b77c-0e7825bf3b39&quot;:{&quot;id&quot;:&quot;8ebcacf9-fed1-4aca-b77c-0e7825bf3b39&quot;,&quot;name&quot;:&quot;Lymphocyte (B-cell)&quot;,&quot;type&quot;:&quot;FIGURE_OBJECT&quot;,&quot;relativeTransform&quot;:{&quot;translate&quot;:{&quot;x&quot;:31.33944875494665,&quot;y&quot;:-1.029500824725491},&quot;rotate&quot;:-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6&quot;}},&quot;7471f13e-09e9-424b-8ecb-199561e8b26b&quot;:{&quot;id&quot;:&quot;7471f13e-09e9-424b-8ecb-199561e8b26b&quot;,&quot;name&quot;:&quot;Lymphocyte (B-cell)&quot;,&quot;type&quot;:&quot;FIGURE_OBJECT&quot;,&quot;relativeTransform&quot;:{&quot;translate&quot;:{&quot;x&quot;:20.807476936508397,&quot;y&quot;:-27.7579068063859},&quot;rotate&quot;:-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7&quot;}},&quot;57b6f4a7-7feb-45c2-bbb9-49e57046d7d6&quot;:{&quot;id&quot;:&quot;57b6f4a7-7feb-45c2-bbb9-49e57046d7d6&quot;,&quot;name&quot;:&quot;Lymphocyte (B-cell)&quot;,&quot;type&quot;:&quot;FIGURE_OBJECT&quot;,&quot;relativeTransform&quot;:{&quot;translate&quot;:{&quot;x&quot;:-1.8204498511908582,&quot;y&quot;:-33.80974308921889},&quot;rotate&quot;:-0.7853981633974486,&quot;skewX&quot;:0,&quot;scale&quot;:{&quot;x&quot;:0.06747625233952943,&quot;y&quot;:0.06747625233952949}},&quot;image&quot;:{&quot;url&quot;:&quot;https://icons.biorender.com/biorender/61536716e75ac20029699d99/20210928190648/image/b-cell.png&quot;,&quot;fallbackUrl&quot;:&quot;https://res.cloudinary.com/dlcjuc3ej/image/upload/v1632856008/anisjrhl63lzjitncn6f.svg#/keystone/api/icons/61536716e75ac20029699d99/20210928190648/image/b-cell.svg&quot;,&quot;isPremium&quot;:false,&quot;isPacked&quot;:true,&quot;size&quot;:{&quot;x&quot;:100,&quot;y&quot;:102.83687943262412}},&quot;source&quot;:{&quot;id&quot;:&quot;61536716e75ac20029699d99&quot;,&quot;type&quot;:&quot;ASSETS&quot;},&quot;parent&quot;:{&quot;type&quot;:&quot;CHILD&quot;,&quot;parentId&quot;:&quot;dc32af53-ae69-49fe-a075-4c285cd7e8f3&quot;,&quot;order&quot;:&quot;8&quot;}},&quot;6270ea0a-0e14-4d56-88e5-7ce59d85321e&quot;:{&quot;type&quot;:&quot;FIGURE_OBJECT&quot;,&quot;id&quot;:&quot;6270ea0a-0e14-4d56-88e5-7ce59d85321e&quot;,&quot;relativeTransform&quot;:{&quot;translate&quot;:{&quot;x&quot;:5.798946193067352,&quot;y&quot;:22.0229208684409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9&quot;}},&quot;2b2479ce-4ec9-4d21-a298-272ae6d88a1e&quot;:{&quot;type&quot;:&quot;FIGURE_OBJECT&quot;,&quot;id&quot;:&quot;2b2479ce-4ec9-4d21-a298-272ae6d88a1e&quot;,&quot;name&quot;:&quot;Cell shape 3&quot;,&quot;relativeTransform&quot;:{&quot;translate&quot;:{&quot;x&quot;:-4.708523225868806e-15,&quot;y&quot;:-1.1300455742085137e-14},&quot;rotate&quot;:1.0268980610037517,&quot;skewX&quot;:-5.308849746911068e-17,&quot;scale&quot;:{&quot;x&quot;:0.09038261767404449,&quot;y&quot;:0.09038261767404454}},&quot;opacity&quot;:1,&quot;image&quot;:{&quot;url&quot;:&quot;https://icons.biorender.com/biorender/5cf04883da626304005ada52/cell-shape-3.png&quot;,&quot;fallbackUrl&quot;:&quot;https://res.cloudinary.com/dlcjuc3ej/image/upload/v1559251053/myw5ufhu4ahtbkrchp3d.svg#/keystone/api/icons/5cf04883da626304005ada52/cell-shape-3.svg&quot;,&quot;size&quot;:{&quot;x&quot;:150,&quot;y&quot;:150},&quot;isPremium&quot;:false,&quot;isPacked&quot;:true},&quot;source&quot;:{&quot;id&quot;:&quot;5cf0482dda626304005ada3d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1&quot;}},&quot;4cb42e98-1fea-47a9-92d2-1537aca93fe2&quot;:{&quot;type&quot;:&quot;FIGURE_OBJECT&quot;,&quot;id&quot;:&quot;4cb42e98-1fea-47a9-92d2-1537aca93fe2&quot;,&quot;name&quot;:&quot;Nucleus shape 8&quot;,&quot;relativeTransform&quot;:{&quot;translate&quot;:{&quot;x&quot;:2.8735939036220928,&quot;y&quot;:-1.1016494451339813},&quot;rotate&quot;:1.4726625444810357,&quot;skewX&quot;:1.9446664423264726e-17,&quot;scale&quot;:{&quot;x&quot;:0.026399006509955594,&quot;y&quot;:0.026399006509955598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2&quot;}},&quot;54a34b6f-c921-44cb-ba47-5c72bb087699&quot;:{&quot;type&quot;:&quot;FIGURE_OBJECT&quot;,&quot;id&quot;:&quot;54a34b6f-c921-44cb-ba47-5c72bb087699&quot;,&quot;name&quot;:&quot;Nucleus shape 6&quot;,&quot;relativeTransform&quot;:{&quot;translate&quot;:{&quot;x&quot;:-1.4331556408451942,&quot;y&quot;:-1.6494948462473857},&quot;rotate&quot;:1.493747863681873,&quot;skewX&quot;:-1.0947266144352402e-16,&quot;scale&quot;:{&quot;x&quot;:0.019271607067598503,&quot;y&quot;:0.019271607067598517}},&quot;opacity&quot;:1,&quot;image&quot;:{&quot;url&quot;:&quot;https://icons.biorender.com/biorender/5cf167ed48bc020400d6b353/nucleus-shape-6.png&quot;,&quot;fallbackUrl&quot;:&quot;https://res.cloudinary.com/dlcjuc3ej/image/upload/v1559324647/pzetmgkkfnrg5qvzijm4.svg#/keystone/api/icons/5cf167ed48bc020400d6b353/nucleus-shape-6.svg&quot;,&quot;size&quot;:{&quot;x&quot;:200,&quot;y&quot;:200},&quot;isPremium&quot;:false,&quot;isPacked&quot;:true},&quot;source&quot;:{&quot;id&quot;:&quot;5cf167ad48bc020400d6b33e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5&quot;}},&quot;dcf17dec-96e9-493c-aadf-914d71b16aff&quot;:{&quot;type&quot;:&quot;FIGURE_OBJECT&quot;,&quot;id&quot;:&quot;dcf17dec-96e9-493c-aadf-914d71b16aff&quot;,&quot;name&quot;:&quot;Nucleus shape 8&quot;,&quot;relativeTransform&quot;:{&quot;translate&quot;:{&quot;x&quot;:-2.772006806257609,&quot;y&quot;:2.312537412409482},&quot;rotate&quot;:-2.2340086462905955,&quot;skewX&quot;:2.975947521837922e-16,&quot;scale&quot;:{&quot;x&quot;:0.02337696528111863,&quot;y&quot;:0.023376965281118635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6270ea0a-0e14-4d56-88e5-7ce59d85321e&quot;,&quot;order&quot;:&quot;7&quot;}},&quot;b709987f-5010-4a6c-b595-de5273978713&quot;:{&quot;type&quot;:&quot;FIGURE_OBJECT&quot;,&quot;id&quot;:&quot;b709987f-5010-4a6c-b595-de5273978713&quot;,&quot;relativeTransform&quot;:{&quot;translate&quot;:{&quot;x&quot;:13.394258078024519,&quot;y&quot;:-13.212936353832779},&quot;rotate&quot;:-1.9393422252881922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1c7106c5-829d-4ca0-aa72-bd531cedbd6d&quot;,&quot;order&quot;:&quot;95&quot;}},&quot;d4b7dd47-4418-4c4d-849b-2251bb77bb1c&quot;:{&quot;type&quot;:&quot;FIGURE_OBJECT&quot;,&quot;id&quot;:&quot;d4b7dd47-4418-4c4d-849b-2251bb77bb1c&quot;,&quot;name&quot;:&quot;Cell shape 3&quot;,&quot;relativeTransform&quot;:{&quot;translate&quot;:{&quot;x&quot;:-4.708523225868806e-15,&quot;y&quot;:-1.1300455742085139e-14},&quot;rotate&quot;:1.0268980610037521,&quot;skewX&quot;:2.654424873455535e-16,&quot;scale&quot;:{&quot;x&quot;:0.09038261767404447,&quot;y&quot;:0.0903826176740446}},&quot;opacity&quot;:1,&quot;image&quot;:{&quot;url&quot;:&quot;https://icons.biorender.com/biorender/5cf04883da626304005ada52/cell-shape-3.png&quot;,&quot;fallbackUrl&quot;:&quot;https://res.cloudinary.com/dlcjuc3ej/image/upload/v1559251053/myw5ufhu4ahtbkrchp3d.svg#/keystone/api/icons/5cf04883da626304005ada52/cell-shape-3.svg&quot;,&quot;size&quot;:{&quot;x&quot;:150,&quot;y&quot;:150},&quot;isPremium&quot;:false,&quot;isPacked&quot;:true},&quot;source&quot;:{&quot;id&quot;:&quot;5cf0482dda626304005ada3d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1&quot;}},&quot;fcb18358-ede7-43dc-886d-b319d67d6473&quot;:{&quot;type&quot;:&quot;FIGURE_OBJECT&quot;,&quot;id&quot;:&quot;fcb18358-ede7-43dc-886d-b319d67d6473&quot;,&quot;name&quot;:&quot;Nucleus shape 8&quot;,&quot;relativeTransform&quot;:{&quot;translate&quot;:{&quot;x&quot;:2.873593903622093,&quot;y&quot;:-1.1016494451339816},&quot;rotate&quot;:1.4726625444810357,&quot;skewX&quot;:9.723332211632362e-17,&quot;scale&quot;:{&quot;x&quot;:0.026399006509955598,&quot;y&quot;:0.026399006509955598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2&quot;}},&quot;250c26db-ccd0-455a-bf08-cad817aface7&quot;:{&quot;type&quot;:&quot;FIGURE_OBJECT&quot;,&quot;id&quot;:&quot;250c26db-ccd0-455a-bf08-cad817aface7&quot;,&quot;name&quot;:&quot;Nucleus shape 6&quot;,&quot;relativeTransform&quot;:{&quot;translate&quot;:{&quot;x&quot;:-1.4331556408451944,&quot;y&quot;:-1.6494948462473864},&quot;rotate&quot;:1.493747863681873,&quot;skewX&quot;:-1.3684082680440503e-16,&quot;scale&quot;:{&quot;x&quot;:0.019271607067598503,&quot;y&quot;:0.019271607067598517}},&quot;opacity&quot;:1,&quot;image&quot;:{&quot;url&quot;:&quot;https://icons.biorender.com/biorender/5cf167ed48bc020400d6b353/nucleus-shape-6.png&quot;,&quot;fallbackUrl&quot;:&quot;https://res.cloudinary.com/dlcjuc3ej/image/upload/v1559324647/pzetmgkkfnrg5qvzijm4.svg#/keystone/api/icons/5cf167ed48bc020400d6b353/nucleus-shape-6.svg&quot;,&quot;size&quot;:{&quot;x&quot;:200,&quot;y&quot;:200},&quot;isPremium&quot;:false,&quot;isPacked&quot;:true},&quot;source&quot;:{&quot;id&quot;:&quot;5cf167ad48bc020400d6b33e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5&quot;}},&quot;819aa686-ba75-4804-858f-349a43fc3a09&quot;:{&quot;type&quot;:&quot;FIGURE_OBJECT&quot;,&quot;id&quot;:&quot;819aa686-ba75-4804-858f-349a43fc3a09&quot;,&quot;name&quot;:&quot;Nucleus shape 8&quot;,&quot;relativeTransform&quot;:{&quot;translate&quot;:{&quot;x&quot;:-2.772006806257609,&quot;y&quot;:2.3125374124094824},&quot;rotate&quot;:-2.2340086462905955,&quot;skewX&quot;:4.959912536396536e-16,&quot;scale&quot;:{&quot;x&quot;:0.02337696528111863,&quot;y&quot;:0.023376965281118635}},&quot;opacity&quot;:1,&quot;image&quot;:{&quot;url&quot;:&quot;https://icons.biorender.com/biorender/5cf1686048bc020400d6b387/nucleus-shape-8.png&quot;,&quot;fallbackUrl&quot;:&quot;https://res.cloudinary.com/dlcjuc3ej/image/upload/v1559324763/xsk3eqh8a17s9uysc9y3.svg#/keystone/api/icons/5cf1686048bc020400d6b387/nucleus-shape-8.svg&quot;,&quot;size&quot;:{&quot;x&quot;:200,&quot;y&quot;:152},&quot;isPremium&quot;:false,&quot;isPacked&quot;:true},&quot;source&quot;:{&quot;id&quot;:&quot;5cf1682348bc020400d6b372&quot;,&quot;type&quot;:&quot;ASSETS&quot;},&quot;pathStyles&quot;:[{&quot;type&quot;:&quot;FILL&quot;,&quot;fillStyle&quot;:&quot;rgb(0,0,0)&quot;}],&quot;isLocked&quot;:false,&quot;parent&quot;:{&quot;type&quot;:&quot;CHILD&quot;,&quot;parentId&quot;:&quot;b709987f-5010-4a6c-b595-de5273978713&quot;,&quot;order&quot;:&quot;7&quot;}},&quot;dde1fa2e-e30a-470d-9fd5-24b522bac931&quot;:{&quot;type&quot;:&quot;FIGURE_OBJECT&quot;,&quot;id&quot;:&quot;dde1fa2e-e30a-470d-9fd5-24b522bac931&quot;,&quot;parent&quot;:{&quot;type&quot;:&quot;CHILD&quot;,&quot;parentId&quot;:&quot;1c7106c5-829d-4ca0-aa72-bd531cedbd6d&quot;,&quot;order&quot;:&quot;97&quot;},&quot;relativeTransform&quot;:{&quot;translate&quot;:{&quot;x&quot;:-0.2689005792195088,&quot;y&quot;:0.4849903341009892},&quot;rotate&quot;:0}},&quot;ac812929-2a2f-4a35-acee-f18abbc44da3&quot;:{&quot;id&quot;:&quot;ac812929-2a2f-4a35-acee-f18abbc44da3&quot;,&quot;name&quot;:&quot;Macrophage&quot;,&quot;type&quot;:&quot;FIGURE_OBJECT&quot;,&quot;relativeTransform&quot;:{&quot;translate&quot;:{&quot;x&quot;:-4.8210031654300485,&quot;y&quot;:-10.612772328545857},&quot;rotate&quot;:0,&quot;skewX&quot;:0,&quot;scale&quot;:{&quot;x&quot;:0.0900901335105176,&quot;y&quot;:0.0900901335105176}},&quot;image&quot;:{&quot;url&quot;:&quot;https://icons.biorender.com/biorender/6154cab85275170029fdb813/macrophage-01.png&quot;,&quot;fallbackUrl&quot;:&quot;https://res.cloudinary.com/dlcjuc3ej/image/upload/v1632946848/wcekvscszsznwqbepu1q.svg#/keystone/api/icons/6154cab85275170029fdb813/macrophage-01.svg&quot;,&quot;isPremium&quot;:false,&quot;isPacked&quot;:true,&quot;size&quot;:{&quot;x&quot;:100,&quot;y&quot;:100}},&quot;source&quot;:{&quot;id&quot;:&quot;61548665f5ee080029be1488&quot;,&quot;type&quot;:&quot;ASSETS&quot;},&quot;parent&quot;:{&quot;type&quot;:&quot;CHILD&quot;,&quot;parentId&quot;:&quot;dde1fa2e-e30a-470d-9fd5-24b522bac931&quot;,&quot;order&quot;:&quot;05&quot;}},&quot;4a6c9333-cb61-4493-bc7b-3ee15c1f5041&quot;:{&quot;id&quot;:&quot;4a6c9333-cb61-4493-bc7b-3ee15c1f5041&quot;,&quot;name&quot;:&quot;Macrophage (phagocytosing 3)&quot;,&quot;type&quot;:&quot;FIGURE_OBJECT&quot;,&quot;relativeTransform&quot;:{&quot;translate&quot;:{&quot;x&quot;:9.317192204002342,&quot;y&quot;:-4.499410051064794},&quot;rotate&quot;:-0.39852205720886014,&quot;skewX&quot;:-2.671688418108218e-16,&quot;scale&quot;:{&quot;x&quot;:0.09009013351051758,&quot;y&quot;:0.09009013351051753}},&quot;image&quot;:{&quot;url&quot;:&quot;https://icons.biorender.com/biorender/6154cf595275170029fdb9ea/macrophage-phagocytosing-03.png&quot;,&quot;fallbackUrl&quot;:&quot;https://res.cloudinary.com/dlcjuc3ej/image/upload/v1632948053/pxpg7gxyzeldxcxjnyz6.svg#/keystone/api/icons/6154cf595275170029fdb9ea/macrophage-phagocytosing-03.svg&quot;,&quot;isPremium&quot;:false,&quot;isPacked&quot;:true,&quot;size&quot;:{&quot;x&quot;:100,&quot;y&quot;:100}},&quot;source&quot;:{&quot;id&quot;:&quot;61549f1b5275170029fdb48a&quot;,&quot;type&quot;:&quot;ASSETS&quot;},&quot;parent&quot;:{&quot;type&quot;:&quot;CHILD&quot;,&quot;parentId&quot;:&quot;dde1fa2e-e30a-470d-9fd5-24b522bac931&quot;,&quot;order&quot;:&quot;1&quot;}},&quot;0c9e1c93-daba-4aad-9090-889b013cfc2a&quot;:{&quot;id&quot;:&quot;0c9e1c93-daba-4aad-9090-889b013cfc2a&quot;,&quot;name&quot;:&quot;Macrophage (foam cell)&quot;,&quot;type&quot;:&quot;FIGURE_OBJECT&quot;,&quot;relativeTransform&quot;:{&quot;translate&quot;:{&quot;x&quot;:2.9740972583918253,&quot;y&quot;:-10.185051314882045},&quot;rotate&quot;:0,&quot;skewX&quot;:0,&quot;scale&quot;:{&quot;x&quot;:0.0900901335105176,&quot;y&quot;:0.0900901335105176}},&quot;image&quot;:{&quot;url&quot;:&quot;https://icons.biorender.com/biorender/6154cd3d5275170029fdb918/macrophage-foam-cell-01.png&quot;,&quot;fallbackUrl&quot;:&quot;https://res.cloudinary.com/dlcjuc3ej/image/upload/v1632947509/sv9bcfjtxcmw8rv622r4.svg#/keystone/api/icons/6154cd3d5275170029fdb918/macrophage-foam-cell-01.svg&quot;,&quot;isPremium&quot;:false,&quot;isPacked&quot;:true,&quot;size&quot;:{&quot;x&quot;:100,&quot;y&quot;:100}},&quot;source&quot;:{&quot;id&quot;:&quot;6154982b5275170029fdb313&quot;,&quot;type&quot;:&quot;ASSETS&quot;},&quot;parent&quot;:{&quot;type&quot;:&quot;CHILD&quot;,&quot;parentId&quot;:&quot;dde1fa2e-e30a-470d-9fd5-24b522bac931&quot;,&quot;order&quot;:&quot;2&quot;}},&quot;cab5e276-d74f-4a85-a0bb-ca9a29ec6446&quot;:{&quot;id&quot;:&quot;cab5e276-d74f-4a85-a0bb-ca9a29ec6446&quot;,&quot;name&quot;:&quot;Macrophage&quot;,&quot;type&quot;:&quot;FIGURE_OBJECT&quot;,&quot;relativeTransform&quot;:{&quot;translate&quot;:{&quot;x&quot;:11.286066722238868,&quot;y&quot;:3.8920882457546204},&quot;rotate&quot;:0,&quot;skewX&quot;:0,&quot;scale&quot;:{&quot;x&quot;:0.0900901335105176,&quot;y&quot;:0.0900901335105176}},&quot;image&quot;:{&quot;url&quot;:&quot;https://icons.biorender.com/biorender/6154cab85275170029fdb813/macrophage-01.png&quot;,&quot;fallbackUrl&quot;:&quot;https://res.cloudinary.com/dlcjuc3ej/image/upload/v1632946848/wcekvscszsznwqbepu1q.svg#/keystone/api/icons/6154cab85275170029fdb813/macrophage-01.svg&quot;,&quot;isPremium&quot;:false,&quot;isPacked&quot;:true,&quot;size&quot;:{&quot;x&quot;:100,&quot;y&quot;:100}},&quot;source&quot;:{&quot;id&quot;:&quot;61548665f5ee080029be1488&quot;,&quot;type&quot;:&quot;ASSETS&quot;},&quot;parent&quot;:{&quot;type&quot;:&quot;CHILD&quot;,&quot;parentId&quot;:&quot;dde1fa2e-e30a-470d-9fd5-24b522bac931&quot;,&quot;order&quot;:&quot;3&quot;}},&quot;cb476393-1fb1-4110-b326-659118b55e0e&quot;:{&quot;id&quot;:&quot;cb476393-1fb1-4110-b326-659118b55e0e&quot;,&quot;name&quot;:&quot;Macrophage (phagocytosing 3)&quot;,&quot;type&quot;:&quot;FIGURE_OBJECT&quot;,&quot;relativeTransform&quot;:{&quot;translate&quot;:{&quot;x&quot;:5.753604465129143,&quot;y&quot;:10.09908837030821},&quot;rotate&quot;:0.19295072124780208,&quot;skewX&quot;:-2.67168841810821e-17,&quot;scale&quot;:{&quot;x&quot;:0.0900901335105177,&quot;y&quot;:0.09009013351051771}},&quot;image&quot;:{&quot;url&quot;:&quot;https://icons.biorender.com/biorender/6154cf595275170029fdb9ea/macrophage-phagocytosing-03.png&quot;,&quot;fallbackUrl&quot;:&quot;https://res.cloudinary.com/dlcjuc3ej/image/upload/v1632948053/pxpg7gxyzeldxcxjnyz6.svg#/keystone/api/icons/6154cf595275170029fdb9ea/macrophage-phagocytosing-03.svg&quot;,&quot;isPremium&quot;:false,&quot;isPacked&quot;:true,&quot;size&quot;:{&quot;x&quot;:100,&quot;y&quot;:100}},&quot;source&quot;:{&quot;id&quot;:&quot;61549f1b5275170029fdb48a&quot;,&quot;type&quot;:&quot;ASSETS&quot;},&quot;parent&quot;:{&quot;type&quot;:&quot;CHILD&quot;,&quot;parentId&quot;:&quot;dde1fa2e-e30a-470d-9fd5-24b522bac931&quot;,&quot;order&quot;:&quot;5&quot;}},&quot;a9802f13-9ab6-482b-bad1-9d43c75aa795&quot;:{&quot;id&quot;:&quot;a9802f13-9ab6-482b-bad1-9d43c75aa795&quot;,&quot;name&quot;:&quot;Macrophage&quot;,&quot;type&quot;:&quot;FIGURE_OBJECT&quot;,&quot;relativeTransform&quot;:{&quot;translate&quot;:{&quot;x&quot;:-3.0213121546622563,&quot;y&quot;:10.879216271701992},&quot;rotate&quot;:0,&quot;skewX&quot;:0,&quot;scale&quot;:{&quot;x&quot;:0.0900901335105176,&quot;y&quot;:0.0900901335105176}},&quot;image&quot;:{&quot;url&quot;:&quot;https://icons.biorender.com/biorender/6154cab85275170029fdb813/macrophage-01.png&quot;,&quot;fallbackUrl&quot;:&quot;https://res.cloudinary.com/dlcjuc3ej/image/upload/v1632946848/wcekvscszsznwqbepu1q.svg#/keystone/api/icons/6154cab85275170029fdb813/macrophage-01.svg&quot;,&quot;isPremium&quot;:false,&quot;isPacked&quot;:true,&quot;size&quot;:{&quot;x&quot;:100,&quot;y&quot;:100}},&quot;source&quot;:{&quot;id&quot;:&quot;61548665f5ee080029be1488&quot;,&quot;type&quot;:&quot;ASSETS&quot;},&quot;parent&quot;:{&quot;type&quot;:&quot;CHILD&quot;,&quot;parentId&quot;:&quot;dde1fa2e-e30a-470d-9fd5-24b522bac931&quot;,&quot;order&quot;:&quot;6&quot;}},&quot;eef669ed-389a-490c-96c4-e2d7fa144c84&quot;:{&quot;id&quot;:&quot;eef669ed-389a-490c-96c4-e2d7fa144c84&quot;,&quot;name&quot;:&quot;Macrophage (foam cell)&quot;,&quot;type&quot;:&quot;FIGURE_OBJECT&quot;,&quot;relativeTransform&quot;:{&quot;translate&quot;:{&quot;x&quot;:-9.636356386017823,&quot;y&quot;:6.459782954275306},&quot;rotate&quot;:0,&quot;skewX&quot;:0,&quot;scale&quot;:{&quot;x&quot;:0.0900901335105176,&quot;y&quot;:0.0900901335105176}},&quot;image&quot;:{&quot;url&quot;:&quot;https://icons.biorender.com/biorender/6154cd3d5275170029fdb918/macrophage-foam-cell-01.png&quot;,&quot;fallbackUrl&quot;:&quot;https://res.cloudinary.com/dlcjuc3ej/image/upload/v1632947509/sv9bcfjtxcmw8rv622r4.svg#/keystone/api/icons/6154cd3d5275170029fdb918/macrophage-foam-cell-01.svg&quot;,&quot;isPremium&quot;:false,&quot;isPacked&quot;:true,&quot;size&quot;:{&quot;x&quot;:100,&quot;y&quot;:100}},&quot;source&quot;:{&quot;id&quot;:&quot;6154982b5275170029fdb313&quot;,&quot;type&quot;:&quot;ASSETS&quot;},&quot;parent&quot;:{&quot;type&quot;:&quot;CHILD&quot;,&quot;parentId&quot;:&quot;dde1fa2e-e30a-470d-9fd5-24b522bac931&quot;,&quot;order&quot;:&quot;7&quot;}},&quot;67f72bbc-a131-48be-8df5-e67928922816&quot;:{&quot;id&quot;:&quot;67f72bbc-a131-48be-8df5-e67928922816&quot;,&quot;name&quot;:&quot;Macrophage (apoptotic blebbing)&quot;,&quot;type&quot;:&quot;FIGURE_OBJECT&quot;,&quot;relativeTransform&quot;:{&quot;translate&quot;:{&quot;x&quot;:-10.818458029607802,&quot;y&quot;:-2.691478698648215},&quot;rotate&quot;:-0.41709919278581326,&quot;skewX&quot;:1.3500282830895618e-16,&quot;scale&quot;:{&quot;x&quot;:0.08015464528771404,&quot;y&quot;:0.08015464528771406}},&quot;image&quot;:{&quot;url&quot;:&quot;https://icons.biorender.com/biorender/6154cbf05275170029fdb87c/macrophage-apoptotic-blebbing-01.png&quot;,&quot;fallbackUrl&quot;:&quot;https://res.cloudinary.com/dlcjuc3ej/image/upload/v1632947179/rjoy8e2atelftdcwlwyd.svg#/keystone/api/icons/6154cbf05275170029fdb87c/macrophage-apoptotic-blebbing-01.svg&quot;,&quot;isPremium&quot;:false,&quot;isPacked&quot;:true,&quot;size&quot;:{&quot;x&quot;:125,&quot;y&quot;:125.00000000000001}},&quot;source&quot;:{&quot;id&quot;:&quot;615496fd5275170029fdb2a9&quot;,&quot;type&quot;:&quot;ASSETS&quot;},&quot;parent&quot;:{&quot;type&quot;:&quot;CHILD&quot;,&quot;parentId&quot;:&quot;dde1fa2e-e30a-470d-9fd5-24b522bac931&quot;,&quot;order&quot;:&quot;8&quot;}},&quot;ebcc40ab-c3ee-47ba-88d7-cadf943cfe4d&quot;:{&quot;type&quot;:&quot;FIGURE_OBJECT&quot;,&quot;id&quot;:&quot;ebcc40ab-c3ee-47ba-88d7-cadf943cfe4d&quot;,&quot;parent&quot;:{&quot;type&quot;:&quot;CHILD&quot;,&quot;parentId&quot;:&quot;1c7106c5-829d-4ca0-aa72-bd531cedbd6d&quot;,&quot;order&quot;:&quot;98&quot;},&quot;relativeTransform&quot;:{&quot;translate&quot;:{&quot;x&quot;:0,&quot;y&quot;:0},&quot;rotate&quot;:0}},&quot;01ee4cc8-56e9-41e8-ad9c-616fcb887b57&quot;:{&quot;id&quot;:&quot;01ee4cc8-56e9-41e8-ad9c-616fcb887b57&quot;,&quot;name&quot;:&quot;Dendritic cell&quot;,&quot;type&quot;:&quot;FIGURE_OBJECT&quot;,&quot;relativeTransform&quot;:{&quot;translate&quot;:{&quot;x&quot;:24.032602753317846,&quot;y&quot;:-12.797379858403401},&quot;rotate&quot;:-0.27683596229252466,&quot;skewX&quot;:-1.0293660213075974e-16,&quot;scale&quot;:{&quot;x&quot;:0.09179419464037913,&quot;y&quot;:0.09179419464037918}},&quot;image&quot;:{&quot;url&quot;:&quot;https://icons.biorender.com/biorender/6154c9ab5275170029fdb7e9/dendritic-cell-1-01.png&quot;,&quot;fallbackUrl&quot;:&quot;https://res.cloudinary.com/dlcjuc3ej/image/upload/v1632946578/xbary3ahttna5txlobxm.svg#/keystone/api/icons/6154c9ab5275170029fdb7e9/dendritic-cell-1-01.svg&quot;,&quot;isPremium&quot;:false,&quot;isPacked&quot;:true,&quot;size&quot;:{&quot;x&quot;:100,&quot;y&quot;:104.54545454545455}},&quot;source&quot;:{&quot;id&quot;:&quot;6154c9445275170029fdb7b6&quot;,&quot;type&quot;:&quot;ASSETS&quot;},&quot;parent&quot;:{&quot;type&quot;:&quot;CHILD&quot;,&quot;parentId&quot;:&quot;ebcc40ab-c3ee-47ba-88d7-cadf943cfe4d&quot;,&quot;order&quot;:&quot;2&quot;}},&quot;804f7614-183c-4449-bea6-6814b275c5ba&quot;:{&quot;id&quot;:&quot;804f7614-183c-4449-bea6-6814b275c5ba&quot;,&quot;name&quot;:&quot;Dendritic cell&quot;,&quot;type&quot;:&quot;FIGURE_OBJECT&quot;,&quot;relativeTransform&quot;:{&quot;translate&quot;:{&quot;x&quot;:-24.906088209764714,&quot;y&quot;:9.083861774128701},&quot;rotate&quot;:1.2022112459141936e-16,&quot;skewX&quot;:4.007370819713984e-17,&quot;scale&quot;:{&quot;x&quot;:0.09179419464037912,&quot;y&quot;:0.09179419464037918}},&quot;image&quot;:{&quot;url&quot;:&quot;https://icons.biorender.com/biorender/6154c9ab5275170029fdb7e9/dendritic-cell-1-01.png&quot;,&quot;fallbackUrl&quot;:&quot;https://res.cloudinary.com/dlcjuc3ej/image/upload/v1632946578/xbary3ahttna5txlobxm.svg#/keystone/api/icons/6154c9ab5275170029fdb7e9/dendritic-cell-1-01.svg&quot;,&quot;isPremium&quot;:false,&quot;isPacked&quot;:true,&quot;size&quot;:{&quot;x&quot;:100,&quot;y&quot;:104.54545454545455}},&quot;source&quot;:{&quot;id&quot;:&quot;6154c9445275170029fdb7b6&quot;,&quot;type&quot;:&quot;ASSETS&quot;},&quot;parent&quot;:{&quot;type&quot;:&quot;CHILD&quot;,&quot;parentId&quot;:&quot;ebcc40ab-c3ee-47ba-88d7-cadf943cfe4d&quot;,&quot;order&quot;:&quot;5&quot;}},&quot;68ae2f5a-6949-442c-868f-066514902e50&quot;:{&quot;type&quot;:&quot;FIGURE_OBJECT&quot;,&quot;id&quot;:&quot;68ae2f5a-6949-442c-868f-066514902e50&quot;,&quot;parent&quot;:{&quot;type&quot;:&quot;CHILD&quot;,&quot;parentId&quot;:&quot;1c7106c5-829d-4ca0-aa72-bd531cedbd6d&quot;,&quot;order&quot;:&quot;998&quot;},&quot;relativeTransform&quot;:{&quot;translate&quot;:{&quot;x&quot;:0,&quot;y&quot;:0},&quot;rotate&quot;:0}},&quot;21cfa361-489a-4c6a-bdaa-a84345eda234&quot;:{&quot;id&quot;:&quot;21cfa361-489a-4c6a-bdaa-a84345eda234&quot;,&quot;name&quot;:&quot;Lymphocyte (T-cell)&quot;,&quot;type&quot;:&quot;FIGURE_OBJECT&quot;,&quot;relativeTransform&quot;:{&quot;translate&quot;:{&quot;x&quot;:-26.500763791355364,&quot;y&quot;:-17.58119231451457},&quot;rotate&quot;:-0.7853981633974482,&quot;skewX&quot;:9.250191073824214e-17,&quot;scale&quot;:{&quot;x&quot;:0.06847149028287913,&quot;y&quot;:0.06847149028287913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05&quot;}},&quot;c589bda9-0a9f-4e21-8f47-81afe049e97c&quot;:{&quot;id&quot;:&quot;c589bda9-0a9f-4e21-8f47-81afe049e97c&quot;,&quot;name&quot;:&quot;Lymphocyte (T-cell)&quot;,&quot;type&quot;:&quot;FIGURE_OBJECT&quot;,&quot;relativeTransform&quot;:{&quot;translate&quot;:{&quot;x&quot;:-24.447441987439007,&quot;y&quot;:-24.709670691630343},&quot;rotate&quot;:0,&quot;skewX&quot;:0,&quot;scale&quot;:{&quot;x&quot;:0.06847149028287916,&quot;y&quot;:0.0684714902828791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1&quot;}},&quot;e9b37e4b-cf24-4cfc-b666-19c87d8b90c6&quot;:{&quot;id&quot;:&quot;e9b37e4b-cf24-4cfc-b666-19c87d8b90c6&quot;,&quot;name&quot;:&quot;Lymphocyte (T-cell)&quot;,&quot;type&quot;:&quot;FIGURE_OBJECT&quot;,&quot;relativeTransform&quot;:{&quot;translate&quot;:{&quot;x&quot;:-14.910646374001303,&quot;y&quot;:-32.353015308865395},&quot;rotate&quot;:0,&quot;skewX&quot;:0,&quot;scale&quot;:{&quot;x&quot;:0.06847149028287916,&quot;y&quot;:0.0684714902828791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15&quot;}},&quot;356a8e97-5c3c-4199-8330-36c243aa3a7e&quot;:{&quot;id&quot;:&quot;356a8e97-5c3c-4199-8330-36c243aa3a7e&quot;,&quot;name&quot;:&quot;Lymphocyte (T-cell)&quot;,&quot;type&quot;:&quot;FIGURE_OBJECT&quot;,&quot;relativeTransform&quot;:{&quot;translate&quot;:{&quot;x&quot;:-8.092005459316287,&quot;y&quot;:-30.83764554673176},&quot;rotate&quot;:0,&quot;skewX&quot;:0,&quot;scale&quot;:{&quot;x&quot;:0.06847149028287916,&quot;y&quot;:0.0684714902828791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2&quot;}},&quot;2bff18dd-a210-4ea8-bc1e-f716a16cc3fa&quot;:{&quot;id&quot;:&quot;2bff18dd-a210-4ea8-bc1e-f716a16cc3fa&quot;,&quot;name&quot;:&quot;Lymphocyte (T-cell)&quot;,&quot;type&quot;:&quot;FIGURE_OBJECT&quot;,&quot;relativeTransform&quot;:{&quot;translate&quot;:{&quot;x&quot;:7.734600498224432,&quot;y&quot;:-32.2558309612061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25&quot;}},&quot;b999facc-3233-4555-a4ac-1c1eb1a234bc&quot;:{&quot;id&quot;:&quot;b999facc-3233-4555-a4ac-1c1eb1a234bc&quot;,&quot;name&quot;:&quot;Lymphocyte (T-cell)&quot;,&quot;type&quot;:&quot;FIGURE_OBJECT&quot;,&quot;relativeTransform&quot;:{&quot;translate&quot;:{&quot;x&quot;:15.403006397237705,&quot;y&quot;:-30.095832491412857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3&quot;}},&quot;b1b0948a-27be-4f9c-99ff-65b8c6bcdd9c&quot;:{&quot;id&quot;:&quot;b1b0948a-27be-4f9c-99ff-65b8c6bcdd9c&quot;,&quot;name&quot;:&quot;Lymphocyte (T-cell)&quot;,&quot;type&quot;:&quot;FIGURE_OBJECT&quot;,&quot;relativeTransform&quot;:{&quot;translate&quot;:{&quot;x&quot;:27.83418996132535,&quot;y&quot;:-20.804259032056954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4&quot;}},&quot;8ae13ffc-152c-4b0e-95f2-25f3e95dfba3&quot;:{&quot;id&quot;:&quot;8ae13ffc-152c-4b0e-95f2-25f3e95dfba3&quot;,&quot;name&quot;:&quot;Lymphocyte (T-cell)&quot;,&quot;type&quot;:&quot;FIGURE_OBJECT&quot;,&quot;relativeTransform&quot;:{&quot;translate&quot;:{&quot;x&quot;:31.116742464007807,&quot;y&quot;:-15.080847006164937},&quot;rotate&quot;:1.5707963267948966,&quot;skewX&quot;:1.0269775112341742e-32,&quot;scale&quot;:{&quot;x&quot;:0.06847149028287915,&quot;y&quot;:0.06847149028287915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5&quot;}},&quot;4f21545c-8e19-41f0-a0d6-1a314898e756&quot;:{&quot;id&quot;:&quot;4f21545c-8e19-41f0-a0d6-1a314898e756&quot;,&quot;name&quot;:&quot;Lymphocyte (T-cell)&quot;,&quot;type&quot;:&quot;FIGURE_OBJECT&quot;,&quot;relativeTransform&quot;:{&quot;translate&quot;:{&quot;x&quot;:31.91274734091971,&quot;y&quot;:6.769863652587681},&quot;rotate&quot;:1.1929031693850861e-32,&quot;skewX&quot;:0,&quot;scale&quot;:{&quot;x&quot;:0.06847149028287913,&quot;y&quot;:0.06847149028287913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55&quot;}},&quot;ad135659-87a3-4e3e-8456-f1d0489ca63c&quot;:{&quot;id&quot;:&quot;ad135659-87a3-4e3e-8456-f1d0489ca63c&quot;,&quot;name&quot;:&quot;Lymphocyte (T-cell)&quot;,&quot;type&quot;:&quot;FIGURE_OBJECT&quot;,&quot;relativeTransform&quot;:{&quot;translate&quot;:{&quot;x&quot;:20.627323627447982,&quot;y&quot;:28.094526936835543},&quot;rotate&quot;:2.356194490192345,&quot;skewX&quot;:0,&quot;scale&quot;:{&quot;x&quot;:0.06847149028287913,&quot;y&quot;:0.0684714902828791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6&quot;}},&quot;bc18ac0b-f907-4fb6-9ea9-847cec262e15&quot;:{&quot;id&quot;:&quot;bc18ac0b-f907-4fb6-9ea9-847cec262e15&quot;,&quot;name&quot;:&quot;Lymphocyte (T-cell)&quot;,&quot;type&quot;:&quot;FIGURE_OBJECT&quot;,&quot;relativeTransform&quot;:{&quot;translate&quot;:{&quot;x&quot;:13.822068560562913,&quot;y&quot;:30.348924839954577},&quot;rotate&quot;:2.356194490192345,&quot;skewX&quot;:0,&quot;scale&quot;:{&quot;x&quot;:0.06847149028287913,&quot;y&quot;:0.0684714902828791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65&quot;}},&quot;84ddf613-4045-4133-b991-ea00b23d7341&quot;:{&quot;id&quot;:&quot;84ddf613-4045-4133-b991-ea00b23d7341&quot;,&quot;name&quot;:&quot;Lymphocyte (T-cell)&quot;,&quot;type&quot;:&quot;FIGURE_OBJECT&quot;,&quot;relativeTransform&quot;:{&quot;translate&quot;:{&quot;x&quot;:-14.910585506841533,&quot;y&quot;:28.95490708996976},&quot;rotate&quot;:-2.345231832486477,&quot;skewX&quot;:9.250191073824208e-17,&quot;scale&quot;:{&quot;x&quot;:0.06847149028287916,&quot;y&quot;:0.06847149028287909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7&quot;}},&quot;e85495e4-0a61-4ddc-b24f-0fa7fa0180fe&quot;:{&quot;id&quot;:&quot;e85495e4-0a61-4ddc-b24f-0fa7fa0180fe&quot;,&quot;name&quot;:&quot;Lymphocyte (T-cell)&quot;,&quot;type&quot;:&quot;FIGURE_OBJECT&quot;,&quot;relativeTransform&quot;:{&quot;translate&quot;:{&quot;x&quot;:-21.87168703696771,&quot;y&quot;:23.967546608679562},&quot;rotate&quot;:-2.345231832486477,&quot;skewX&quot;:9.250191073824208e-17,&quot;scale&quot;:{&quot;x&quot;:0.06847149028287916,&quot;y&quot;:0.06847149028287909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75&quot;}},&quot;aa09becf-e5a8-409d-b0c1-f27a6a0d2a4b&quot;:{&quot;id&quot;:&quot;aa09becf-e5a8-409d-b0c1-f27a6a0d2a4b&quot;,&quot;name&quot;:&quot;Lymphocyte (T-cell)&quot;,&quot;type&quot;:&quot;FIGURE_OBJECT&quot;,&quot;relativeTransform&quot;:{&quot;translate&quot;:{&quot;x&quot;:-31.685235176279168,&quot;y&quot;:3.6278679512183025},&quot;rotate&quot;:-1.748583795846964,&quot;skewX&quot;:-1.1562738842280263e-16,&quot;scale&quot;:{&quot;x&quot;:0.06847149028287916,&quot;y&quot;:0.0684714902828790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8&quot;}},&quot;e3bc27c8-fd97-4fbb-9a62-37e92555a662&quot;:{&quot;id&quot;:&quot;e3bc27c8-fd97-4fbb-9a62-37e92555a662&quot;,&quot;name&quot;:&quot;Lymphocyte (T-cell)&quot;,&quot;type&quot;:&quot;FIGURE_OBJECT&quot;,&quot;relativeTransform&quot;:{&quot;translate&quot;:{&quot;x&quot;:-32.235271050306665,&quot;y&quot;:-3.1516990011492267},&quot;rotate&quot;:-1.5707963267948968,&quot;skewX&quot;:-8.058537403697617e-17,&quot;scale&quot;:{&quot;x&quot;:0.06847149028287915,&quot;y&quot;:0.06847149028287906}},&quot;image&quot;:{&quot;url&quot;:&quot;https://icons.biorender.com/biorender/61532fe8e75ac20029699b8c/20210928151717/image/t-cell-01.png&quot;,&quot;fallbackUrl&quot;:&quot;https://res.cloudinary.com/dlcjuc3ej/image/upload/v1632842237/xb42gylcq4qephmy3yx6.svg#/keystone/api/icons/61532fe8e75ac20029699b8c/20210928151717/image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68ae2f5a-6949-442c-868f-066514902e50&quot;,&quot;order&quot;:&quot;9&quot;}},&quot;1708a1fe-9d7e-486e-96ed-69c54f3572b0&quot;:{&quot;type&quot;:&quot;FIGURE_OBJECT&quot;,&quot;id&quot;:&quot;1708a1fe-9d7e-486e-96ed-69c54f3572b0&quot;,&quot;parent&quot;:{&quot;type&quot;:&quot;CHILD&quot;,&quot;parentId&quot;:&quot;1c7106c5-829d-4ca0-aa72-bd531cedbd6d&quot;,&quot;order&quot;:&quot;999&quot;},&quot;relativeTransform&quot;:{&quot;translate&quot;:{&quot;x&quot;:-0.49952872528931874,&quot;y&quot;:3.633840826725466},&quot;rotate&quot;:0}},&quot;08595f39-4da0-4cf9-9ba7-21ea65df1476&quot;:{&quot;id&quot;:&quot;08595f39-4da0-4cf9-9ba7-21ea65df1476&quot;,&quot;name&quot;:&quot;Lymphocyte (T-cell)&quot;,&quot;type&quot;:&quot;FIGURE_OBJECT&quot;,&quot;relativeTransform&quot;:{&quot;translate&quot;:{&quot;x&quot;:-17.386987591185903,&quot;y&quot;:-29.487325035903815},&quot;rotate&quot;:-0.7853981633974482,&quot;skewX&quot;:9.250191073824214e-17,&quot;scale&quot;:{&quot;x&quot;:0.06847149028287913,&quot;y&quot;:0.06847149028287913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1&quot;}},&quot;a19154b9-14ae-432d-a1b6-e4a691a263bd&quot;:{&quot;id&quot;:&quot;a19154b9-14ae-432d-a1b6-e4a691a263bd&quot;,&quot;name&quot;:&quot;Lymphocyte (T-cell)&quot;,&quot;type&quot;:&quot;FIGURE_OBJECT&quot;,&quot;relativeTransform&quot;:{&quot;translate&quot;:{&quot;x&quot;:20.689993384840285,&quot;y&quot;:-24.290230801294204},&quot;rotate&quot;:1.0356965340486601,&quot;skewX&quot;:1.8500382147648401e-16,&quot;scale&quot;:{&quot;x&quot;:0.06847149028287919,&quot;y&quot;:0.06847149028287915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2&quot;}},&quot;85731ca0-ca37-42e5-8a52-214ab909b07f&quot;:{&quot;id&quot;:&quot;85731ca0-ca37-42e5-8a52-214ab909b07f&quot;,&quot;name&quot;:&quot;Lymphocyte (T-cell)&quot;,&quot;type&quot;:&quot;FIGURE_OBJECT&quot;,&quot;relativeTransform&quot;:{&quot;translate&quot;:{&quot;x&quot;:32.41193470226382,&quot;y&quot;:-11.831119673576245},&quot;rotate&quot;:1.570796326794897,&quot;skewX&quot;:0,&quot;scale&quot;:{&quot;x&quot;:0.06847149028287916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3&quot;}},&quot;19b16ba2-5d5d-43b7-8f92-398b37027b42&quot;:{&quot;id&quot;:&quot;19b16ba2-5d5d-43b7-8f92-398b37027b42&quot;,&quot;name&quot;:&quot;Lymphocyte (T-cell)&quot;,&quot;type&quot;:&quot;FIGURE_OBJECT&quot;,&quot;relativeTransform&quot;:{&quot;translate&quot;:{&quot;x&quot;:30.07370313402304,&quot;y&quot;:11.289723447672392},&quot;rotate&quot;:2.3561944901923453,&quot;skewX&quot;:9.250191073824214e-17,&quot;scale&quot;:{&quot;x&quot;:0.06847149028287913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5&quot;}},&quot;769d2779-84a4-48bb-a56b-c32a85367396&quot;:{&quot;id&quot;:&quot;769d2779-84a4-48bb-a56b-c32a85367396&quot;,&quot;name&quot;:&quot;Lymphocyte (T-cell)&quot;,&quot;type&quot;:&quot;FIGURE_OBJECT&quot;,&quot;relativeTransform&quot;:{&quot;translate&quot;:{&quot;x&quot;:26.29625322902498,&quot;y&quot;:18.917261646604675},&quot;rotate&quot;:-3.141592653589793,&quot;skewX&quot;:0,&quot;scale&quot;:{&quot;x&quot;:0.06847149028287916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6&quot;}},&quot;0b227be0-eba9-43e9-aa4d-43cd1ce1380c&quot;:{&quot;id&quot;:&quot;0b227be0-eba9-43e9-aa4d-43cd1ce1380c&quot;,&quot;name&quot;:&quot;Lymphocyte (T-cell)&quot;,&quot;type&quot;:&quot;FIGURE_OBJECT&quot;,&quot;relativeTransform&quot;:{&quot;translate&quot;:{&quot;x&quot;:-8.049348253820387,&quot;y&quot;:28.857472965767293},&quot;rotate&quot;:-3.141592653589793,&quot;skewX&quot;:0,&quot;scale&quot;:{&quot;x&quot;:0.06847149028287916,&quot;y&quot;:0.06847149028287916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7&quot;}},&quot;57c4e6f2-acec-419c-a83a-76bdc53798fa&quot;:{&quot;id&quot;:&quot;57c4e6f2-acec-419c-a83a-76bdc53798fa&quot;,&quot;name&quot;:&quot;Lymphocyte (T-cell)&quot;,&quot;type&quot;:&quot;FIGURE_OBJECT&quot;,&quot;relativeTransform&quot;:{&quot;translate&quot;:{&quot;x&quot;:-30.872649348781863,&quot;y&quot;:9.236295386698503},&quot;rotate&quot;:2.90161036881727,&quot;skewX&quot;:4.625095536912104e-17,&quot;scale&quot;:{&quot;x&quot;:0.06847149028287916,&quot;y&quot;:0.06847149028287915}},&quot;image&quot;:{&quot;url&quot;:&quot;https://icons.biorender.com/biorender/61533248e75ac20029699bf5/t-cell-01.png&quot;,&quot;fallbackUrl&quot;:&quot;https://res.cloudinary.com/dlcjuc3ej/image/upload/v1632842298/asofawjzlxacm7loo0rn.svg#/keystone/api/icons/61533248e75ac20029699bf5/t-cell-01.svg&quot;,&quot;isPremium&quot;:false,&quot;isPacked&quot;:true,&quot;size&quot;:{&quot;x&quot;:100,&quot;y&quot;:102.83687943262412}},&quot;source&quot;:{&quot;id&quot;:&quot;61532fe8e75ac20029699b8c&quot;,&quot;type&quot;:&quot;ASSETS&quot;},&quot;parent&quot;:{&quot;type&quot;:&quot;CHILD&quot;,&quot;parentId&quot;:&quot;1708a1fe-9d7e-486e-96ed-69c54f3572b0&quot;,&quot;order&quot;:&quot;8&quot;}},&quot;cfa9f3d4-5cb3-40f9-b4d0-1c6347bb8fd0&quot;:{&quot;id&quot;:&quot;cfa9f3d4-5cb3-40f9-b4d0-1c6347bb8fd0&quot;,&quot;name&quot;:&quot;Lungs (human)&quot;,&quot;displayName&quot;:&quot;&quot;,&quot;type&quot;:&quot;FIGURE_OBJECT&quot;,&quot;relativeTransform&quot;:{&quot;translate&quot;:{&quot;x&quot;:-28.460999999999984,&quot;y&quot;:-248.89499999999998},&quot;rotate&quot;:0,&quot;skewX&quot;:0,&quot;scale&quot;:{&quot;x&quot;:1,&quot;y&quot;:1}},&quot;image&quot;:{&quot;url&quot;:&quot;https://icons.cdn.biorender.com/biorender/66fd663c1f79908d0672d894/20241002152728/image/66fd663c1f79908d0672d894.png&quot;,&quot;isPremium&quot;:false,&quot;isOrgIcon&quot;:false,&quot;size&quot;:{&quot;x&quot;:124.28571428571428,&quot;y&quot;:150}},&quot;source&quot;:{&quot;id&quot;:&quot;66fd663c1f79908d0672d894&quot;,&quot;version&quot;:&quot;20241002152728&quot;,&quot;type&quot;:&quot;ASSETS&quot;},&quot;isPremium&quot;:false,&quot;parent&quot;:{&quot;type&quot;:&quot;CHILD&quot;,&quot;parentId&quot;:&quot;8a8d8a4d-8c59-463c-ade5-247d5f1a00d7&quot;,&quot;order&quot;:&quot;2&quot;}},&quot;653d4e12-4d16-46f7-ad5f-401bbe010a07&quot;:{&quot;relativeTransform&quot;:{&quot;translate&quot;:{&quot;x&quot;:154.76896978854558,&quot;y&quot;:-264.4099266255827},&quot;rotate&quot;:0,&quot;skewX&quot;:0,&quot;scale&quot;:{&quot;x&quot;:1,&quot;y&quot;:1}},&quot;type&quot;:&quot;FIGURE_OBJECT&quot;,&quot;id&quot;:&quot;653d4e12-4d16-46f7-ad5f-401bbe010a07&quot;,&quot;name&quot;:&quot;Coughing (adult, with spray)&quot;,&quot;displayName&quot;:&quot;Coughing (adult, with spray)&quot;,&quot;opacity&quot;:1,&quot;source&quot;:{&quot;id&quot;:&quot;5ebab030b6a7de00aee2dec3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97&quot;},&quot;isPremium&quot;:true},&quot;a811b05f-9064-4819-b492-51bd0e8d9143&quot;:{&quot;type&quot;:&quot;FIGURE_OBJECT&quot;,&quot;id&quot;:&quot;a811b05f-9064-4819-b492-51bd0e8d9143&quot;,&quot;name&quot;:&quot;Coughing (adult)&quot;,&quot;relativeTransform&quot;:{&quot;translate&quot;:{&quot;x&quot;:17.933546260018915,&quot;y&quot;:-4.644582353640227},&quot;rotate&quot;:0,&quot;skewX&quot;:0,&quot;scale&quot;:{&quot;x&quot;:0.5077868194021519,&quot;y&quot;:0.5077868194021519}},&quot;opacity&quot;:1,&quot;image&quot;:{&quot;url&quot;:&quot;https://icons.biorender.com/biorender/5ebaac97222d850028fe038a/20200512140524/image/coughing-adult.png&quot;,&quot;fallbackUrl&quot;:&quot;https://res.cloudinary.com/dlcjuc3ej/image/upload/v1589292324/gigfpsu0hufcedrhlghs.svg#/keystone/api/icons/5ebaac97222d850028fe038a/20200512140524/image/coughing-adult.svg&quot;,&quot;size&quot;:{&quot;x&quot;:216,&quot;y&quot;:216},&quot;isPremium&quot;:false},&quot;source&quot;:{&quot;id&quot;:&quot;5ebaac97222d850028fe038a&quot;,&quot;type&quot;:&quot;ASSETS&quot;},&quot;pathStyles&quot;:[{&quot;type&quot;:&quot;FILL&quot;,&quot;fillStyle&quot;:&quot;rgb(0,0,0)&quot;}],&quot;isLocked&quot;:false,&quot;parent&quot;:{&quot;type&quot;:&quot;CHILD&quot;,&quot;parentId&quot;:&quot;653d4e12-4d16-46f7-ad5f-401bbe010a07&quot;,&quot;order&quot;:&quot;1&quot;}},&quot;c55e6c32-8d53-4432-9c6f-c8de1262059f&quot;:{&quot;type&quot;:&quot;FIGURE_OBJECT&quot;,&quot;id&quot;:&quot;c55e6c32-8d53-4432-9c6f-c8de1262059f&quot;,&quot;relativeTransform&quot;:{&quot;translate&quot;:{&quot;x&quot;:-44.24836915861241,&quot;y&quot;:5.12562486911182},&quot;rotate&quot;:0},&quot;opacity&quot;:1,&quot;path&quot;:{&quot;type&quot;:&quot;POLY_LINE&quot;,&quot;points&quot;:[{&quot;x&quot;:24.35823938318593,&quot;y&quot;:-7.607904565280795},{&quot;x&quot;:-24.35823938318601,&quot;y&quot;:7.607904565280795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2&quot;}},&quot;331c2d5c-9da4-4e17-ba8a-d5fad888c254&quot;:{&quot;type&quot;:&quot;FIGURE_OBJECT&quot;,&quot;id&quot;:&quot;331c2d5c-9da4-4e17-ba8a-d5fad888c254&quot;,&quot;relativeTransform&quot;:{&quot;translate&quot;:{&quot;x&quot;:-40.6732025703969,&quot;y&quot;:-6.0123110786912095},&quot;rotate&quot;:0},&quot;opacity&quot;:1,&quot;path&quot;:{&quot;type&quot;:&quot;POLY_LINE&quot;,&quot;points&quot;:[{&quot;x&quot;:20.16298223142263,&quot;y&quot;:2.271072561551177},{&quot;x&quot;:-20.16298223142263,&quot;y&quot;:-2.271072561551177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3&quot;}},&quot;a133c052-d1dc-4129-87f7-52b58dd11cf5&quot;:{&quot;type&quot;:&quot;FIGURE_OBJECT&quot;,&quot;id&quot;:&quot;a133c052-d1dc-4129-87f7-52b58dd11cf5&quot;,&quot;relativeTransform&quot;:{&quot;translate&quot;:{&quot;x&quot;:-12.496753634082062,&quot;y&quot;:26.93192113749304},&quot;rotate&quot;:0},&quot;opacity&quot;:1,&quot;path&quot;:{&quot;type&quot;:&quot;POLY_LINE&quot;,&quot;points&quot;:[{&quot;x&quot;:0.8830429660984014,&quot;y&quot;:-20.2712569458462},{&quot;x&quot;:-0.8830429660984014,&quot;y&quot;:20.2712569458462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5&quot;}},&quot;bce28348-510e-4c1b-9f96-c9be96972960&quot;:{&quot;type&quot;:&quot;FIGURE_OBJECT&quot;,&quot;id&quot;:&quot;bce28348-510e-4c1b-9f96-c9be96972960&quot;,&quot;relativeTransform&quot;:{&quot;translate&quot;:{&quot;x&quot;:-28.164645140035326,&quot;y&quot;:30.16966947957003},&quot;rotate&quot;:0},&quot;opacity&quot;:1,&quot;path&quot;:{&quot;type&quot;:&quot;POLY_LINE&quot;,&quot;points&quot;:[{&quot;x&quot;:13.577664272810539,&quot;y&quot;:-25.147975155849622},{&quot;x&quot;:-13.577664272810539,&quot;y&quot;:25.147975155849622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6&quot;}},&quot;7cc0a9d6-e798-4b32-8558-dd097d518d54&quot;:{&quot;type&quot;:&quot;FIGURE_OBJECT&quot;,&quot;id&quot;:&quot;7cc0a9d6-e798-4b32-8558-dd097d518d54&quot;,&quot;relativeTransform&quot;:{&quot;translate&quot;:{&quot;x&quot;:-40.67317728809983,&quot;y&quot;:18.023021264471833},&quot;rotate&quot;:0},&quot;opacity&quot;:1,&quot;path&quot;:{&quot;type&quot;:&quot;POLY_LINE&quot;,&quot;points&quot;:[{&quot;x&quot;:21.963942687426254,&quot;y&quot;:-18.11518836029391},{&quot;x&quot;:-21.963942687426172,&quot;y&quot;:18.11518836029383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3BA8BF00&quot;,&quot;1&quot;:&quot;#3BA8BF&quot;,&quot;0.45&quot;:&quot;#3BA8BF&quot;}},&quot;lineWidth&quot;:1.4624260398781974,&quot;lineJoin&quot;:&quot;round&quot;,&quot;dashArray&quot;:[2,2]}],&quot;pathMarkers&quot;:{&quot;markerEnd&quot;:{&quot;type&quot;:&quot;PATH&quot;,&quot;units&quot;:{&quot;type&quot;:&quot;STROKE_WIDTH&quot;,&quot;scale&quot;:0.5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653d4e12-4d16-46f7-ad5f-401bbe010a07&quot;,&quot;order&quot;:&quot;7&quot;}},&quot;02862d1a-6816-4bb0-8d8d-696714689650&quot;:{&quot;relativeTransform&quot;:{&quot;translate&quot;:{&quot;x&quot;:68.9802432506166,&quot;y&quot;:-238.95649405877367},&quot;rotate&quot;:0,&quot;skewX&quot;:0,&quot;scale&quot;:{&quot;x&quot;:1,&quot;y&quot;:1}},&quot;type&quot;:&quot;FIGURE_OBJECT&quot;,&quot;id&quot;:&quot;02862d1a-6816-4bb0-8d8d-696714689650&quot;,&quot;name&quot;:&quot;Zoomed callout (square, line tail)&quot;,&quot;displayName&quot;:&quot;Zoomed callout (square, line tail)&quot;,&quot;opacity&quot;:1,&quot;source&quot;:{&quot;id&quot;:&quot;5edaa8638d5a3a00ac930cd4&quot;,&quot;type&quot;:&quot;ASSETS&quot;},&quot;pathStyles&quot;:[{&quot;type&quot;:&quot;FILL&quot;,&quot;fillStyle&quot;:&quot;rgb(0,0,0)&quot;}],&quot;isLocked&quot;:false,&quot;parent&quot;:{&quot;type&quot;:&quot;CHILD&quot;,&quot;parentId&quot;:&quot;8a8d8a4d-8c59-463c-ade5-247d5f1a00d7&quot;,&quot;order&quot;:&quot;7&quot;},&quot;isPremium&quot;:true},&quot;03e860e4-607c-4165-8d90-19806bfd9613&quot;:{&quot;type&quot;:&quot;FIGURE_OBJECT&quot;,&quot;id&quot;:&quot;03e860e4-607c-4165-8d90-19806bfd9613&quot;,&quot;relativeTransform&quot;:{&quot;translate&quot;:{&quot;x&quot;:33.76689188255588,&quot;y&quot;:-0.15397880345353046},&quot;rotate&quot;:0},&quot;opacity&quot;:1,&quot;path&quot;:{&quot;type&quot;:&quot;RECT&quot;,&quot;size&quot;:{&quot;x&quot;:90.33955914633262,&quot;y&quot;:83.4802553358632},&quot;cornerRounding&quot;:{&quot;type&quot;:&quot;ARC_LENGTH&quot;,&quot;global&quot;:0}},&quot;pathStyles&quot;:[{&quot;type&quot;:&quot;FILL&quot;,&quot;fillStyle&quot;:&quot;rgba(0,0,0,0)&quot;},{&quot;type&quot;:&quot;STROKE&quot;,&quot;strokeStyle&quot;:&quot;#232323&quot;,&quot;lineWidth&quot;:0.924136641432846,&quot;lineJoin&quot;:&quot;round&quot;}],&quot;isLocked&quot;:false,&quot;parent&quot;:{&quot;type&quot;:&quot;CHILD&quot;,&quot;parentId&quot;:&quot;02862d1a-6816-4bb0-8d8d-696714689650&quot;,&quot;order&quot;:&quot;2&quot;}},&quot;0c241841-815d-4794-b24a-8cb0a68d1d07&quot;:{&quot;type&quot;:&quot;FIGURE_OBJECT&quot;,&quot;id&quot;:&quot;0c241841-815d-4794-b24a-8cb0a68d1d07&quot;,&quot;relativeTransform&quot;:{&quot;translate&quot;:{&quot;x&quot;:-44.8976384962791,&quot;y&quot;:0},&quot;rotate&quot;:0},&quot;opacity&quot;:1,&quot;path&quot;:{&quot;type&quot;:&quot;POLY_LINE&quot;,&quot;points&quot;:[{&quot;x&quot;:34.03903295944316,&quot;y&quot;:-42.04821718519463},{&quot;x&quot;:-34.03903295944316,&quot;y&quot;:2.618387150726397},{&quot;x&quot;:32.49880522372175,&quot;y&quot;:42.048217185194495}],&quot;closed&quot;:false},&quot;pathStyles&quot;:[{&quot;type&quot;:&quot;FILL&quot;,&quot;fillStyle&quot;:&quot;transparent&quot;},{&quot;type&quot;:&quot;STROKE&quot;,&quot;strokeStyle&quot;:&quot;#232323&quot;,&quot;lineWidth&quot;:0.924136641432846,&quot;lineJoin&quot;:&quot;round&quot;,&quot;dashArray&quot;:[2,2]}],&quot;isLocked&quot;:false,&quot;parent&quot;:{&quot;type&quot;:&quot;CHILD&quot;,&quot;parentId&quot;:&quot;02862d1a-6816-4bb0-8d8d-696714689650&quot;,&quot;order&quot;:&quot;5&quot;}},&quot;8a8d8a4d-8c59-463c-ade5-247d5f1a00d7&quot;:{&quot;type&quot;:&quot;FIGURE_OBJECT&quot;,&quot;id&quot;:&quot;8a8d8a4d-8c59-463c-ade5-247d5f1a00d7&quot;,&quot;parent&quot;:{&quot;type&quot;:&quot;CHILD&quot;,&quot;parentId&quot;:&quot;f2649530-61e9-41f1-9f94-86db36006b6b&quot;,&quot;order&quot;:&quot;999999997&quot;},&quot;relativeTransform&quot;:{&quot;translate&quot;:{&quot;x&quot;:762.6762257164879,&quot;y&quot;:366.7654790867489},&quot;rotate&quot;:0,&quot;skewX&quot;:0,&quot;scale&quot;:{&quot;x&quot;:1,&quot;y&quot;:1}}},&quot;24ab9fec-e0e6-43fb-a8cb-0d8eb2997380&quot;:{&quot;relativeTransform&quot;:{&quot;translate&quot;:{&quot;x&quot;:430.1047632558961,&quot;y&quot;:-1306.5567783455456},&quot;rotate&quot;:0},&quot;type&quot;:&quot;FIGURE_OBJECT&quot;,&quot;id&quot;:&quot;24ab9fec-e0e6-43fb-a8cb-0d8eb2997380&quot;,&quot;parent&quot;:{&quot;type&quot;:&quot;CHILD&quot;,&quot;parentId&quot;:&quot;a71f5267-345f-4636-9d56-1d7c98ef3f99&quot;,&quot;order&quot;:&quot;2&quot;},&quot;name&quot;:&quot;Bacterial colony selection and inoculation (in petri dish, with test tube and inoculation loop)&quot;,&quot;displayName&quot;:&quot;Bacterial colony selection and inoculation (in petri dish, with test tube and inoculation loop)&quot;,&quot;source&quot;:{&quot;id&quot;:&quot;6707e5d80d0b9728a2e9d765&quot;,&quot;type&quot;:&quot;ASSETS&quot;},&quot;isPremium&quot;:false},&quot;7a246504-98a1-4f7a-b08d-fc214b3a09ce&quot;:{&quot;type&quot;:&quot;FIGURE_OBJECT&quot;,&quot;id&quot;:&quot;7a246504-98a1-4f7a-b08d-fc214b3a09ce&quot;,&quot;name&quot;:&quot;Inoculation loop&quot;,&quot;relativeTransform&quot;:{&quot;translate&quot;:{&quot;x&quot;:-435.53936876113,&quot;y&quot;:1237.413069516357},&quot;rotate&quot;:5.391670364698458,&quot;skewX&quot;:1.7589483427592575e-16,&quot;scale&quot;:{&quot;x&quot;:-0.07022206354538219,&quot;y&quot;:0.07022206354538219}},&quot;opacity&quot;:1,&quot;image&quot;:{&quot;url&quot;:&quot;https://icons.biorender.com/biorender/5b0c5e4a3d3f3100146cf32c/inoculation-loop.png&quot;,&quot;fallbackUrl&quot;:&quot;https://res.cloudinary.com/dlcjuc3ej/image/upload/v1527537223/j8mlt3wtjzghxzkq82bg.svg#/keystone/api/icons/5b0c5e4a3d3f3100146cf32c/inoculation-loop.svg&quot;,&quot;size&quot;:{&quot;x&quot;:1035,&quot;y&quot;:83},&quot;isPremium&quot;:false,&quot;isPacked&quot;:true},&quot;source&quot;:{&quot;id&quot;:&quot;5b0c5dee71beb600147649c4&quot;,&quot;type&quot;:&quot;ASSETS&quot;},&quot;pathStyles&quot;:[{&quot;type&quot;:&quot;FILL&quot;,&quot;fillStyle&quot;:&quot;rgb(0,0,0)&quot;}],&quot;isLocked&quot;:false,&quot;parent&quot;:{&quot;type&quot;:&quot;CHILD&quot;,&quot;parentId&quot;:&quot;24ab9fec-e0e6-43fb-a8cb-0d8eb2997380&quot;,&quot;order&quot;:&quot;1&quot;}},&quot;7cb39938-aa4e-44da-8995-805d63ee2893&quot;:{&quot;type&quot;:&quot;FIGURE_OBJECT&quot;,&quot;id&quot;:&quot;7cb39938-aa4e-44da-8995-805d63ee2893&quot;,&quot;parent&quot;:{&quot;type&quot;:&quot;CHILD&quot;,&quot;parentId&quot;:&quot;24ab9fec-e0e6-43fb-a8cb-0d8eb2997380&quot;,&quot;order&quot;:&quot;05&quot;},&quot;relativeTransform&quot;:{&quot;translate&quot;:{&quot;x&quot;:-152.2513813557169,&quot;y&quot;:1063.4658670154683},&quot;rotate&quot;:0}},&quot;447c8cfc-3a82-47b1-9a73-91965c249dc1&quot;:{&quot;type&quot;:&quot;FIGURE_OBJECT&quot;,&quot;id&quot;:&quot;447c8cfc-3a82-47b1-9a73-91965c249dc1&quot;,&quot;name&quot;:&quot;Petri dish&quot;,&quot;relativeTransform&quot;:{&quot;translate&quot;:{&quot;x&quot;:-292.3068285574646,&quot;y&quot;:204.1946005924825},&quot;rotate&quot;:0,&quot;skewX&quot;:0,&quot;scale&quot;:{&quot;x&quot;:0.2306030341952469,&quot;y&quot;:0.23060303419524686}},&quot;opacity&quot;:1,&quot;image&quot;:{&quot;url&quot;:&quot;https://icons.biorender.com/biorender/5ee274bf88e8df0028d0e386/petri-dish-2.png&quot;,&quot;fallbackUrl&quot;:&quot;https://res.cloudinary.com/dlcjuc3ej/image/upload/v1591899318/oczdzlkvdpbsx61kyazd.svg#/keystone/api/icons/5ee274bf88e8df0028d0e386/petri-dish-2.svg&quot;,&quot;size&quot;:{&quot;x&quot;:325,&quot;y&quot;:243},&quot;isPremium&quot;:false},&quot;source&quot;:{&quot;id&quot;:&quot;5ee0f3bac4e9c30027d95cee&quot;,&quot;type&quot;:&quot;ASSETS&quot;},&quot;pathStyles&quot;:[{&quot;type&quot;:&quot;FILL&quot;,&quot;fillStyle&quot;:&quot;rgb(0,0,0)&quot;}],&quot;isLocked&quot;:false,&quot;parent&quot;:{&quot;type&quot;:&quot;CHILD&quot;,&quot;parentId&quot;:&quot;7cb39938-aa4e-44da-8995-805d63ee2893&quot;,&quot;order&quot;:&quot;01&quot;}},&quot;447c8780-0b95-4c9c-a38a-f8496475d64e&quot;:{&quot;type&quot;:&quot;FIGURE_OBJECT&quot;,&quot;id&quot;:&quot;447c8780-0b95-4c9c-a38a-f8496475d64e&quot;,&quot;parent&quot;:{&quot;type&quot;:&quot;CHILD&quot;,&quot;parentId&quot;:&quot;7cb39938-aa4e-44da-8995-805d63ee2893&quot;,&quot;order&quot;:&quot;95&quot;},&quot;relativeTransform&quot;:{&quot;translate&quot;:{&quot;x&quot;:0,&quot;y&quot;:0},&quot;rotate&quot;:0}},&quot;281d1d91-0fb5-4b24-b784-2c475f3d8fbe&quot;:{&quot;type&quot;:&quot;FIGURE_OBJECT&quot;,&quot;id&quot;:&quot;281d1d91-0fb5-4b24-b784-2c475f3d8fbe&quot;,&quot;relativeTransform&quot;:{&quot;translate&quot;:{&quot;x&quot;:-280.9648582323718,&quot;y&quot;:212.3955983823578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1&quot;}},&quot;9bb27c2c-4fc7-4f9c-8138-519a5b90f303&quot;:{&quot;type&quot;:&quot;FIGURE_OBJECT&quot;,&quot;id&quot;:&quot;9bb27c2c-4fc7-4f9c-8138-519a5b90f303&quot;,&quot;relativeTransform&quot;:{&quot;translate&quot;:{&quot;x&quot;:-280.66724438222667,&quot;y&quot;:221.03573788958414},&quot;rotate&quot;:0},&quot;opacity&quot;:0.63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2&quot;}},&quot;6673cee9-83f4-4650-9b8b-059c925c8656&quot;:{&quot;type&quot;:&quot;FIGURE_OBJECT&quot;,&quot;id&quot;:&quot;6673cee9-83f4-4650-9b8b-059c925c8656&quot;,&quot;relativeTransform&quot;:{&quot;translate&quot;:{&quot;x&quot;:-275.466742405814,&quot;y&quot;:212.91159299488578},&quot;rotate&quot;:0},&quot;opacity&quot;:0.63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3&quot;}},&quot;3e227ff9-647c-4ed4-b701-f3267e8ee208&quot;:{&quot;type&quot;:&quot;FIGURE_OBJECT&quot;,&quot;id&quot;:&quot;3e227ff9-647c-4ed4-b701-f3267e8ee208&quot;,&quot;relativeTransform&quot;:{&quot;translate&quot;:{&quot;x&quot;:-289.66076271584126,&quot;y&quot;:216.234986272949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5&quot;}},&quot;de75a2c4-675a-4149-a769-ac61e410ad30&quot;:{&quot;type&quot;:&quot;FIGURE_OBJECT&quot;,&quot;id&quot;:&quot;de75a2c4-675a-4149-a769-ac61e410ad30&quot;,&quot;relativeTransform&quot;:{&quot;translate&quot;:{&quot;x&quot;:-308.0358063173516,&quot;y&quot;:205.4018899036870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6&quot;}},&quot;c296f8c4-0f4d-43ba-b7a3-5f3b3a9a6723&quot;:{&quot;type&quot;:&quot;FIGURE_OBJECT&quot;,&quot;id&quot;:&quot;c296f8c4-0f4d-43ba-b7a3-5f3b3a9a6723&quot;,&quot;relativeTransform&quot;:{&quot;translate&quot;:{&quot;x&quot;:-285.35736419320665,&quot;y&quot;:197.9875987801132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07&quot;}},&quot;150fb5e5-7e20-4b1f-98ed-d5d490ca4e97&quot;:{&quot;type&quot;:&quot;FIGURE_OBJECT&quot;,&quot;id&quot;:&quot;150fb5e5-7e20-4b1f-98ed-d5d490ca4e97&quot;,&quot;relativeTransform&quot;:{&quot;translate&quot;:{&quot;x&quot;:-265.06199115368304,&quot;y&quot;:205.4020051863175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&quot;}},&quot;d7aa27fa-8dd7-402b-9bd5-699693f45eec&quot;:{&quot;type&quot;:&quot;FIGURE_OBJECT&quot;,&quot;id&quot;:&quot;d7aa27fa-8dd7-402b-9bd5-699693f45eec&quot;,&quot;relativeTransform&quot;:{&quot;translate&quot;:{&quot;x&quot;:-268.6691414653236,&quot;y&quot;:207.57543878360758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1&quot;}},&quot;2ace27a5-05f1-4699-9f90-afb09c42985e&quot;:{&quot;type&quot;:&quot;FIGURE_OBJECT&quot;,&quot;id&quot;:&quot;2ace27a5-05f1-4699-9f90-afb09c42985e&quot;,&quot;relativeTransform&quot;:{&quot;translate&quot;:{&quot;x&quot;:-303.10907046403975,&quot;y&quot;:203.73970321432094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2&quot;}},&quot;cf71814b-8da0-4912-8302-450a0c555baf&quot;:{&quot;type&quot;:&quot;FIGURE_OBJECT&quot;,&quot;id&quot;:&quot;cf71814b-8da0-4912-8302-450a0c555baf&quot;,&quot;relativeTransform&quot;:{&quot;translate&quot;:{&quot;x&quot;:-322.74267044618153,&quot;y&quot;:213.59809822768486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3&quot;}},&quot;252d2042-a23d-48a3-814c-9bc21ea7081a&quot;:{&quot;type&quot;:&quot;FIGURE_OBJECT&quot;,&quot;id&quot;:&quot;252d2042-a23d-48a3-814c-9bc21ea7081a&quot;,&quot;relativeTransform&quot;:{&quot;translate&quot;:{&quot;x&quot;:-275.466742405814,&quot;y&quot;:208.3691167765491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5&quot;}},&quot;e9b8ca1c-deac-4438-a86f-17928d7314db&quot;:{&quot;type&quot;:&quot;FIGURE_OBJECT&quot;,&quot;id&quot;:&quot;e9b8ca1c-deac-4438-a86f-17928d7314db&quot;,&quot;relativeTransform&quot;:{&quot;translate&quot;:{&quot;x&quot;:-307.1059399034703,&quot;y&quot;:211.4246646303946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6&quot;}},&quot;3b4d62f5-7b85-4c01-91a5-28370b1147be&quot;:{&quot;type&quot;:&quot;FIGURE_OBJECT&quot;,&quot;id&quot;:&quot;3b4d62f5-7b85-4c01-91a5-28370b1147be&quot;,&quot;relativeTransform&quot;:{&quot;translate&quot;:{&quot;x&quot;:-291.0037947869941,&quot;y&quot;:200.16103237740347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17&quot;}},&quot;47c9eeb1-e6af-4e62-8fa4-0b0f75395605&quot;:{&quot;type&quot;:&quot;FIGURE_OBJECT&quot;,&quot;id&quot;:&quot;47c9eeb1-e6af-4e62-8fa4-0b0f75395605&quot;,&quot;relativeTransform&quot;:{&quot;translate&quot;:{&quot;x&quot;:-301.01957787200047,&quot;y&quot;:215.52589385783597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&quot;}},&quot;5d29be12-0c74-4e33-bf74-e3f48d935a48&quot;:{&quot;type&quot;:&quot;FIGURE_OBJECT&quot;,&quot;id&quot;:&quot;5d29be12-0c74-4e33-bf74-e3f48d935a48&quot;,&quot;relativeTransform&quot;:{&quot;translate&quot;:{&quot;x&quot;:-271.55092677132666,&quot;y&quot;:195.5689418775426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1&quot;}},&quot;6eef1cc3-be0c-46fc-b0e6-a342fe660aae&quot;:{&quot;type&quot;:&quot;FIGURE_OBJECT&quot;,&quot;id&quot;:&quot;6eef1cc3-be0c-46fc-b0e6-a342fe660aae&quot;,&quot;relativeTransform&quot;:{&quot;translate&quot;:{&quot;x&quot;:-294.13664914647757,&quot;y&quot;:196.80030442938656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2&quot;}},&quot;d9a74dd1-c0e0-4e53-b2e5-c0c6aa1da726&quot;:{&quot;type&quot;:&quot;FIGURE_OBJECT&quot;,&quot;id&quot;:&quot;d9a74dd1-c0e0-4e53-b2e5-c0c6aa1da726&quot;,&quot;relativeTransform&quot;:{&quot;translate&quot;:{&quot;x&quot;:-303.1084331441191,&quot;y&quot;:208.11979913348844},&quot;rotate&quot;:0},&quot;opacity&quot;:0.54,&quot;path&quot;:{&quot;type&quot;:&quot;ELLIPSE&quot;,&quot;size&quot;:{&quot;x&quot;:4.409043686948905,&quot;y&quot;:1.25664922375002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3&quot;}},&quot;be983c13-d354-430f-ab9a-ee2b0238f2a4&quot;:{&quot;type&quot;:&quot;FIGURE_OBJECT&quot;,&quot;id&quot;:&quot;be983c13-d354-430f-ab9a-ee2b0238f2a4&quot;,&quot;relativeTransform&quot;:{&quot;translate&quot;:{&quot;x&quot;:-299.38286817441934,&quot;y&quot;:211.44651261295854},&quot;rotate&quot;:0},&quot;opacity&quot;:0.54,&quot;path&quot;:{&quot;type&quot;:&quot;ELLIPSE&quot;,&quot;size&quot;:{&quot;x&quot;:4.409043686948905,&quot;y&quot;:1.7974815552774785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5&quot;}},&quot;041a7395-c19a-4b57-a78f-2ec690028fdc&quot;:{&quot;type&quot;:&quot;FIGURE_OBJECT&quot;,&quot;id&quot;:&quot;041a7395-c19a-4b57-a78f-2ec690028fdc&quot;,&quot;relativeTransform&quot;:{&quot;translate&quot;:{&quot;x&quot;:-272.5776867810809,&quot;y&quot;:204.26342572656463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6&quot;}},&quot;3f42d4b9-4d8a-4512-a57d-aca056dd441d&quot;:{&quot;type&quot;:&quot;FIGURE_OBJECT&quot;,&quot;id&quot;:&quot;3f42d4b9-4d8a-4512-a57d-aca056dd441d&quot;,&quot;relativeTransform&quot;:{&quot;translate&quot;:{&quot;x&quot;:-273.14502789595974,&quot;y&quot;:200.6847548896469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27&quot;}},&quot;220dff2f-2227-49a3-a6f2-ebd52b245298&quot;:{&quot;type&quot;:&quot;FIGURE_OBJECT&quot;,&quot;id&quot;:&quot;220dff2f-2227-49a3-a6f2-ebd52b245298&quot;,&quot;relativeTransform&quot;:{&quot;translate&quot;:{&quot;x&quot;:-305.49546280183284,&quot;y&quot;:199.7898998154523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3&quot;}},&quot;833c9b98-b0a1-4ec9-aa34-fcf191df8c73&quot;:{&quot;type&quot;:&quot;FIGURE_OBJECT&quot;,&quot;id&quot;:&quot;833c9b98-b0a1-4ec9-aa34-fcf191df8c73&quot;,&quot;relativeTransform&quot;:{&quot;translate&quot;:{&quot;x&quot;:-318.26700829542665,&quot;y&quot;:216.75842053139976},&quot;rotate&quot;:0},&quot;opacity&quot;:0.54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32&quot;}},&quot;62b124fe-f37c-49ee-8e16-690f7946670a&quot;:{&quot;type&quot;:&quot;FIGURE_OBJECT&quot;,&quot;id&quot;:&quot;62b124fe-f37c-49ee-8e16-690f7946670a&quot;,&quot;relativeTransform&quot;:{&quot;translate&quot;:{&quot;x&quot;:-317.3841445790102,&quot;y&quot;:198.89504474125766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35&quot;}},&quot;ca3c4753-8241-4620-959b-39715ad98928&quot;:{&quot;type&quot;:&quot;FIGURE_OBJECT&quot;,&quot;id&quot;:&quot;ca3c4753-8241-4620-959b-39715ad98928&quot;,&quot;relativeTransform&quot;:{&quot;translate&quot;:{&quot;x&quot;:-298.63340831328486,&quot;y&quot;:204.26342572656463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4&quot;}},&quot;9b268dff-1eba-4dc3-9e4b-b978951b5a87&quot;:{&quot;type&quot;:&quot;FIGURE_OBJECT&quot;,&quot;id&quot;:&quot;9b268dff-1eba-4dc3-9e4b-b978951b5a87&quot;,&quot;relativeTransform&quot;:{&quot;translate&quot;:{&quot;x&quot;:-292.54329748170545,&quot;y&quot;:205.90249444286587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42&quot;}},&quot;e572548e-d219-4f34-9cd3-ce460e9b3631&quot;:{&quot;type&quot;:&quot;FIGURE_OBJECT&quot;,&quot;id&quot;:&quot;e572548e-d219-4f34-9cd3-ce460e9b3631&quot;,&quot;relativeTransform&quot;:{&quot;translate&quot;:{&quot;x&quot;:-293.3789452268705,&quot;y&quot;:191.30001850852017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45&quot;}},&quot;b071b7d9-ccd0-4817-a396-0292e2c7b489&quot;:{&quot;type&quot;:&quot;FIGURE_OBJECT&quot;,&quot;id&quot;:&quot;b071b7d9-ccd0-4817-a396-0292e2c7b489&quot;,&quot;relativeTransform&quot;:{&quot;translate&quot;:{&quot;x&quot;:-267.9864956717707,&quot;y&quot;:199.78989981545254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&quot;}},&quot;cae96f64-3dc3-43d4-ab1b-f8902bd300dc&quot;:{&quot;type&quot;:&quot;FIGURE_OBJECT&quot;,&quot;id&quot;:&quot;cae96f64-3dc3-43d4-ab1b-f8902bd300dc&quot;,&quot;relativeTransform&quot;:{&quot;translate&quot;:{&quot;x&quot;:-270.991080255059,&quot;y&quot;:210.52995080534896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1&quot;}},&quot;aa4bc0b8-9067-4a6b-8add-2e42decefe70&quot;:{&quot;type&quot;:&quot;FIGURE_OBJECT&quot;,&quot;id&quot;:&quot;aa4bc0b8-9067-4a6b-8add-2e42decefe70&quot;,&quot;relativeTransform&quot;:{&quot;translate&quot;:{&quot;x&quot;:-279.98459858867375,&quot;y&quot;:202.02770194768524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2&quot;}},&quot;9bdff14c-c690-4688-bc64-3b0d6f285733&quot;:{&quot;type&quot;:&quot;FIGURE_OBJECT&quot;,&quot;id&quot;:&quot;9bdff14c-c690-4688-bc64-3b0d6f285733&quot;,&quot;relativeTransform&quot;:{&quot;translate&quot;:{&quot;x&quot;:-277.7362190052701,&quot;y&quot;:197.4635764064906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3&quot;}},&quot;99b31fba-ffe9-4ca8-8c7b-ff137d240317&quot;:{&quot;type&quot;:&quot;FIGURE_OBJECT&quot;,&quot;id&quot;:&quot;99b31fba-ffe9-4ca8-8c7b-ff137d240317&quot;,&quot;relativeTransform&quot;:{&quot;translate&quot;:{&quot;x&quot;:-301.7024464446308,&quot;y&quot;:222.32465892004598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5&quot;}},&quot;0e87a753-102b-42b3-b980-d65b34815e7a&quot;:{&quot;type&quot;:&quot;FIGURE_OBJECT&quot;,&quot;id&quot;:&quot;0e87a753-102b-42b3-b980-d65b34815e7a&quot;,&quot;relativeTransform&quot;:{&quot;translate&quot;:{&quot;x&quot;:-313.10847607123753,&quot;y&quot;:210.2725948931413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6&quot;}},&quot;6b77c31c-692e-41d4-9c2a-74446b2a4815&quot;:{&quot;type&quot;:&quot;FIGURE_OBJECT&quot;,&quot;id&quot;:&quot;6b77c31c-692e-41d4-9c2a-74446b2a4815&quot;,&quot;relativeTransform&quot;:{&quot;translate&quot;:{&quot;x&quot;:-286.04023426664094,&quot;y&quot;:225.38545299291957},&quot;rotate&quot;:0},&quot;opacity&quot;:0.4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57&quot;}},&quot;b7a69bf8-235b-48c3-9427-a3d2f6fa587c&quot;:{&quot;type&quot;:&quot;FIGURE_OBJECT&quot;,&quot;id&quot;:&quot;b7a69bf8-235b-48c3-9427-a3d2f6fa587c&quot;,&quot;relativeTransform&quot;:{&quot;translate&quot;:{&quot;x&quot;:-274.78409661226124,&quot;y&quot;:221.55946040182764},&quot;rotate&quot;:0},&quot;opacity&quot;:0.4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&quot;}},&quot;19d065aa-ccd6-4d3a-b91b-64191d321e35&quot;:{&quot;type&quot;:&quot;FIGURE_OBJECT&quot;,&quot;id&quot;:&quot;19d065aa-ccd6-4d3a-b91b-64191d321e35&quot;,&quot;relativeTransform&quot;:{&quot;translate&quot;:{&quot;x&quot;:-262.8669353603607,&quot;y&quot;:212.5509528709904},&quot;rotate&quot;:0},&quot;opacity&quot;:0.4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1&quot;}},&quot;47f70362-ddba-402f-8c59-5e434fb80456&quot;:{&quot;type&quot;:&quot;FIGURE_OBJECT&quot;,&quot;id&quot;:&quot;47f70362-ddba-402f-8c59-5e434fb80456&quot;,&quot;relativeTransform&quot;:{&quot;translate&quot;:{&quot;x&quot;:-262.8669353603607,&quot;y&quot;:202.0277869608001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2&quot;}},&quot;a8a022d4-ab07-41cf-b7aa-52608bef8934&quot;:{&quot;type&quot;:&quot;FIGURE_OBJECT&quot;,&quot;id&quot;:&quot;a8a022d4-ab07-41cf-b7aa-52608bef8934&quot;,&quot;relativeTransform&quot;:{&quot;translate&quot;:{&quot;x&quot;:-311.38846568993375,&quot;y&quot;:202.0277869608001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3&quot;}},&quot;88a26674-c70b-4071-ae8e-41f8c99346a1&quot;:{&quot;type&quot;:&quot;FIGURE_OBJECT&quot;,&quot;id&quot;:&quot;88a26674-c70b-4071-ae8e-41f8c99346a1&quot;,&quot;relativeTransform&quot;:{&quot;translate&quot;:{&quot;x&quot;:-287.3847652575163,&quot;y&quot;:193.0012923932957},&quot;rotate&quot;:0},&quot;opacity&quot;:0.67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5&quot;}},&quot;c7c2f814-3e69-44d6-aab4-943607208e84&quot;:{&quot;type&quot;:&quot;FIGURE_OBJECT&quot;,&quot;id&quot;:&quot;c7c2f814-3e69-44d6-aab4-943607208e84&quot;,&quot;relativeTransform&quot;:{&quot;translate&quot;:{&quot;x&quot;:-281.4835183109427,&quot;y&quot;:207.84503011345518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6&quot;}},&quot;0fcba632-284a-475d-a4bc-7fa336198534&quot;:{&quot;type&quot;:&quot;FIGURE_OBJECT&quot;,&quot;id&quot;:&quot;0fcba632-284a-475d-a4bc-7fa336198534&quot;,&quot;relativeTransform&quot;:{&quot;translate&quot;:{&quot;x&quot;:-294.2243359502301,&quot;y&quot;:215.0048186251721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67&quot;}},&quot;063d0d39-090c-42dc-af1d-77a41c6aded8&quot;:{&quot;type&quot;:&quot;FIGURE_OBJECT&quot;,&quot;id&quot;:&quot;063d0d39-090c-42dc-af1d-77a41c6aded8&quot;,&quot;relativeTransform&quot;:{&quot;translate&quot;:{&quot;x&quot;:-316.7081317842668,&quot;y&quot;:207.3084811423543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&quot;}},&quot;e46b675b-a4c2-44a8-ac65-d989ccc0c3e9&quot;:{&quot;type&quot;:&quot;FIGURE_OBJECT&quot;,&quot;id&quot;:&quot;e46b675b-a4c2-44a8-ac65-d989ccc0c3e9&quot;,&quot;relativeTransform&quot;:{&quot;translate&quot;:{&quot;x&quot;:-303.7919405374739,&quot;y&quot;:194.52119699167645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1&quot;}},&quot;536ca547-fa42-412a-8c42-bab4be34928d&quot;:{&quot;type&quot;:&quot;FIGURE_OBJECT&quot;,&quot;id&quot;:&quot;536ca547-fa42-412a-8c42-bab4be34928d&quot;,&quot;relativeTransform&quot;:{&quot;translate&quot;:{&quot;x&quot;:-279.98459858867375,&quot;y&quot;:193.0012923932957},&quot;rotate&quot;:0},&quot;opacity&quot;:0.63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2&quot;}},&quot;ed483881-a085-4742-a383-b7b999724443&quot;:{&quot;type&quot;:&quot;FIGURE_OBJECT&quot;,&quot;id&quot;:&quot;ed483881-a085-4742-a383-b7b999724443&quot;,&quot;relativeTransform&quot;:{&quot;translate&quot;:{&quot;x&quot;:-286.3044751877453,&quot;y&quot;:213.14041983153075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3&quot;}},&quot;399f17c2-a8b7-4c66-b10a-4abc1d4640fc&quot;:{&quot;type&quot;:&quot;FIGURE_OBJECT&quot;,&quot;id&quot;:&quot;399f17c2-a8b7-4c66-b10a-4abc1d4640fc&quot;,&quot;relativeTransform&quot;:{&quot;translate&quot;:{&quot;x&quot;:-292.54329748170545,&quot;y&quot;:210.52965962551062},&quot;rotate&quot;:0},&quot;opacity&quot;:1,&quot;path&quot;:{&quot;type&quot;:&quot;ELLIPSE&quot;,&quot;size&quot;:{&quot;x&quot;:4.409043686948905,&quot;y&quot;:2.4714682757368984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5&quot;}},&quot;60534438-742d-4441-bd6a-8e5c150b5d0a&quot;:{&quot;type&quot;:&quot;FIGURE_OBJECT&quot;,&quot;id&quot;:&quot;60534438-742d-4441-bd6a-8e5c150b5d0a&quot;,&quot;relativeTransform&quot;:{&quot;translate&quot;:{&quot;x&quot;:-293.88012373497304,&quot;y&quot;:223.62923171953094},&quot;rotate&quot;:0},&quot;opacity&quot;:0.43,&quot;path&quot;:{&quot;type&quot;:&quot;ELLIPSE&quot;,&quot;size&quot;:{&quot;x&quot;:6.275619019166631,&quot;y&quot;:3.7990375121666036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6&quot;}},&quot;26ffe67d-2ef3-4a85-9b1e-0e3c1d5f3355&quot;:{&quot;type&quot;:&quot;FIGURE_OBJECT&quot;,&quot;id&quot;:&quot;26ffe67d-2ef3-4a85-9b1e-0e3c1d5f3355&quot;,&quot;relativeTransform&quot;:{&quot;translate&quot;:{&quot;x&quot;:-266.8658430403782,&quot;y&quot;:217.67477312281687},&quot;rotate&quot;:0},&quot;opacity&quot;:0.43,&quot;path&quot;:{&quot;type&quot;:&quot;ELLIPSE&quot;,&quot;size&quot;:{&quot;x&quot;:6.650348949733906,&quot;y&quot;:3.7990375121666036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77&quot;}},&quot;130649ab-9512-4759-a4a0-801b4cec9607&quot;:{&quot;type&quot;:&quot;FIGURE_OBJECT&quot;,&quot;id&quot;:&quot;130649ab-9512-4759-a4a0-801b4cec9607&quot;,&quot;relativeTransform&quot;:{&quot;translate&quot;:{&quot;x&quot;:-286.2641126261238,&quot;y&quot;:204.21447401684037},&quot;rotate&quot;:0},&quot;opacity&quot;:0.54,&quot;path&quot;:{&quot;type&quot;:&quot;ELLIPSE&quot;,&quot;size&quot;:{&quot;x&quot;:6.650348949733906,&quot;y&quot;:3.7990375121666036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8&quot;}},&quot;b9e27a95-8ebc-4f83-9353-0d89d8d9ab6f&quot;:{&quot;type&quot;:&quot;FIGURE_OBJECT&quot;,&quot;id&quot;:&quot;b9e27a95-8ebc-4f83-9353-0d89d8d9ab6f&quot;,&quot;relativeTransform&quot;:{&quot;translate&quot;:{&quot;x&quot;:-298.61231129723234,&quot;y&quot;:192.59298669966682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82&quot;}},&quot;af3630b6-e344-4c7f-9136-408b3f9c73c1&quot;:{&quot;type&quot;:&quot;FIGURE_OBJECT&quot;,&quot;id&quot;:&quot;af3630b6-e344-4c7f-9136-408b3f9c73c1&quot;,&quot;relativeTransform&quot;:{&quot;translate&quot;:{&quot;x&quot;:-299.3160541068378,&quot;y&quot;:198.3713222290142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85&quot;}},&quot;b183e4f4-74a4-40df-bd6d-e893041d1c0b&quot;:{&quot;type&quot;:&quot;FIGURE_OBJECT&quot;,&quot;id&quot;:&quot;b183e4f4-74a4-40df-bd6d-e893041d1c0b&quot;,&quot;relativeTransform&quot;:{&quot;translate&quot;:{&quot;x&quot;:-296.4193917435526,&quot;y&quot;:200.85353328909179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9&quot;}},&quot;6eddce5c-ffa0-4d29-a7a1-f2e94ce02ef3&quot;:{&quot;type&quot;:&quot;FIGURE_OBJECT&quot;,&quot;id&quot;:&quot;6eddce5c-ffa0-4d29-a7a1-f2e94ce02ef3&quot;,&quot;relativeTransform&quot;:{&quot;translate&quot;:{&quot;x&quot;:-310.70559561649947,&quot;y&quot;:194.7664202969569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92&quot;}},&quot;bb629af2-c5b3-4cf6-8fe9-1147deab5fe1&quot;:{&quot;type&quot;:&quot;FIGURE_OBJECT&quot;,&quot;id&quot;:&quot;bb629af2-c5b3-4cf6-8fe9-1147deab5fe1&quot;,&quot;relativeTransform&quot;:{&quot;translate&quot;:{&quot;x&quot;:-320.30767535735544,&quot;y&quot;:202.48735578636513},&quot;rotate&quot;:0},&quot;opacity&quot;:1,&quot;path&quot;:{&quot;type&quot;:&quot;ELLIPSE&quot;,&quot;size&quot;:{&quot;x&quot;:3.0437520998430343,&quot;y&quot;:1.4240232512499453}},&quot;pathStyles&quot;:[{&quot;type&quot;:&quot;FILL&quot;,&quot;fillStyle&quot;:&quot;rgba(218,184,48,1)&quot;},{&quot;type&quot;:&quot;STROKE&quot;,&quot;strokeStyle&quot;:&quot;rgba(197,167,47,0.67)&quot;,&quot;lineWidth&quot;:0.7494598611345522,&quot;lineJoin&quot;:&quot;round&quot;,&quot;dashArray&quot;:[0,0]}],&quot;isLocked&quot;:false,&quot;parent&quot;:{&quot;type&quot;:&quot;CHILD&quot;,&quot;parentId&quot;:&quot;447c8780-0b95-4c9c-a38a-f8496475d64e&quot;,&quot;order&quot;:&quot;95&quot;}},&quot;7af0e57d-b8c1-4091-a50a-9d1aafba9a44&quot;:{&quot;type&quot;:&quot;FIGURE_OBJECT&quot;,&quot;id&quot;:&quot;7af0e57d-b8c1-4091-a50a-9d1aafba9a44&quot;,&quot;relativeTransform&quot;:{&quot;translate&quot;:{&quot;x&quot;:-394.49261009619346,&quot;y&quot;:1245.5896346326883},&quot;rotate&quot;:0},&quot;opacity&quot;:1,&quot;path&quot;:{&quot;type&quot;:&quot;POLY_LINE&quot;,&quot;points&quot;:[{&quot;x&quot;:-13.441169940489003,&quot;y&quot;:0},{&quot;x&quot;:13.441169940489061,&quot;y&quot;:0}],&quot;closed&quot;:false},&quot;pathStyles&quot;:[{&quot;type&quot;:&quot;FILL&quot;,&quot;fillStyle&quot;:&quot;rgba(0,0,0,0)&quot;},{&quot;type&quot;:&quot;STROKE&quot;,&quot;strokeStyle&quot;:{&quot;units&quot;:&quot;PATH_LENGTH&quot;,&quot;stops&quot;:{&quot;0&quot;:&quot;#81868900&quot;,&quot;1&quot;:&quot;#818689&quot;,&quot;0.45&quot;:&quot;#818689&quot;}},&quot;lineWidth&quot;:1.7319977087488678,&quot;lineJoin&quot;:&quot;round&quot;}],&quot;pathMarkers&quot;:{&quot;markerEnd&quot;:{&quot;type&quot;:&quot;PATH&quot;,&quot;units&quot;:{&quot;type&quot;:&quot;STROKE_WIDTH&quot;,&quot;scale&quot;: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24ab9fec-e0e6-43fb-a8cb-0d8eb2997380&quot;,&quot;order&quot;:&quot;3&quot;}},&quot;7fc24164-0b04-4731-9b3e-a5d8397324e7&quot;:{&quot;type&quot;:&quot;FIGURE_OBJECT&quot;,&quot;id&quot;:&quot;7fc24164-0b04-4731-9b3e-a5d8397324e7&quot;,&quot;name&quot;:&quot;15mL test tube (1/2 liquid)&quot;,&quot;relativeTransform&quot;:{&quot;translate&quot;:{&quot;x&quot;:-369.7049995788727,&quot;y&quot;:1252.3993205086974},&quot;rotate&quot;:0,&quot;skewX&quot;:0,&quot;scale&quot;:{&quot;x&quot;:0.1446871376234895,&quot;y&quot;:0.14468713762348953}},&quot;opacity&quot;:1,&quot;image&quot;:{&quot;url&quot;:&quot;https://icons.biorender.com/biorender/5e56d2354b682f00285fd381/test-tube-15ml-half.png&quot;,&quot;fallbackUrl&quot;:&quot;https://res.cloudinary.com/dlcjuc3ej/image/upload/v1582748206/l2jfcfol3hjxd8d2gkz4.svg#/keystone/api/icons/5e56d2354b682f00285fd381/test-tube-15ml-half.svg&quot;,&quot;size&quot;:{&quot;x&quot;:114,&quot;y&quot;:508},&quot;isPremium&quot;:false,&quot;isPacked&quot;:true},&quot;source&quot;:{&quot;id&quot;:&quot;5e56940cc45c7c0028ca1e8e&quot;,&quot;type&quot;:&quot;ASSETS&quot;},&quot;pathStyles&quot;:[{&quot;type&quot;:&quot;FILL&quot;,&quot;fillStyle&quot;:&quot;rgb(0,0,0)&quot;}],&quot;isLocked&quot;:false,&quot;parent&quot;:{&quot;type&quot;:&quot;CHILD&quot;,&quot;parentId&quot;:&quot;24ab9fec-e0e6-43fb-a8cb-0d8eb2997380&quot;,&quot;order&quot;:&quot;35&quot;}},&quot;174a506b-3951-4daa-944d-2b00121a1166&quot;:{&quot;type&quot;:&quot;FIGURE_OBJECT&quot;,&quot;id&quot;:&quot;174a506b-3951-4daa-944d-2b00121a1166&quot;,&quot;parent&quot;:{&quot;type&quot;:&quot;CHILD&quot;,&quot;parentId&quot;:&quot;24ab9fec-e0e6-43fb-a8cb-0d8eb2997380&quot;,&quot;order&quot;:&quot;6&quot;},&quot;relativeTransform&quot;:{&quot;translate&quot;:{&quot;x&quot;:131.5263852764739,&quot;y&quot;:-344.782978324379},&quot;rotate&quot;:0}},&quot;ed367d81-7133-4fc3-8876-01db310db750&quot;:{&quot;type&quot;:&quot;FIGURE_OBJECT&quot;,&quot;id&quot;:&quot;ed367d81-7133-4fc3-8876-01db310db750&quot;,&quot;relativeTransform&quot;:{&quot;translate&quot;:{&quot;x&quot;:-629.7026284496508,&quot;y&quot;:1564.0643356468638},&quot;rotate&quot;:-1.133107779529596e-15,&quot;skewX&quot;:-1.2767564783189298e-15},&quot;opacity&quot;:1,&quot;path&quot;:{&quot;type&quot;:&quot;ELLIPSE&quot;,&quot;size&quot;:{&quot;x&quot;:67.27406163200764,&quot;y&quot;:68.05361587184349}},&quot;pathStyles&quot;:[{&quot;type&quot;:&quot;FILL&quot;,&quot;fillStyle&quot;:&quot;rgba(255,252,244,1)&quot;},{&quot;type&quot;:&quot;STROKE&quot;,&quot;strokeStyle&quot;:&quot;rgb(198, 141, 50)&quot;,&quot;lineWidth&quot;:0.8659988543744339,&quot;lineJoin&quot;:&quot;round&quot;,&quot;dashArray&quot;:[0,0]}],&quot;isLocked&quot;:false,&quot;parent&quot;:{&quot;type&quot;:&quot;CHILD&quot;,&quot;parentId&quot;:&quot;174a506b-3951-4daa-944d-2b00121a1166&quot;,&quot;order&quot;:&quot;5&quot;},&quot;layout&quot;:{&quot;sizeRatio&quot;:{&quot;x&quot;:0.7071067811865476,&quot;y&quot;:0.7071067811865476},&quot;keepAspectRatio&quot;:true}},&quot;a40defbc-35df-4d43-b197-d32b35b4f51a&quot;:{&quot;id&quot;:&quot;a40defbc-35df-4d43-b197-d32b35b4f51a&quot;,&quot;type&quot;:&quot;FIGURE_OBJECT&quot;,&quot;relativeTransform&quot;:{&quot;translate&quot;:{&quot;x&quot;:0,&quot;y&quot;:0},&quot;rotate&quot;:0,&quot;skewX&quot;:-6.383782391594649e-15},&quot;text&quot;:{&quot;textData&quot;:{&quot;lineSpacing&quot;:&quot;normal&quot;,&quot;alignment&quot;:&quot;center&quot;,&quot;verticalAlign&quot;:&quot;TOP&quot;,&quot;lines&quot;:[{&quot;runs&quot;:[],&quot;text&quot;:&quot;&quot;,&quot;baseStyle&quot;:{&quot;fontFamily&quot;:&quot;Roboto&quot;,&quot;fontSize&quot;:20.648356959328108,&quot;color&quot;:&quot;black&quot;,&quot;fontWeight&quot;:&quot;normal&quot;,&quot;fontStyle&quot;:&quot;normal&quot;,&quot;decoration&quot;:&quot;none&quot;}}]},&quot;format&quot;:&quot;BETTER_TEXT&quot;,&quot;size&quot;:{&quot;x&quot;:47.569945177954345,&quot;y&quot;:24.115523715786146},&quot;targetSize&quot;:{&quot;x&quot;:47.569945177954345,&quot;y&quot;:2}},&quot;parent&quot;:{&quot;type&quot;:&quot;CHILD&quot;,&quot;parentId&quot;:&quot;ed367d81-7133-4fc3-8876-01db310db750&quot;,&quot;order&quot;:&quot;5&quot;}},&quot;fed42cbe-85c9-4da1-a22d-63b85fffb681&quot;:{&quot;type&quot;:&quot;FIGURE_OBJECT&quot;,&quot;id&quot;:&quot;fed42cbe-85c9-4da1-a22d-63b85fffb681&quot;,&quot;relativeTransform&quot;:{&quot;translate&quot;:{&quot;x&quot;:-746.2206375436209,&quot;y&quot;:1556.2068601654616},&quot;rotate&quot;:-2.449293598294706e-16},&quot;opacity&quot;:0.86,&quot;path&quot;:{&quot;type&quot;:&quot;POLY_LINE&quot;,&quot;points&quot;:[{&quot;x&quot;:157.10346666957108,&quot;y&quot;:51.99065801533471},{&quot;x&quot;:149.77489300013127,&quot;y&quot;:1.4758696473287964},{&quot;x&quot;:103.47538005608862,&quot;y&quot;:39.68355156298669}],&quot;closed&quot;:true},&quot;pathStyles&quot;:[{&quot;type&quot;:&quot;FILL&quot;,&quot;fillStyle&quot;:&quot;rgba(201, 160, 5, 0.5019607843137255)&quot;},{&quot;type&quot;:&quot;STROKE&quot;,&quot;strokeStyle&quot;:&quot;rgba(0,0,0,0)&quot;,&quot;lineWidth&quot;:0.953807645361852,&quot;lineJoin&quot;:&quot;round&quot;}],&quot;isLocked&quot;:false,&quot;parent&quot;:{&quot;type&quot;:&quot;CHILD&quot;,&quot;parentId&quot;:&quot;174a506b-3951-4daa-944d-2b00121a1166&quot;,&quot;order&quot;:&quot;2&quot;},&quot;connectorInfo&quot;:{&quot;connectedObjects&quot;:[],&quot;type&quot;:&quot;ELBOW&quot;,&quot;offset&quot;:{&quot;x&quot;:0,&quot;y&quot;:0},&quot;bending&quot;:-0.1,&quot;firstElementIsHead&quot;:true,&quot;customized&quot;:true}},&quot;53adb940-4ca6-48a5-a634-3fed271de8ee&quot;:{&quot;type&quot;:&quot;FIGURE_OBJECT&quot;,&quot;id&quot;:&quot;53adb940-4ca6-48a5-a634-3fed271de8ee&quot;,&quot;parent&quot;:{&quot;type&quot;:&quot;CHILD&quot;,&quot;parentId&quot;:&quot;24ab9fec-e0e6-43fb-a8cb-0d8eb2997380&quot;,&quot;order&quot;:&quot;5&quot;},&quot;relativeTransform&quot;:{&quot;translate&quot;:{&quot;x&quot;:0,&quot;y&quot;:0},&quot;rotate&quot;:0}},&quot;146c7ead-00a7-4b0e-b9b8-bf98b0e2f197&quot;:{&quot;type&quot;:&quot;FIGURE_OBJECT&quot;,&quot;id&quot;:&quot;146c7ead-00a7-4b0e-b9b8-bf98b0e2f197&quot;,&quot;parent&quot;:{&quot;type&quot;:&quot;CHILD&quot;,&quot;parentId&quot;:&quot;53adb940-4ca6-48a5-a634-3fed271de8ee&quot;,&quot;order&quot;:&quot;2&quot;},&quot;relativeTransform&quot;:{&quot;translate&quot;:{&quot;x&quot;:-200.3339601917883,&quot;y&quot;:1081.8260853455301},&quot;rotate&quot;:0}},&quot;2cf2833b-7202-4db3-9184-47f036700efe&quot;:{&quot;type&quot;:&quot;FIGURE_OBJECT&quot;,&quot;id&quot;:&quot;2cf2833b-7202-4db3-9184-47f036700efe&quot;,&quot;name&quot;:&quot;Inoculation loop&quot;,&quot;relativeTransform&quot;:{&quot;translate&quot;:{&quot;x&quot;:-169.41558650089743,&quot;y&quot;:149.4343064885711},&quot;rotate&quot;:4.71238898038469,&quot;skewX&quot;:-1.4991650651924604e-31,&quot;scale&quot;:{&quot;x&quot;:-0.07168454149912785,&quot;y&quot;:0.07168454149912777}},&quot;opacity&quot;:1,&quot;image&quot;:{&quot;url&quot;:&quot;https://icons.biorender.com/biorender/5b0c5e4a3d3f3100146cf32c/inoculation-loop.png&quot;,&quot;fallbackUrl&quot;:&quot;https://res.cloudinary.com/dlcjuc3ej/image/upload/v1527537223/j8mlt3wtjzghxzkq82bg.svg#/keystone/api/icons/5b0c5e4a3d3f3100146cf32c/inoculation-loop.svg&quot;,&quot;size&quot;:{&quot;x&quot;:1035,&quot;y&quot;:83},&quot;isPremium&quot;:false,&quot;isPacked&quot;:true},&quot;source&quot;:{&quot;id&quot;:&quot;5b0c5dee71beb600147649c4&quot;,&quot;type&quot;:&quot;ASSETS&quot;},&quot;pathStyles&quot;:[{&quot;type&quot;:&quot;FILL&quot;,&quot;fillStyle&quot;:&quot;rgb(0,0,0)&quot;}],&quot;isLocked&quot;:false,&quot;parent&quot;:{&quot;type&quot;:&quot;CHILD&quot;,&quot;parentId&quot;:&quot;146c7ead-00a7-4b0e-b9b8-bf98b0e2f197&quot;,&quot;order&quot;:&quot;5&quot;}},&quot;93e2b077-cea6-41be-acd9-60002f9964a4&quot;:{&quot;type&quot;:&quot;FIGURE_OBJECT&quot;,&quot;id&quot;:&quot;93e2b077-cea6-41be-acd9-60002f9964a4&quot;,&quot;parent&quot;:{&quot;type&quot;:&quot;CROP&quot;,&quot;parentId&quot;:&quot;146c7ead-00a7-4b0e-b9b8-bf98b0e2f197&quot;,&quot;order&quot;:&quot;5&quot;},&quot;relativeTransform&quot;:{&quot;translate&quot;:{&quot;x&quot;:-169.41558650089743,&quot;y&quot;:124.6987292334231},&quot;rotate&quot;:0,&quot;skewX&quot;:0,&quot;scale&quot;:{&quot;x&quot;:2.9749084722137997,&quot;y&quot;:12.361172970650669}},&quot;path&quot;:{&quot;type&quot;:&quot;RECT&quot;,&quot;size&quot;:{&quot;x&quot;:2,&quot;y&quot;:2}},&quot;pathStyles&quot;:[{&quot;type&quot;:&quot;FILL&quot;,&quot;fillStyle&quot;:&quot;#fff&quot;}],&quot;isFrozen&quot;:true},&quot;62e14f46-f892-4fcb-829a-6f56a6e4797e&quot;:{&quot;type&quot;:&quot;FIGURE_OBJECT&quot;,&quot;id&quot;:&quot;62e14f46-f892-4fcb-829a-6f56a6e4797e&quot;,&quot;parent&quot;:{&quot;type&quot;:&quot;CHILD&quot;,&quot;parentId&quot;:&quot;53adb940-4ca6-48a5-a634-3fed271de8ee&quot;,&quot;order&quot;:&quot;5&quot;},&quot;relativeTransform&quot;:{&quot;translate&quot;:{&quot;x&quot;:-200.3339601917883,&quot;y&quot;:1081.8260853455301},&quot;rotate&quot;:0},&quot;opacity&quot;:0.52},&quot;c36a3aef-70b9-4dc9-9046-59bf1581960c&quot;:{&quot;type&quot;:&quot;FIGURE_OBJECT&quot;,&quot;id&quot;:&quot;c36a3aef-70b9-4dc9-9046-59bf1581960c&quot;,&quot;name&quot;:&quot;Inoculation loop&quot;,&quot;relativeTransform&quot;:{&quot;translate&quot;:{&quot;x&quot;:-169.41558650089743,&quot;y&quot;:149.4343064885711},&quot;rotate&quot;:4.71238898038469,&quot;skewX&quot;:-1.4991650651924604e-31,&quot;scale&quot;:{&quot;x&quot;:-0.07168454149912785,&quot;y&quot;:0.07168454149912777}},&quot;opacity&quot;:1,&quot;image&quot;:{&quot;url&quot;:&quot;https://icons.biorender.com/biorender/5b0c5e4a3d3f3100146cf32c/inoculation-loop.png&quot;,&quot;fallbackUrl&quot;:&quot;https://res.cloudinary.com/dlcjuc3ej/image/upload/v1527537223/j8mlt3wtjzghxzkq82bg.svg#/keystone/api/icons/5b0c5e4a3d3f3100146cf32c/inoculation-loop.svg&quot;,&quot;size&quot;:{&quot;x&quot;:1035,&quot;y&quot;:83},&quot;isPremium&quot;:false,&quot;isPacked&quot;:true},&quot;source&quot;:{&quot;id&quot;:&quot;5b0c5dee71beb600147649c4&quot;,&quot;type&quot;:&quot;ASSETS&quot;},&quot;pathStyles&quot;:[{&quot;type&quot;:&quot;FILL&quot;,&quot;fillStyle&quot;:&quot;rgb(0,0,0)&quot;}],&quot;isLocked&quot;:false,&quot;parent&quot;:{&quot;type&quot;:&quot;CHILD&quot;,&quot;parentId&quot;:&quot;62e14f46-f892-4fcb-829a-6f56a6e4797e&quot;,&quot;order&quot;:&quot;5&quot;}},&quot;f3213350-0cc9-4615-9de7-2ec8b8cf7352&quot;:{&quot;type&quot;:&quot;FIGURE_OBJECT&quot;,&quot;id&quot;:&quot;f3213350-0cc9-4615-9de7-2ec8b8cf7352&quot;,&quot;parent&quot;:{&quot;type&quot;:&quot;CROP&quot;,&quot;parentId&quot;:&quot;62e14f46-f892-4fcb-829a-6f56a6e4797e&quot;,&quot;order&quot;:&quot;5&quot;},&quot;relativeTransform&quot;:{&quot;translate&quot;:{&quot;x&quot;:-169.41558650089743,&quot;y&quot;:160.9549863060373},&quot;rotate&quot;:0,&quot;skewX&quot;:0,&quot;scale&quot;:{&quot;x&quot;:2.9749084722137997,&quot;y&quot;:24.05127455013843}},&quot;path&quot;:{&quot;type&quot;:&quot;RECT&quot;,&quot;size&quot;:{&quot;x&quot;:2,&quot;y&quot;:2}},&quot;pathStyles&quot;:[{&quot;type&quot;:&quot;FILL&quot;,&quot;fillStyle&quot;:&quot;#fff&quot;}],&quot;isFrozen&quot;:true},&quot;bd5180a9-7f0f-430c-afbd-c7a4988deca4&quot;:{&quot;relativeTransform&quot;:{&quot;translate&quot;:{&quot;x&quot;:-95.28301423075933,&quot;y&quot;:-66.58043788419951},&quot;rotate&quot;:3.141592653589793},&quot;type&quot;:&quot;FIGURE_OBJECT&quot;,&quot;id&quot;:&quot;bd5180a9-7f0f-430c-afbd-c7a4988deca4&quot;,&quot;parent&quot;:{&quot;type&quot;:&quot;CHILD&quot;,&quot;parentId&quot;:&quot;a71f5267-345f-4636-9d56-1d7c98ef3f99&quot;,&quot;order&quot;:&quot;7&quot;},&quot;name&quot;:&quot;Mycobacteria &quot;,&quot;displayName&quot;:&quot;Mycobacteria &quot;,&quot;source&quot;:{&quot;id&quot;:&quot;67069e1d9c4f3555e331da0a&quot;,&quot;type&quot;:&quot;ASSETS&quot;},&quot;isPremium&quot;:false},&quot;9c1c5aea-b3f9-4163-8b6d-2144b7d82fae&quot;:{&quot;id&quot;:&quot;9c1c5aea-b3f9-4163-8b6d-2144b7d82fae&quot;,&quot;name&quot;:&quot;Mycobacterium&quot;,&quot;displayName&quot;:&quot;&quot;,&quot;type&quot;:&quot;FIGURE_OBJECT&quot;,&quot;relativeTransform&quot;:{&quot;translate&quot;:{&quot;x&quot;:-31.902120010708735,&quot;y&quot;:19.426338756543544},&quot;rotate&quot;:2.7928758690413265,&quot;skewX&quot;:1.8261131963054307e-16,&quot;scale&quot;:{&quot;x&quot;:0.16881534001889714,&quot;y&quot;:0.1688153400188972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1&quot;}},&quot;a8732276-c17f-4fe6-804d-528ffa0536c8&quot;:{&quot;id&quot;:&quot;a8732276-c17f-4fe6-804d-528ffa0536c8&quot;,&quot;name&quot;:&quot;Mycobacterium&quot;,&quot;displayName&quot;:&quot;&quot;,&quot;type&quot;:&quot;FIGURE_OBJECT&quot;,&quot;relativeTransform&quot;:{&quot;translate&quot;:{&quot;x&quot;:-48.385177900906086,&quot;y&quot;:17.19410396903235},&quot;rotate&quot;:0.2808234766458876,&quot;skewX&quot;:1.521760996921193e-16,&quot;scale&quot;:{&quot;x&quot;:0.1688153400188971,&quot;y&quot;:0.16881534001889723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2&quot;}},&quot;e80ef45a-ce15-4e09-8161-ebef3753076d&quot;:{&quot;id&quot;:&quot;e80ef45a-ce15-4e09-8161-ebef3753076d&quot;,&quot;name&quot;:&quot;Mycobacterium&quot;,&quot;displayName&quot;:&quot;&quot;,&quot;type&quot;:&quot;FIGURE_OBJECT&quot;,&quot;relativeTransform&quot;:{&quot;translate&quot;:{&quot;x&quot;:-42.5715228271522,&quot;y&quot;:9.436261536805066},&quot;rotate&quot;:1.2135274289116575,&quot;skewX&quot;:5.478339588916297e-16,&quot;scale&quot;:{&quot;x&quot;:0.16881534001889706,&quot;y&quot;:0.1688153400188972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3&quot;}},&quot;5f588688-b804-4462-936a-fe0b506ff0ae&quot;:{&quot;id&quot;:&quot;5f588688-b804-4462-936a-fe0b506ff0ae&quot;,&quot;name&quot;:&quot;Mycobacterium&quot;,&quot;displayName&quot;:&quot;&quot;,&quot;type&quot;:&quot;FIGURE_OBJECT&quot;,&quot;relativeTransform&quot;:{&quot;translate&quot;:{&quot;x&quot;:-33.13598024451665,&quot;y&quot;:9.935026617098776},&quot;rotate&quot;:0.2808234766458875,&quot;skewX&quot;:3.3478741932266247e-16,&quot;scale&quot;:{&quot;x&quot;:0.1688153400188971,&quot;y&quot;:0.16881534001889742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5&quot;}},&quot;b2b9d92e-e088-49a9-9541-502b4d300dcc&quot;:{&quot;id&quot;:&quot;b2b9d92e-e088-49a9-9541-502b4d300dcc&quot;,&quot;name&quot;:&quot;Mycobacterium&quot;,&quot;displayName&quot;:&quot;&quot;,&quot;type&quot;:&quot;FIGURE_OBJECT&quot;,&quot;relativeTransform&quot;:{&quot;translate&quot;:{&quot;x&quot;:-29.200662510991375,&quot;y&quot;:2.3756749178213683},&quot;rotate&quot;:2.8317967113608,&quot;skewX&quot;:3.652226392610863e-16,&quot;scale&quot;:{&quot;x&quot;:0.1688153400188971,&quot;y&quot;:0.16881534001889734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6&quot;}},&quot;cc07ef8b-f275-4d18-9a3f-bbbd3429b51e&quot;:{&quot;id&quot;:&quot;cc07ef8b-f275-4d18-9a3f-bbbd3429b51e&quot;,&quot;name&quot;:&quot;Mycobacterium&quot;,&quot;displayName&quot;:&quot;&quot;,&quot;type&quot;:&quot;FIGURE_OBJECT&quot;,&quot;relativeTransform&quot;:{&quot;translate&quot;:{&quot;x&quot;:-17.627542087629696,&quot;y&quot;:10.000418331873322},&quot;rotate&quot;:-2.516939314301023,&quot;skewX&quot;:3.0435219938423855e-16,&quot;scale&quot;:{&quot;x&quot;:0.16881534001889711,&quot;y&quot;:0.16881534001889736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7&quot;}},&quot;901a81fb-81d0-4e60-ae07-90a05f10bac1&quot;:{&quot;id&quot;:&quot;901a81fb-81d0-4e60-ae07-90a05f10bac1&quot;,&quot;name&quot;:&quot;Mycobacterium&quot;,&quot;displayName&quot;:&quot;&quot;,&quot;type&quot;:&quot;FIGURE_OBJECT&quot;,&quot;relativeTransform&quot;:{&quot;translate&quot;:{&quot;x&quot;:-9.292435125584166,&quot;y&quot;:7.45747843643372},&quot;rotate&quot;:-2.809107431084873,&quot;skewX&quot;:4.869635190147819e-16,&quot;scale&quot;:{&quot;x&quot;:0.16881534001889706,&quot;y&quot;:0.16881534001889725}},&quot;image&quot;:{&quot;url&quot;:&quot;https://icons.cdn.biorender.com/biorender/5c05910751b6e01200062caa/5c05903551b6e01200062c9f.png&quot;,&quot;fallbackUrl&quot;:&quot;sources/icons/5c05910751b6e01200062caa/5c05903551b6e01200062c9f.svg&quot;,&quot;isPremium&quot;:false,&quot;isOrgIcon&quot;:false,&quot;size&quot;:{&quot;x&quot;:100,&quot;y&quot;:25.561797752808992}},&quot;source&quot;:{&quot;id&quot;:&quot;5c05903551b6e01200062c9f&quot;,&quot;version&quot;:&quot;1543868675&quot;,&quot;type&quot;:&quot;ASSETS&quot;},&quot;isPremium&quot;:false,&quot;parent&quot;:{&quot;type&quot;:&quot;CHILD&quot;,&quot;parentId&quot;:&quot;bd5180a9-7f0f-430c-afbd-c7a4988deca4&quot;,&quot;order&quot;:&quot;8&quot;}},&quot;a71f5267-345f-4636-9d56-1d7c98ef3f99&quot;:{&quot;type&quot;:&quot;FIGURE_OBJECT&quot;,&quot;id&quot;:&quot;a71f5267-345f-4636-9d56-1d7c98ef3f99&quot;,&quot;parent&quot;:{&quot;type&quot;:&quot;CHILD&quot;,&quot;parentId&quot;:&quot;f2649530-61e9-41f1-9f94-86db36006b6b&quot;,&quot;order&quot;:&quot;9999999995&quot;},&quot;relativeTransform&quot;:{&quot;translate&quot;:{&quot;x&quot;:-0.4281376050451797,&quot;y&quot;:32.41453793175312},&quot;rotate&quot;:0,&quot;skewX&quot;:0,&quot;scale&quot;:{&quot;x&quot;:1,&quot;y&quot;:1}}},&quot;1d2f3ef6-7ebf-4839-b277-f193e0873fe3&quot;:{&quot;id&quot;:&quot;1d2f3ef6-7ebf-4839-b277-f193e0873fe3&quot;,&quot;name&quot;:&quot;Sequencer (Illumina MiSeq)&quot;,&quot;displayName&quot;:&quot;&quot;,&quot;type&quot;:&quot;FIGURE_OBJECT&quot;,&quot;relativeTransform&quot;:{&quot;translate&quot;:{&quot;x&quot;:300.97843440828024,&quot;y&quot;:100.24130646472355},&quot;rotate&quot;:0,&quot;skewX&quot;:0,&quot;scale&quot;:{&quot;x&quot;:0.6551264098414391,&quot;y&quot;:0.6551264098414391}},&quot;image&quot;:{&quot;url&quot;:&quot;https://icons.cdn.biorender.com/biorender/5d1230f784fc6c04006a9875/20191112162512/image/5d1230f784fc6c04006a9875.png&quot;,&quot;isPremium&quot;:false,&quot;isOrgIcon&quot;:false,&quot;size&quot;:{&quot;x&quot;:250,&quot;y&quot;:175.1453488372093}},&quot;source&quot;:{&quot;id&quot;:&quot;5d1230f784fc6c04006a9875&quot;,&quot;version&quot;:&quot;20191112162512&quot;,&quot;type&quot;:&quot;ASSETS&quot;},&quot;isPremium&quot;:false,&quot;parent&quot;:{&quot;type&quot;:&quot;CHILD&quot;,&quot;parentId&quot;:&quot;f2649530-61e9-41f1-9f94-86db36006b6b&quot;,&quot;order&quot;:&quot;9999999997&quot;}},&quot;679ae14d-0621-4e77-9abd-011b383bda37&quot;:{&quot;relativeTransform&quot;:{&quot;translate&quot;:{&quot;x&quot;:-665.2490159347401,&quot;y&quot;:-406.67816722713667},&quot;rotate&quot;:0,&quot;skewX&quot;:0,&quot;scale&quot;:{&quot;x&quot;:1,&quot;y&quot;:1}},&quot;type&quot;:&quot;FIGURE_OBJECT&quot;,&quot;id&quot;:&quot;679ae14d-0621-4e77-9abd-011b383bda37&quot;,&quot;parent&quot;:{&quot;type&quot;:&quot;CHILD&quot;,&quot;parentId&quot;:&quot;f2649530-61e9-41f1-9f94-86db36006b6b&quot;,&quot;order&quot;:&quot;9999999998&quot;},&quot;name&quot;:&quot;Sputum sample (in bottle)&quot;,&quot;displayName&quot;:&quot;Sputum sample (in bottle)&quot;,&quot;source&quot;:{&quot;id&quot;:&quot;66feadfb0e39d578e1ac598f&quot;,&quot;type&quot;:&quot;ASSETS&quot;},&quot;isPremium&quot;:false},&quot;c87c79c7-1aba-4e16-867b-e2016765ed53&quot;:{&quot;type&quot;:&quot;FIGURE_OBJECT&quot;,&quot;id&quot;:&quot;c87c79c7-1aba-4e16-867b-e2016765ed53&quot;,&quot;name&quot;:&quot;Universal bottle&quot;,&quot;relativeTransform&quot;:{&quot;translate&quot;:{&quot;x&quot;:711.372152759021,&quot;y&quot;:150.9344703487927},&quot;rotate&quot;:0,&quot;skewX&quot;:0,&quot;scale&quot;:{&quot;x&quot;:0.2985956968129192,&quot;y&quot;:0.23691253227878523}},&quot;opacity&quot;:1,&quot;image&quot;:{&quot;url&quot;:&quot;https://icons.biorender.com/biorender/5d49ede730c1eb0004de8a8e/universal-bottle.png&quot;,&quot;fallbackUrl&quot;:&quot;https://res.cloudinary.com/dlcjuc3ej/image/upload/v1565126116/w92ucy6a79mzb1vhdwnn.svg#/keystone/api/icons/5d49ede730c1eb0004de8a8e/universal-bottle.svg&quot;,&quot;size&quot;:{&quot;x&quot;:148,&quot;y&quot;:400},&quot;isPremium&quot;:false},&quot;source&quot;:{&quot;id&quot;:&quot;5cdad0cb344d5c3300588e9e&quot;,&quot;type&quot;:&quot;ASSETS&quot;},&quot;pathStyles&quot;:[{&quot;type&quot;:&quot;FILL&quot;,&quot;fillStyle&quot;:&quot;rgb(0,0,0)&quot;}],&quot;isLocked&quot;:false,&quot;parent&quot;:{&quot;type&quot;:&quot;CHILD&quot;,&quot;parentId&quot;:&quot;679ae14d-0621-4e77-9abd-011b383bda37&quot;,&quot;order&quot;:&quot;2&quot;}},&quot;3c6cfb62-d9b8-4121-a95c-2cc47e47abae&quot;:{&quot;type&quot;:&quot;FIGURE_OBJECT&quot;,&quot;id&quot;:&quot;3c6cfb62-d9b8-4121-a95c-2cc47e47abae&quot;,&quot;relativeTransform&quot;:{&quot;translate&quot;:{&quot;x&quot;:711.3724499846583,&quot;y&quot;:172.69641154759097},&quot;rotate&quot;:0},&quot;opacity&quot;:1,&quot;source&quot;:{&quot;id&quot;:&quot;5e0bc2be2b78d800957687f7&quot;,&quot;type&quot;:&quot;ASSETS&quot;},&quot;pathStyles&quot;:[{&quot;type&quot;:&quot;FILL&quot;,&quot;fillStyle&quot;:&quot;rgb(0,0,0)&quot;}],&quot;isLocked&quot;:false,&quot;parent&quot;:{&quot;type&quot;:&quot;CHILD&quot;,&quot;parentId&quot;:&quot;679ae14d-0621-4e77-9abd-011b383bda37&quot;,&quot;order&quot;:&quot;5&quot;}},&quot;f3b5dd05-f62a-47cb-9702-f9cebf8ffad5&quot;:{&quot;type&quot;:&quot;FIGURE_OBJECT&quot;,&quot;id&quot;:&quot;f3b5dd05-f62a-47cb-9702-f9cebf8ffad5&quot;,&quot;name&quot;:&quot;Bacillus&quot;,&quot;relativeTransform&quot;:{&quot;translate&quot;:{&quot;x&quot;:12.012105691295242,&quot;y&quot;:-2.9532940609028855},&quot;rotate&quot;:0.19250981649497456,&quot;skewX&quot;:-1.088583933558638e-16,&quot;scale&quot;:{&quot;x&quot;:0.09979853738449945,&quot;y&quot;:0.10164665844717517}},&quot;opacity&quot;:0.54,&quot;image&quot;:{&quot;url&quot;:&quot;https://icons.biorender.com/biorender/5b0709f1bd399f0014847cbe/bacillus.png&quot;,&quot;fallbackUrl&quot;:&quot;https://res.cloudinary.com/dlcjuc3ej/image/upload/v1527187947/heczp7pggtahawltdq61.svg#/keystone/api/icons/5b0709f1bd399f0014847cbe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05&quot;}},&quot;ddebb8f2-9738-4f3b-948e-a84d5b4d7eda&quot;:{&quot;type&quot;:&quot;FIGURE_OBJECT&quot;,&quot;id&quot;:&quot;ddebb8f2-9738-4f3b-948e-a84d5b4d7eda&quot;,&quot;name&quot;:&quot;Bacillus&quot;,&quot;relativeTransform&quot;:{&quot;translate&quot;:{&quot;x&quot;:5.12788705559944,&quot;y&quot;:14.176928016056552},&quot;rotate&quot;:-0.8169741544452824,&quot;skewX&quot;:5.225202881081462e-16,&quot;scale&quot;:{&quot;x&quot;:0.09979853738449947,&quot;y&quot;:0.10164665844717616}},&quot;opacity&quot;:0.54,&quot;image&quot;:{&quot;url&quot;:&quot;https://icons.biorender.com/biorender/5b0709f1bd399f0014847cbe/bacillus.png&quot;,&quot;fallbackUrl&quot;:&quot;https://res.cloudinary.com/dlcjuc3ej/image/upload/v1527187947/heczp7pggtahawltdq61.svg#/keystone/api/icons/5b0709f1bd399f0014847cbe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1&quot;}},&quot;1610a7c6-32be-42e6-a164-f498b4552879&quot;:{&quot;type&quot;:&quot;FIGURE_OBJECT&quot;,&quot;id&quot;:&quot;1610a7c6-32be-42e6-a164-f498b4552879&quot;,&quot;name&quot;:&quot;Bacillus&quot;,&quot;relativeTransform&quot;:{&quot;translate&quot;:{&quot;x&quot;:1.9881972572915145,&quot;y&quot;:-6.082526104973892},&quot;rotate&quot;:1.0272301492317302,&quot;skewX&quot;:-2.6126014405407314e-16,&quot;scale&quot;:{&quot;x&quot;:0.09979853738449945,&quot;y&quot;:0.10164665844717563}},&quot;opacity&quot;:0.54,&quot;image&quot;:{&quot;url&quot;:&quot;https://icons.biorender.com/biorender/5b0709f1bd399f0014847cb7/bacillus.png&quot;,&quot;fallbackUrl&quot;:&quot;https://res.cloudinary.com/dlcjuc3ej/image/upload/v1527187947/a0sv5w4xlwy22jpxsnbv.svg#/keystone/api/icons/5b0709f1bd399f0014847cb7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15&quot;}},&quot;61b2b824-744b-4312-b275-9543a4f9f3ef&quot;:{&quot;type&quot;:&quot;FIGURE_OBJECT&quot;,&quot;id&quot;:&quot;61b2b824-744b-4312-b275-9543a4f9f3ef&quot;,&quot;name&quot;:&quot;Bacillus&quot;,&quot;relativeTransform&quot;:{&quot;translate&quot;:{&quot;x&quot;:-9.38023919725773,&quot;y&quot;:-7.421779146109166},&quot;rotate&quot;:0.7066838141325043,&quot;skewX&quot;:-1.1321272909009837e-15,&quot;scale&quot;:{&quot;x&quot;:0.09979853738449944,&quot;y&quot;:0.10164665844717533}},&quot;opacity&quot;:0.54,&quot;image&quot;:{&quot;url&quot;:&quot;https://icons.biorender.com/biorender/5b0709f1bd399f0014847cbe/bacillus.png&quot;,&quot;fallbackUrl&quot;:&quot;https://res.cloudinary.com/dlcjuc3ej/image/upload/v1527187947/heczp7pggtahawltdq61.svg#/keystone/api/icons/5b0709f1bd399f0014847cbe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2&quot;}},&quot;40abe02f-1b42-4269-a12f-b7e75f22a3bc&quot;:{&quot;type&quot;:&quot;FIGURE_OBJECT&quot;,&quot;id&quot;:&quot;40abe02f-1b42-4269-a12f-b7e75f22a3bc&quot;,&quot;name&quot;:&quot;Bacillus&quot;,&quot;relativeTransform&quot;:{&quot;translate&quot;:{&quot;x&quot;:7.249357101518899,&quot;y&quot;:-14.461208942298107},&quot;rotate&quot;:2.023185668911827,&quot;skewX&quot;:-4.3543357342345463e-16,&quot;scale&quot;:{&quot;x&quot;:0.09979853738449952,&quot;y&quot;:0.10164665844717556}},&quot;opacity&quot;:0.54,&quot;image&quot;:{&quot;url&quot;:&quot;https://icons.biorender.com/biorender/5b0709f1bd399f0014847cbb/bacillus.png&quot;,&quot;fallbackUrl&quot;:&quot;https://res.cloudinary.com/dlcjuc3ej/image/upload/v1527187947/cnwmul0kkbddwpoltca4.svg#/keystone/api/icons/5b0709f1bd399f0014847cbb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25&quot;}},&quot;861727f4-4be8-458a-ba64-ff54c1be7577&quot;:{&quot;type&quot;:&quot;FIGURE_OBJECT&quot;,&quot;id&quot;:&quot;861727f4-4be8-458a-ba64-ff54c1be7577&quot;,&quot;name&quot;:&quot;Bacillus&quot;,&quot;relativeTransform&quot;:{&quot;translate&quot;:{&quot;x&quot;:-7.790951371790917,&quot;y&quot;:-13.290122505795843},&quot;rotate&quot;:-0.09058258817850577,&quot;skewX&quot;:-4.3543357342345686e-17,&quot;scale&quot;:{&quot;x&quot;:0.09979853738449926,&quot;y&quot;:0.10164665844717394}},&quot;opacity&quot;:0.54,&quot;image&quot;:{&quot;url&quot;:&quot;https://icons.biorender.com/biorender/5b0709f1bd399f0014847cb7/bacillus.png&quot;,&quot;fallbackUrl&quot;:&quot;https://res.cloudinary.com/dlcjuc3ej/image/upload/v1527187947/a0sv5w4xlwy22jpxsnbv.svg#/keystone/api/icons/5b0709f1bd399f0014847cb7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3&quot;}},&quot;38f9f80b-0ae6-43ab-80a6-23b402b1484d&quot;:{&quot;type&quot;:&quot;FIGURE_OBJECT&quot;,&quot;id&quot;:&quot;38f9f80b-0ae6-43ab-80a6-23b402b1484d&quot;,&quot;name&quot;:&quot;Coccus&quot;,&quot;relativeTransform&quot;:{&quot;translate&quot;:{&quot;x&quot;:12.011794763256493,&quot;y&quot;:-9.85941166617185},&quot;rotate&quot;:0.7066838141325041,&quot;skewX&quot;:2.6233973142619685e-16,&quot;scale&quot;:{&quot;x&quot;:0.04065866337887019,&quot;y&quot;:0.04065866337887002}},&quot;opacity&quot;:0.54,&quot;image&quot;:{&quot;url&quot;:&quot;https://icons.biorender.com/biorender/5b072120bd399f0014847ded/coccus.png&quot;,&quot;fallbackUrl&quot;:&quot;https://res.cloudinary.com/dlcjuc3ej/image/upload/v1527193882/e6awtzksaadnqclsisbx.svg#/keystone/api/icons/5b072120bd399f0014847ded/coccus.svg&quot;,&quot;size&quot;:{&quot;x&quot;:100,&quot;y&quot;:100},&quot;isPremium&quot;:false},&quot;source&quot;:{&quot;id&quot;:&quot;5a5d13e34c65870014a0314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4&quot;}},&quot;9efbcd51-c8c1-40cc-91df-4d71578a48ef&quot;:{&quot;type&quot;:&quot;FIGURE_OBJECT&quot;,&quot;id&quot;:&quot;9efbcd51-c8c1-40cc-91df-4d71578a48ef&quot;,&quot;name&quot;:&quot;Bacillus&quot;,&quot;relativeTransform&quot;:{&quot;translate&quot;:{&quot;x&quot;:12.210491188982989,&quot;y&quot;:11.030576017308139},&quot;rotate&quot;:1.5379841368574032,&quot;skewX&quot;:-3.102464210642131e-16,&quot;scale&quot;:{&quot;x&quot;:0.09979853738449924,&quot;y&quot;:0.1016466584471755}},&quot;opacity&quot;:0.54,&quot;image&quot;:{&quot;url&quot;:&quot;https://icons.biorender.com/biorender/5b0709f1bd399f0014847cbb/bacillus.png&quot;,&quot;fallbackUrl&quot;:&quot;https://res.cloudinary.com/dlcjuc3ej/image/upload/v1527187947/cnwmul0kkbddwpoltca4.svg#/keystone/api/icons/5b0709f1bd399f0014847cbb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5&quot;}},&quot;172462ae-8a3c-428d-8931-dc859f1d4d0d&quot;:{&quot;type&quot;:&quot;FIGURE_OBJECT&quot;,&quot;id&quot;:&quot;172462ae-8a3c-428d-8931-dc859f1d4d0d&quot;,&quot;name&quot;:&quot;Bacillus&quot;,&quot;relativeTransform&quot;:{&quot;translate&quot;:{&quot;x&quot;:-2.316646845873867,&quot;y&quot;:-2.517610804752531},&quot;rotate&quot;:1.2397073676915722,&quot;skewX&quot;:4.789769307658009e-16,&quot;scale&quot;:{&quot;x&quot;:0.09979853738449944,&quot;y&quot;:0.10164665844717523}},&quot;opacity&quot;:0.54,&quot;image&quot;:{&quot;url&quot;:&quot;https://icons.biorender.com/biorender/5b0709f1bd399f0014847cb8/bacillus.png&quot;,&quot;fallbackUrl&quot;:&quot;https://res.cloudinary.com/dlcjuc3ej/image/upload/v1527187947/kzk2malzvtkjd5kbardi.svg#/keystone/api/icons/5b0709f1bd399f0014847cb8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55&quot;}},&quot;3880db56-c68c-47aa-83b8-00b04585e728&quot;:{&quot;type&quot;:&quot;FIGURE_OBJECT&quot;,&quot;id&quot;:&quot;3880db56-c68c-47aa-83b8-00b04585e728&quot;,&quot;name&quot;:&quot;Bacillus&quot;,&quot;relativeTransform&quot;:{&quot;translate&quot;:{&quot;x&quot;:-10.43246405521592,&quot;y&quot;:-3.64214950125637},&quot;rotate&quot;:1.147379450261072,&quot;skewX&quot;:2.6126014405407314e-16,&quot;scale&quot;:{&quot;x&quot;:0.09979853738449945,&quot;y&quot;:0.10164665844717528}},&quot;opacity&quot;:0.54,&quot;image&quot;:{&quot;url&quot;:&quot;https://icons.biorender.com/biorender/5b0709f1bd399f0014847cbb/bacillus.png&quot;,&quot;fallbackUrl&quot;:&quot;https://res.cloudinary.com/dlcjuc3ej/image/upload/v1527187947/cnwmul0kkbddwpoltca4.svg#/keystone/api/icons/5b0709f1bd399f0014847cbb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6&quot;}},&quot;25abc96b-e106-4bd7-8e56-5ef26a1b3650&quot;:{&quot;type&quot;:&quot;FIGURE_OBJECT&quot;,&quot;id&quot;:&quot;25abc96b-e106-4bd7-8e56-5ef26a1b3650&quot;,&quot;name&quot;:&quot;Bacillus&quot;,&quot;relativeTransform&quot;:{&quot;translate&quot;:{&quot;x&quot;:-13.575137304219325,&quot;y&quot;:9.056340331688688},&quot;rotate&quot;:1.2397073676915722,&quot;skewX&quot;:3.0480350139641875e-16,&quot;scale&quot;:{&quot;x&quot;:0.09979853738449944,&quot;y&quot;:0.10164665844717542}},&quot;opacity&quot;:0.54,&quot;image&quot;:{&quot;url&quot;:&quot;https://icons.biorender.com/biorender/5b0709f1bd399f0014847cb7/bacillus.png&quot;,&quot;fallbackUrl&quot;:&quot;https://res.cloudinary.com/dlcjuc3ej/image/upload/v1527187947/a0sv5w4xlwy22jpxsnbv.svg#/keystone/api/icons/5b0709f1bd399f0014847cb7/bacillus.svg&quot;,&quot;size&quot;:{&quot;x&quot;:84,&quot;y&quot;:31},&quot;isPremium&quot;:false},&quot;source&quot;:{&quot;id&quot;:&quot;5a5d18cccc8f1500142a133b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65&quot;}},&quot;33016403-8190-467d-a024-476e7b606778&quot;:{&quot;type&quot;:&quot;FIGURE_OBJECT&quot;,&quot;id&quot;:&quot;33016403-8190-467d-a024-476e7b606778&quot;,&quot;name&quot;:&quot;Yeast (Saccharomyces 2, budding 2)&quot;,&quot;relativeTransform&quot;:{&quot;translate&quot;:{&quot;x&quot;:1.988278641107464,&quot;y&quot;:4.993228654057934},&quot;rotate&quot;:0.3659034076214156,&quot;skewX&quot;:-1.0916291651364303e-16,&quot;scale&quot;:{&quot;x&quot;:0.03151501886772166,&quot;y&quot;:0.03151501886772165}},&quot;opacity&quot;:0.54,&quot;image&quot;:{&quot;url&quot;:&quot;https://icons.biorender.com/biorender/5aeb69cef9dff00014e8c9ff/yeast-saccharomyces-2-budding-2.png&quot;,&quot;fallbackUrl&quot;:&quot;https://res.cloudinary.com/dlcjuc3ej/image/upload/v1525377483/fenms8aa9qudcjlcq2c1.svg#/keystone/api/icons/5aeb69cef9dff00014e8c9ff/yeast-saccharomyces-2-budding-2.svg&quot;,&quot;size&quot;:{&quot;x&quot;:270,&quot;y&quot;:277},&quot;isPremium&quot;:false},&quot;source&quot;:{&quot;id&quot;:&quot;5aeb69abc644c8001480f5cf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7&quot;}},&quot;8eb8d410-c150-4c8c-8d46-42109413598a&quot;:{&quot;type&quot;:&quot;FIGURE_OBJECT&quot;,&quot;id&quot;:&quot;8eb8d410-c150-4c8c-8d46-42109413598a&quot;,&quot;name&quot;:&quot;Coccus&quot;,&quot;relativeTransform&quot;:{&quot;translate&quot;:{&quot;x&quot;:-6.412660630848208,&quot;y&quot;:3.6930146393105274},&quot;rotate&quot;:0.7066838141325041,&quot;skewX&quot;:2.6233973142619685e-16,&quot;scale&quot;:{&quot;x&quot;:0.04065866337887019,&quot;y&quot;:0.04065866337887002}},&quot;opacity&quot;:0.54,&quot;image&quot;:{&quot;url&quot;:&quot;https://icons.biorender.com/biorender/5b072120bd399f0014847ded/coccus.png&quot;,&quot;fallbackUrl&quot;:&quot;https://res.cloudinary.com/dlcjuc3ej/image/upload/v1527193882/e6awtzksaadnqclsisbx.svg#/keystone/api/icons/5b072120bd399f0014847ded/coccus.svg&quot;,&quot;size&quot;:{&quot;x&quot;:100,&quot;y&quot;:100},&quot;isPremium&quot;:false},&quot;source&quot;:{&quot;id&quot;:&quot;5a5d13e34c65870014a0314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75&quot;}},&quot;83a5a862-2907-4c78-b683-67df20653b90&quot;:{&quot;type&quot;:&quot;FIGURE_OBJECT&quot;,&quot;id&quot;:&quot;83a5a862-2907-4c78-b683-67df20653b90&quot;,&quot;name&quot;:&quot;Aspergillus&quot;,&quot;relativeTransform&quot;:{&quot;translate&quot;:{&quot;x&quot;:-1.9129630268482964,&quot;y&quot;:14.253216669047664},&quot;rotate&quot;:-0.7853981633974485,&quot;skewX&quot;:4.2365005398881653e-16,&quot;scale&quot;:{&quot;x&quot;:0.050588465195661174,&quot;y&quot;:0.05058846519566124}},&quot;opacity&quot;:0.54,&quot;image&quot;:{&quot;url&quot;:&quot;https://icons.biorender.com/biorender/5af59ce003ebea00142ea35c/aspergillus.png&quot;,&quot;fallbackUrl&quot;:&quot;https://res.cloudinary.com/dlcjuc3ej/image/upload/v1526045917/ewzgn07mienmugmgowdv.svg#/keystone/api/icons/5af59ce003ebea00142ea35c/aspergillus.svg&quot;,&quot;size&quot;:{&quot;x&quot;:272,&quot;y&quot;:298},&quot;isPremium&quot;:false},&quot;source&quot;:{&quot;id&quot;:&quot;5af59c91234de7001436329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8&quot;}},&quot;a3ce91b2-83b9-4b58-95fe-df73e6b94993&quot;:{&quot;type&quot;:&quot;FIGURE_OBJECT&quot;,&quot;id&quot;:&quot;a3ce91b2-83b9-4b58-95fe-df73e6b94993&quot;,&quot;relativeTransform&quot;:{&quot;translate&quot;:{&quot;x&quot;:-4.547e-13,&quot;y&quot;:-77.522415875982},&quot;rotate&quot;:0,&quot;skewX&quot;:0,&quot;scale&quot;:{&quot;x&quot;:1,&quot;y&quot;:0.4814554122007716}},&quot;opacity&quot;:1,&quot;path&quot;:{&quot;type&quot;:&quot;RECT&quot;,&quot;size&quot;:{&quot;x&quot;:272,&quot;y&quot;:298}},&quot;pathStyles&quot;:[{&quot;type&quot;:&quot;FILL&quot;,&quot;fillStyle&quot;:&quot;#fff&quot;}],&quot;isFrozen&quot;:true,&quot;isLocked&quot;:false,&quot;parent&quot;:{&quot;type&quot;:&quot;CROP&quot;,&quot;parentId&quot;:&quot;83a5a862-2907-4c78-b683-67df20653b90&quot;,&quot;order&quot;:&quot;5&quot;}},&quot;166c45ea-5872-4840-94a7-79053305d78d&quot;:{&quot;type&quot;:&quot;FIGURE_OBJECT&quot;,&quot;id&quot;:&quot;166c45ea-5872-4840-94a7-79053305d78d&quot;,&quot;name&quot;:&quot;Coccus&quot;,&quot;relativeTransform&quot;:{&quot;translate&quot;:{&quot;x&quot;:8.370617263512521,&quot;y&quot;:7.175875164892437},&quot;rotate&quot;:0.706683814132504,&quot;skewX&quot;:8.526041271351427e-16,&quot;scale&quot;:{&quot;x&quot;:0.04065866337887012,&quot;y&quot;:0.040658663378870044}},&quot;opacity&quot;:0.54,&quot;image&quot;:{&quot;url&quot;:&quot;https://icons.biorender.com/biorender/5b072120bd399f0014847ded/coccus.png&quot;,&quot;fallbackUrl&quot;:&quot;https://res.cloudinary.com/dlcjuc3ej/image/upload/v1527193882/e6awtzksaadnqclsisbx.svg#/keystone/api/icons/5b072120bd399f0014847ded/coccus.svg&quot;,&quot;size&quot;:{&quot;x&quot;:100,&quot;y&quot;:100},&quot;isPremium&quot;:false},&quot;source&quot;:{&quot;id&quot;:&quot;5a5d13e34c65870014a0314e&quot;,&quot;type&quot;:&quot;ASSETS&quot;},&quot;pathStyles&quot;:[{&quot;type&quot;:&quot;FILL&quot;,&quot;fillStyle&quot;:&quot;rgb(0,0,0)&quot;}],&quot;isLocked&quot;:false,&quot;parent&quot;:{&quot;type&quot;:&quot;CHILD&quot;,&quot;parentId&quot;:&quot;3c6cfb62-d9b8-4121-a95c-2cc47e47abae&quot;,&quot;order&quot;:&quot;9&quot;}},&quot;712e7b2a-1c71-4731-802f-81e007666edb&quot;:{&quot;id&quot;:&quot;712e7b2a-1c71-4731-802f-81e007666edb&quot;,&quot;type&quot;:&quot;FIGURE_OBJECT&quot;,&quot;document&quot;:{&quot;type&quot;:&quot;DOCUMENT_GROUP&quot;,&quot;canvasType&quot;:&quot;FIGURE&quot;,&quot;units&quot;:&quot;in&quot;}}}}"/>
  <p:tag name="TRANSPARENTBACKGROUND" val="false"/>
  <p:tag name="VERSION" val="1742593131057"/>
  <p:tag name="FIGURESLIDEID" val="f2649530-61e9-41f1-9f94-86db36006b6b"/>
  <p:tag name="TITLE" val="Untitled"/>
  <p:tag name="CREATORNAME" val="Sanjana Kulkarni"/>
  <p:tag name="DATEINSERTED" val="174259319780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ddcf9e3e0c3a2d6ec7fb89"/>
  <p:tag name="BIOJSON" val="{&quot;id&quot;:&quot;712e7b2a-1c71-4731-802f-81e007666edb&quot;,&quot;objects&quot;:{&quot;f2649530-61e9-41f1-9f94-86db36006b6b&quot;:{&quot;id&quot;:&quot;f2649530-61e9-41f1-9f94-86db36006b6b&quot;,&quot;type&quot;:&quot;FIGURE_OBJECT&quot;,&quot;document&quot;:{&quot;type&quot;:&quot;FIGURE&quot;,&quot;canvasType&quot;:&quot;FIGURE&quot;,&quot;units&quot;:&quot;in&quot;},&quot;parent&quot;:{&quot;parentId&quot;:&quot;712e7b2a-1c71-4731-802f-81e007666edb&quot;,&quot;type&quot;:&quot;DOCUMENT&quot;,&quot;order&quot;:&quot;5&quot;}},&quot;9b279821-4243-4427-8d6c-ebd5ec3860cb&quot;:{&quot;id&quot;:&quot;9b279821-4243-4427-8d6c-ebd5ec3860cb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type&quot;:&quot;FRAME&quot;,&quot;parentId&quot;:&quot;f2649530-61e9-41f1-9f94-86db36006b6b&quot;,&quot;order&quot;:&quot;5&quot;}},&quot;c4373e79-fa67-4653-bfa0-cef7b5646e3a&quot;:{&quot;relativeTransform&quot;:{&quot;translate&quot;:{&quot;x&quot;:-366.9079307372355,&quot;y&quot;:113.27577553069302},&quot;rotate&quot;:0,&quot;skewX&quot;:0,&quot;scale&quot;:{&quot;x&quot;:1,&quot;y&quot;:1}},&quot;type&quot;:&quot;FIGURE_OBJECT&quot;,&quot;id&quot;:&quot;c4373e79-fa67-4653-bfa0-cef7b5646e3a&quot;,&quot;name&quot;:&quot;Simple QC graph (generic)&quot;,&quot;displayName&quot;:&quot;Simple QC graph (generic)&quot;,&quot;opacity&quot;:1,&quot;source&quot;:{&quot;id&quot;:&quot;5f9879b6023b8300a229fbd0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5&quot;},&quot;isPremium&quot;:true},&quot;217e8bdc-5a9c-4c5a-91f5-e77c6b18db9a&quot;:{&quot;type&quot;:&quot;FIGURE_OBJECT&quot;,&quot;id&quot;:&quot;217e8bdc-5a9c-4c5a-91f5-e77c6b18db9a&quot;,&quot;relativeTransform&quot;:{&quot;translate&quot;:{&quot;x&quot;:-63.7014343103838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2&quot;}},&quot;6e7f5487-51da-4530-b25e-f5455feb5d34&quot;:{&quot;type&quot;:&quot;FIGURE_OBJECT&quot;,&quot;id&quot;:&quot;6e7f5487-51da-4530-b25e-f5455feb5d34&quot;,&quot;relativeTransform&quot;:{&quot;translate&quot;:{&quot;x&quot;:-63.57479486188623,&quot;y&quot;:-5.809390826203155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5&quot;}},&quot;214081e2-5ac2-493f-989c-450eb74a0f07&quot;:{&quot;type&quot;:&quot;FIGURE_OBJECT&quot;,&quot;id&quot;:&quot;214081e2-5ac2-493f-989c-450eb74a0f07&quot;,&quot;relativeTransform&quot;:{&quot;translate&quot;:{&quot;x&quot;:-63.57479486188623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&quot;}},&quot;2f6445f9-088b-4979-8906-1666417e8133&quot;:{&quot;type&quot;:&quot;FIGURE_OBJECT&quot;,&quot;id&quot;:&quot;2f6445f9-088b-4979-8906-1666417e8133&quot;,&quot;relativeTransform&quot;:{&quot;translate&quot;:{&quot;x&quot;:-47.7363215777046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2&quot;}},&quot;24220193-f18d-42e2-936f-3cc48ffba21b&quot;:{&quot;type&quot;:&quot;FIGURE_OBJECT&quot;,&quot;id&quot;:&quot;24220193-f18d-42e2-936f-3cc48ffba21b&quot;,&quot;relativeTransform&quot;:{&quot;translate&quot;:{&quot;x&quot;:-47.736268747956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5&quot;}},&quot;163e04bf-d7b7-4d69-b7d6-78eda2b5537c&quot;:{&quot;type&quot;:&quot;FIGURE_OBJECT&quot;,&quot;id&quot;:&quot;163e04bf-d7b7-4d69-b7d6-78eda2b5537c&quot;,&quot;relativeTransform&quot;:{&quot;translate&quot;:{&quot;x&quot;:-47.736268747956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&quot;}},&quot;e77b4141-fd7f-492f-bd63-fef051410e77&quot;:{&quot;type&quot;:&quot;FIGURE_OBJECT&quot;,&quot;id&quot;:&quot;e77b4141-fd7f-492f-bd63-fef051410e77&quot;,&quot;relativeTransform&quot;:{&quot;translate&quot;:{&quot;x&quot;:-31.771208845025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2&quot;}},&quot;72ff4c8c-33ef-45b5-8235-bdf348104072&quot;:{&quot;type&quot;:&quot;FIGURE_OBJECT&quot;,&quot;id&quot;:&quot;72ff4c8c-33ef-45b5-8235-bdf348104072&quot;,&quot;relativeTransform&quot;:{&quot;translate&quot;:{&quot;x&quot;:-31.77115601527715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5&quot;}},&quot;b8948351-f332-4da8-a0c7-90d922e6220e&quot;:{&quot;type&quot;:&quot;FIGURE_OBJECT&quot;,&quot;id&quot;:&quot;b8948351-f332-4da8-a0c7-90d922e6220e&quot;,&quot;relativeTransform&quot;:{&quot;translate&quot;:{&quot;x&quot;:-31.7711560152772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3&quot;}},&quot;f4ecf84f-1f7a-4e94-93b8-830dce159609&quot;:{&quot;type&quot;:&quot;FIGURE_OBJECT&quot;,&quot;id&quot;:&quot;f4ecf84f-1f7a-4e94-93b8-830dce159609&quot;,&quot;relativeTransform&quot;:{&quot;translate&quot;:{&quot;x&quot;:-15.8060961123464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4&quot;}},&quot;69b77829-8009-4e5d-b5cb-c2f46aff5398&quot;:{&quot;type&quot;:&quot;FIGURE_OBJECT&quot;,&quot;id&quot;:&quot;69b77829-8009-4e5d-b5cb-c2f46aff5398&quot;,&quot;relativeTransform&quot;:{&quot;translate&quot;:{&quot;x&quot;:-15.8060432825980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&quot;}},&quot;be1494d9-3b18-45c5-886c-267135b47866&quot;:{&quot;type&quot;:&quot;FIGURE_OBJECT&quot;,&quot;id&quot;:&quot;be1494d9-3b18-45c5-886c-267135b47866&quot;,&quot;relativeTransform&quot;:{&quot;translate&quot;:{&quot;x&quot;:-15.8060432825980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2&quot;}},&quot;b9dddb05-8e69-4713-a631-be6d19129fee&quot;:{&quot;type&quot;:&quot;FIGURE_OBJECT&quot;,&quot;id&quot;:&quot;b9dddb05-8e69-4713-a631-be6d19129fee&quot;,&quot;relativeTransform&quot;:{&quot;translate&quot;:{&quot;x&quot;:0.1590166203326937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5&quot;}},&quot;d864f44a-f6e4-40be-b645-5b78bb412f8a&quot;:{&quot;type&quot;:&quot;FIGURE_OBJECT&quot;,&quot;id&quot;:&quot;d864f44a-f6e4-40be-b645-5b78bb412f8a&quot;,&quot;relativeTransform&quot;:{&quot;translate&quot;:{&quot;x&quot;:0.1590694500811094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&quot;}},&quot;1ddb280a-f0d9-45ca-9e4f-8578641e1000&quot;:{&quot;type&quot;:&quot;FIGURE_OBJECT&quot;,&quot;id&quot;:&quot;1ddb280a-f0d9-45ca-9e4f-8578641e1000&quot;,&quot;relativeTransform&quot;:{&quot;translate&quot;:{&quot;x&quot;:0.15906945008104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5&quot;}},&quot;edf9d3bd-839e-45c4-bd3b-ad9a136f03a9&quot;:{&quot;type&quot;:&quot;FIGURE_OBJECT&quot;,&quot;id&quot;:&quot;edf9d3bd-839e-45c4-bd3b-ad9a136f03a9&quot;,&quot;relativeTransform&quot;:{&quot;translate&quot;:{&quot;x&quot;:16.12412935301185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&quot;}},&quot;46ae4c2d-84de-453d-b715-78f66a26bae0&quot;:{&quot;type&quot;:&quot;FIGURE_OBJECT&quot;,&quot;id&quot;:&quot;46ae4c2d-84de-453d-b715-78f66a26bae0&quot;,&quot;relativeTransform&quot;:{&quot;translate&quot;:{&quot;x&quot;:16.12418218276020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2&quot;}},&quot;86f615bf-246f-41c8-8849-84c774cd6b4f&quot;:{&quot;type&quot;:&quot;FIGURE_OBJECT&quot;,&quot;id&quot;:&quot;86f615bf-246f-41c8-8849-84c774cd6b4f&quot;,&quot;relativeTransform&quot;:{&quot;translate&quot;:{&quot;x&quot;:16.12418218276020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5&quot;}},&quot;5771f70a-14bd-40de-8600-7e2bc7d9de57&quot;:{&quot;type&quot;:&quot;FIGURE_OBJECT&quot;,&quot;id&quot;:&quot;5771f70a-14bd-40de-8600-7e2bc7d9de57&quot;,&quot;relativeTransform&quot;:{&quot;translate&quot;:{&quot;x&quot;:32.089242085690955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8&quot;}},&quot;8771d763-39c5-4820-ab00-19d60acfc4c4&quot;:{&quot;type&quot;:&quot;FIGURE_OBJECT&quot;,&quot;id&quot;:&quot;8771d763-39c5-4820-ab00-19d60acfc4c4&quot;,&quot;relativeTransform&quot;:{&quot;translate&quot;:{&quot;x&quot;:32.0892949154393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9&quot;}},&quot;da840c87-8c95-4fb7-a270-e9cf1ca796af&quot;:{&quot;type&quot;:&quot;FIGURE_OBJECT&quot;,&quot;id&quot;:&quot;da840c87-8c95-4fb7-a270-e9cf1ca796af&quot;,&quot;relativeTransform&quot;:{&quot;translate&quot;:{&quot;x&quot;:32.0892949154393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&quot;}},&quot;9107cd14-5343-4a87-8413-1d5554a2e813&quot;:{&quot;type&quot;:&quot;FIGURE_OBJECT&quot;,&quot;id&quot;:&quot;9107cd14-5343-4a87-8413-1d5554a2e813&quot;,&quot;relativeTransform&quot;:{&quot;translate&quot;:{&quot;x&quot;:48.054354818370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2&quot;}},&quot;f71b6ee2-e2ab-43de-82bb-dee679dcc4bd&quot;:{&quot;type&quot;:&quot;FIGURE_OBJECT&quot;,&quot;id&quot;:&quot;f71b6ee2-e2ab-43de-82bb-dee679dcc4bd&quot;,&quot;relativeTransform&quot;:{&quot;translate&quot;:{&quot;x&quot;:48.0544076481184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5&quot;}},&quot;57f426f2-7997-4506-bc40-054134cd8149&quot;:{&quot;type&quot;:&quot;FIGURE_OBJECT&quot;,&quot;id&quot;:&quot;57f426f2-7997-4506-bc40-054134cd8149&quot;,&quot;relativeTransform&quot;:{&quot;translate&quot;:{&quot;x&quot;:48.0544076481184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&quot;}},&quot;34c216ce-d6df-4f89-9590-b7732f2c8d23&quot;:{&quot;type&quot;:&quot;FIGURE_OBJECT&quot;,&quot;id&quot;:&quot;34c216ce-d6df-4f89-9590-b7732f2c8d23&quot;,&quot;relativeTransform&quot;:{&quot;translate&quot;:{&quot;x&quot;:64.0194675510492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5&quot;}},&quot;ee439fd4-e135-4958-8c3f-d000c592a5f2&quot;:{&quot;type&quot;:&quot;FIGURE_OBJECT&quot;,&quot;id&quot;:&quot;ee439fd4-e135-4958-8c3f-d000c592a5f2&quot;,&quot;relativeTransform&quot;:{&quot;translate&quot;:{&quot;x&quot;:64.0195203807975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&quot;}},&quot;f313b612-e32d-4d2d-9eab-d82041b39955&quot;:{&quot;type&quot;:&quot;FIGURE_OBJECT&quot;,&quot;id&quot;:&quot;f313b612-e32d-4d2d-9eab-d82041b39955&quot;,&quot;relativeTransform&quot;:{&quot;translate&quot;:{&quot;x&quot;:64.0195203807975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2&quot;}},&quot;9c1f4bb4-d12d-4c1a-b2c6-4b8ba832f460&quot;:{&quot;type&quot;:&quot;FIGURE_OBJECT&quot;,&quot;id&quot;:&quot;9c1f4bb4-d12d-4c1a-b2c6-4b8ba832f460&quot;,&quot;relativeTransform&quot;:{&quot;translate&quot;:{&quot;x&quot;:-58.3797300661574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5&quot;}},&quot;29be53de-9514-47f5-a3ea-7d57ee1b97a6&quot;:{&quot;type&quot;:&quot;FIGURE_OBJECT&quot;,&quot;id&quot;:&quot;29be53de-9514-47f5-a3ea-7d57ee1b97a6&quot;,&quot;relativeTransform&quot;:{&quot;translate&quot;:{&quot;x&quot;:-58.50005290757131,&quot;y&quot;:-5.809390826203274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3&quot;}},&quot;c9f8a54b-1ff8-4715-a433-fd7a45e9ffd8&quot;:{&quot;type&quot;:&quot;FIGURE_OBJECT&quot;,&quot;id&quot;:&quot;c9f8a54b-1ff8-4715-a433-fd7a45e9ffd8&quot;,&quot;relativeTransform&quot;:{&quot;translate&quot;:{&quot;x&quot;:-58.379677236409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4&quot;}},&quot;6aaf0733-c8d2-4736-98ee-01a53efb9477&quot;:{&quot;type&quot;:&quot;FIGURE_OBJECT&quot;,&quot;id&quot;:&quot;6aaf0733-c8d2-4736-98ee-01a53efb9477&quot;,&quot;relativeTransform&quot;:{&quot;translate&quot;:{&quot;x&quot;:-42.4146173334782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&quot;}},&quot;ab53f17c-3156-48f2-9879-bcb0320f7fc9&quot;:{&quot;type&quot;:&quot;FIGURE_OBJECT&quot;,&quot;id&quot;:&quot;ab53f17c-3156-48f2-9879-bcb0320f7fc9&quot;,&quot;relativeTransform&quot;:{&quot;translate&quot;:{&quot;x&quot;:-42.4145645037299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2&quot;}},&quot;6b2b5986-7d04-4539-a671-a043590663c7&quot;:{&quot;type&quot;:&quot;FIGURE_OBJECT&quot;,&quot;id&quot;:&quot;6b2b5986-7d04-4539-a671-a043590663c7&quot;,&quot;relativeTransform&quot;:{&quot;translate&quot;:{&quot;x&quot;:-42.414564503729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5&quot;}},&quot;b03eff11-1ad7-4be6-9ae3-b7104e689d13&quot;:{&quot;type&quot;:&quot;FIGURE_OBJECT&quot;,&quot;id&quot;:&quot;b03eff11-1ad7-4be6-9ae3-b7104e689d13&quot;,&quot;relativeTransform&quot;:{&quot;translate&quot;:{&quot;x&quot;:-26.4495046007991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&quot;}},&quot;495c1739-9fd5-4cf4-8fee-18e0f3bdcdae&quot;:{&quot;type&quot;:&quot;FIGURE_OBJECT&quot;,&quot;id&quot;:&quot;495c1739-9fd5-4cf4-8fee-18e0f3bdcdae&quot;,&quot;relativeTransform&quot;:{&quot;translate&quot;:{&quot;x&quot;:-26.44945177105078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5&quot;}},&quot;2ae4eeea-b366-4afe-aec2-bfa2a484e295&quot;:{&quot;type&quot;:&quot;FIGURE_OBJECT&quot;,&quot;id&quot;:&quot;2ae4eeea-b366-4afe-aec2-bfa2a484e295&quot;,&quot;relativeTransform&quot;:{&quot;translate&quot;:{&quot;x&quot;:-26.4494517710508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&quot;}},&quot;4dd1cd15-b77e-4314-92e5-13664b15b8c3&quot;:{&quot;type&quot;:&quot;FIGURE_OBJECT&quot;,&quot;id&quot;:&quot;4dd1cd15-b77e-4314-92e5-13664b15b8c3&quot;,&quot;relativeTransform&quot;:{&quot;translate&quot;:{&quot;x&quot;:-10.48439186811998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2&quot;}},&quot;59d9f600-0f34-44da-a4d0-3efc614b4779&quot;:{&quot;type&quot;:&quot;FIGURE_OBJECT&quot;,&quot;id&quot;:&quot;59d9f600-0f34-44da-a4d0-3efc614b4779&quot;,&quot;relativeTransform&quot;:{&quot;translate&quot;:{&quot;x&quot;:-10.48433903837162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5&quot;}},&quot;1af5f463-9eeb-4004-906c-812bbaeea689&quot;:{&quot;type&quot;:&quot;FIGURE_OBJECT&quot;,&quot;id&quot;:&quot;1af5f463-9eeb-4004-906c-812bbaeea689&quot;,&quot;relativeTransform&quot;:{&quot;translate&quot;:{&quot;x&quot;:-10.48433903837162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8&quot;}},&quot;b43f018c-d7e2-4c56-81e4-1848dd7e7f50&quot;:{&quot;type&quot;:&quot;FIGURE_OBJECT&quot;,&quot;id&quot;:&quot;b43f018c-d7e2-4c56-81e4-1848dd7e7f50&quot;,&quot;relativeTransform&quot;:{&quot;translate&quot;:{&quot;x&quot;:5.48072086455912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9&quot;}},&quot;c9504c12-a842-41f0-bff5-4f2ec1bd3ab7&quot;:{&quot;type&quot;:&quot;FIGURE_OBJECT&quot;,&quot;id&quot;:&quot;c9504c12-a842-41f0-bff5-4f2ec1bd3ab7&quot;,&quot;relativeTransform&quot;:{&quot;translate&quot;:{&quot;x&quot;:5.480773694307537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&quot;}},&quot;4facef6b-d4a5-4904-80f4-1e25ed1590a6&quot;:{&quot;type&quot;:&quot;FIGURE_OBJECT&quot;,&quot;id&quot;:&quot;4facef6b-d4a5-4904-80f4-1e25ed1590a6&quot;,&quot;relativeTransform&quot;:{&quot;translate&quot;:{&quot;x&quot;:5.498081738511207,&quot;y&quot;:-32.235543253785224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2&quot;}},&quot;f1648612-d080-4dd1-85e5-50e9a046ab5f&quot;:{&quot;type&quot;:&quot;FIGURE_OBJECT&quot;,&quot;id&quot;:&quot;f1648612-d080-4dd1-85e5-50e9a046ab5f&quot;,&quot;relativeTransform&quot;:{&quot;translate&quot;:{&quot;x&quot;:21.44583359723827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5&quot;}},&quot;ad8eb57b-ef2f-440b-b22f-99fdbf03d212&quot;:{&quot;type&quot;:&quot;FIGURE_OBJECT&quot;,&quot;id&quot;:&quot;ad8eb57b-ef2f-440b-b22f-99fdbf03d212&quot;,&quot;relativeTransform&quot;:{&quot;translate&quot;:{&quot;x&quot;:21.44588642698663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&quot;}},&quot;7162c458-ffc4-4f55-848d-3292a1552ef8&quot;:{&quot;type&quot;:&quot;FIGURE_OBJECT&quot;,&quot;id&quot;:&quot;7162c458-ffc4-4f55-848d-3292a1552ef8&quot;,&quot;relativeTransform&quot;:{&quot;translate&quot;:{&quot;x&quot;:21.44588642698663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2&quot;}},&quot;96972992-0fa3-4539-9e7f-4508f136137c&quot;:{&quot;type&quot;:&quot;FIGURE_OBJECT&quot;,&quot;id&quot;:&quot;96972992-0fa3-4539-9e7f-4508f136137c&quot;,&quot;relativeTransform&quot;:{&quot;translate&quot;:{&quot;x&quot;:37.4109463299174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5&quot;}},&quot;2c9063cf-6196-4e4e-8de8-5cdd00277b1c&quot;:{&quot;type&quot;:&quot;FIGURE_OBJECT&quot;,&quot;id&quot;:&quot;2c9063cf-6196-4e4e-8de8-5cdd00277b1c&quot;,&quot;relativeTransform&quot;:{&quot;translate&quot;:{&quot;x&quot;:37.410999159665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&quot;}},&quot;520a96c6-527b-4726-a9d8-67effa794a28&quot;:{&quot;type&quot;:&quot;FIGURE_OBJECT&quot;,&quot;id&quot;:&quot;520a96c6-527b-4726-a9d8-67effa794a28&quot;,&quot;relativeTransform&quot;:{&quot;translate&quot;:{&quot;x&quot;:37.354492426614506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2&quot;}},&quot;77427ba3-47fd-402d-bc79-d6cb33a60caa&quot;:{&quot;type&quot;:&quot;FIGURE_OBJECT&quot;,&quot;id&quot;:&quot;77427ba3-47fd-402d-bc79-d6cb33a60caa&quot;,&quot;relativeTransform&quot;:{&quot;translate&quot;:{&quot;x&quot;:53.3760590625964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5&quot;}},&quot;f61144a7-bdfb-4e15-9bf5-585935cd3f66&quot;:{&quot;type&quot;:&quot;FIGURE_OBJECT&quot;,&quot;id&quot;:&quot;f61144a7-bdfb-4e15-9bf5-585935cd3f66&quot;,&quot;relativeTransform&quot;:{&quot;translate&quot;:{&quot;x&quot;:53.3761118923449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3&quot;}},&quot;a66daf7b-1205-423d-aaee-5958ce4b11f7&quot;:{&quot;type&quot;:&quot;FIGURE_OBJECT&quot;,&quot;id&quot;:&quot;a66daf7b-1205-423d-aaee-5958ce4b11f7&quot;,&quot;relativeTransform&quot;:{&quot;translate&quot;:{&quot;x&quot;:53.3761118923449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4&quot;}},&quot;377c112d-0582-4bf5-8cd2-5e1314cb0cfb&quot;:{&quot;type&quot;:&quot;FIGURE_OBJECT&quot;,&quot;id&quot;:&quot;377c112d-0582-4bf5-8cd2-5e1314cb0cfb&quot;,&quot;relativeTransform&quot;:{&quot;translate&quot;:{&quot;x&quot;:69.3411717952756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&quot;}},&quot;3b6d96de-7999-49d7-90de-291303561667&quot;:{&quot;type&quot;:&quot;FIGURE_OBJECT&quot;,&quot;id&quot;:&quot;3b6d96de-7999-49d7-90de-291303561667&quot;,&quot;relativeTransform&quot;:{&quot;translate&quot;:{&quot;x&quot;:69.3412246250240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2&quot;}},&quot;7c9b9768-1ce3-4b3d-9f79-c3d28bbbd86b&quot;:{&quot;type&quot;:&quot;FIGURE_OBJECT&quot;,&quot;id&quot;:&quot;7c9b9768-1ce3-4b3d-9f79-c3d28bbbd86b&quot;,&quot;relativeTransform&quot;:{&quot;translate&quot;:{&quot;x&quot;:69.3412246250240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5&quot;}},&quot;b3d6b2ae-7b41-4474-9874-564a790fc67c&quot;:{&quot;type&quot;:&quot;FIGURE_OBJECT&quot;,&quot;id&quot;:&quot;b3d6b2ae-7b41-4474-9874-564a790fc67c&quot;,&quot;relativeTransform&quot;:{&quot;translate&quot;:{&quot;x&quot;:-53.05802582193109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&quot;}},&quot;21195641-394f-4cb6-9972-364a9c244f8c&quot;:{&quot;type&quot;:&quot;FIGURE_OBJECT&quot;,&quot;id&quot;:&quot;21195641-394f-4cb6-9972-364a9c244f8c&quot;,&quot;relativeTransform&quot;:{&quot;translate&quot;:{&quot;x&quot;:-53.057972992182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5&quot;}},&quot;a4379036-2562-4e09-bc88-6378fa08b9fb&quot;:{&quot;type&quot;:&quot;FIGURE_OBJECT&quot;,&quot;id&quot;:&quot;a4379036-2562-4e09-bc88-6378fa08b9fb&quot;,&quot;relativeTransform&quot;:{&quot;translate&quot;:{&quot;x&quot;:-53.0579729921826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&quot;}},&quot;577d3ea2-addc-4323-b164-89f2a89f7ca0&quot;:{&quot;type&quot;:&quot;FIGURE_OBJECT&quot;,&quot;id&quot;:&quot;577d3ea2-addc-4323-b164-89f2a89f7ca0&quot;,&quot;relativeTransform&quot;:{&quot;translate&quot;:{&quot;x&quot;:-37.09291308925199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2&quot;}},&quot;81d23e61-7bf8-4f8f-8fc4-57968a29fa2f&quot;:{&quot;type&quot;:&quot;FIGURE_OBJECT&quot;,&quot;id&quot;:&quot;81d23e61-7bf8-4f8f-8fc4-57968a29fa2f&quot;,&quot;relativeTransform&quot;:{&quot;translate&quot;:{&quot;x&quot;:-37.0928602595035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5&quot;}},&quot;38a1fa8e-75d1-47a1-95c1-1630558eeb1d&quot;:{&quot;type&quot;:&quot;FIGURE_OBJECT&quot;,&quot;id&quot;:&quot;38a1fa8e-75d1-47a1-95c1-1630558eeb1d&quot;,&quot;relativeTransform&quot;:{&quot;translate&quot;:{&quot;x&quot;:-37.0928602595035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8&quot;}},&quot;4ed6ed91-b3bf-4f75-8a39-f2203def35c9&quot;:{&quot;type&quot;:&quot;FIGURE_OBJECT&quot;,&quot;id&quot;:&quot;4ed6ed91-b3bf-4f75-8a39-f2203def35c9&quot;,&quot;relativeTransform&quot;:{&quot;translate&quot;:{&quot;x&quot;:-21.12780035657271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9&quot;}},&quot;5408bfe0-7247-47b9-8994-1ff323a428e7&quot;:{&quot;type&quot;:&quot;FIGURE_OBJECT&quot;,&quot;id&quot;:&quot;5408bfe0-7247-47b9-8994-1ff323a428e7&quot;,&quot;relativeTransform&quot;:{&quot;translate&quot;:{&quot;x&quot;:-21.1277475268244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&quot;}},&quot;911ead1e-d592-4c86-bcec-a822f025514b&quot;:{&quot;type&quot;:&quot;FIGURE_OBJECT&quot;,&quot;id&quot;:&quot;911ead1e-d592-4c86-bcec-a822f025514b&quot;,&quot;relativeTransform&quot;:{&quot;translate&quot;:{&quot;x&quot;:-21.1277475268244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05&quot;}},&quot;32b69e02-7f26-4e3d-8969-4efc38a0e7e6&quot;:{&quot;type&quot;:&quot;FIGURE_OBJECT&quot;,&quot;id&quot;:&quot;32b69e02-7f26-4e3d-8969-4efc38a0e7e6&quot;,&quot;relativeTransform&quot;:{&quot;translate&quot;:{&quot;x&quot;:-5.16268762389367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1&quot;}},&quot;ef6957df-d196-4eb0-bb73-528235c64dbc&quot;:{&quot;type&quot;:&quot;FIGURE_OBJECT&quot;,&quot;id&quot;:&quot;ef6957df-d196-4eb0-bb73-528235c64dbc&quot;,&quot;relativeTransform&quot;:{&quot;translate&quot;:{&quot;x&quot;:-5.162634794145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2&quot;}},&quot;6e93a4c9-6883-48cd-b5a2-affc0427ecc0&quot;:{&quot;type&quot;:&quot;FIGURE_OBJECT&quot;,&quot;id&quot;:&quot;6e93a4c9-6883-48cd-b5a2-affc0427ecc0&quot;,&quot;relativeTransform&quot;:{&quot;translate&quot;:{&quot;x&quot;:-5.162634794145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3&quot;}},&quot;d58f7a68-6fd7-4ba7-b957-530def1ee73a&quot;:{&quot;type&quot;:&quot;FIGURE_OBJECT&quot;,&quot;id&quot;:&quot;d58f7a68-6fd7-4ba7-b957-530def1ee73a&quot;,&quot;relativeTransform&quot;:{&quot;translate&quot;:{&quot;x&quot;:10.80242510878548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&quot;}},&quot;98740cee-c6e4-43a6-9d28-1e4a97607b9a&quot;:{&quot;type&quot;:&quot;FIGURE_OBJECT&quot;,&quot;id&quot;:&quot;98740cee-c6e4-43a6-9d28-1e4a97607b9a&quot;,&quot;relativeTransform&quot;:{&quot;translate&quot;:{&quot;x&quot;:10.80247793853384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5&quot;}},&quot;fe79a041-582e-4ca8-8855-0404bcd6a74d&quot;:{&quot;type&quot;:&quot;FIGURE_OBJECT&quot;,&quot;id&quot;:&quot;fe79a041-582e-4ca8-8855-0404bcd6a74d&quot;,&quot;relativeTransform&quot;:{&quot;translate&quot;:{&quot;x&quot;:10.80247793853384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6&quot;}},&quot;2644de69-bce3-4f47-b3b7-f814d598a146&quot;:{&quot;type&quot;:&quot;FIGURE_OBJECT&quot;,&quot;id&quot;:&quot;2644de69-bce3-4f47-b3b7-f814d598a146&quot;,&quot;relativeTransform&quot;:{&quot;translate&quot;:{&quot;x&quot;:26.76753784146458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7&quot;}},&quot;bfb882c0-6362-434f-86d6-eb4103528a6f&quot;:{&quot;type&quot;:&quot;FIGURE_OBJECT&quot;,&quot;id&quot;:&quot;bfb882c0-6362-434f-86d6-eb4103528a6f&quot;,&quot;relativeTransform&quot;:{&quot;translate&quot;:{&quot;x&quot;:26.76759067121282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8&quot;}},&quot;105fd3d8-82da-44c5-a4f9-8264bb22a22a&quot;:{&quot;type&quot;:&quot;FIGURE_OBJECT&quot;,&quot;id&quot;:&quot;105fd3d8-82da-44c5-a4f9-8264bb22a22a&quot;,&quot;relativeTransform&quot;:{&quot;translate&quot;:{&quot;x&quot;:26.76759067121282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&quot;}},&quot;aacd45aa-4503-4eda-9e58-e1a5146094a1&quot;:{&quot;type&quot;:&quot;FIGURE_OBJECT&quot;,&quot;id&quot;:&quot;aacd45aa-4503-4eda-9e58-e1a5146094a1&quot;,&quot;relativeTransform&quot;:{&quot;translate&quot;:{&quot;x&quot;:42.732650574143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05&quot;}},&quot;38726344-f8d4-436b-b7d6-42c60639f4d7&quot;:{&quot;type&quot;:&quot;FIGURE_OBJECT&quot;,&quot;id&quot;:&quot;38726344-f8d4-436b-b7d6-42c60639f4d7&quot;,&quot;relativeTransform&quot;:{&quot;translate&quot;:{&quot;x&quot;:42.73270340389204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1&quot;}},&quot;b0a7532d-8728-45b2-aac4-3ad572591e17&quot;:{&quot;type&quot;:&quot;FIGURE_OBJECT&quot;,&quot;id&quot;:&quot;b0a7532d-8728-45b2-aac4-3ad572591e17&quot;,&quot;relativeTransform&quot;:{&quot;translate&quot;:{&quot;x&quot;:42.7327034038920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2&quot;}},&quot;2de96f58-bf5f-40b3-b968-a7d8a57f82ad&quot;:{&quot;type&quot;:&quot;FIGURE_OBJECT&quot;,&quot;id&quot;:&quot;2de96f58-bf5f-40b3-b968-a7d8a57f82ad&quot;,&quot;relativeTransform&quot;:{&quot;translate&quot;:{&quot;x&quot;:58.6977633068229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3&quot;}},&quot;3db354c7-c715-44ae-b82b-7e6c5355bc29&quot;:{&quot;type&quot;:&quot;FIGURE_OBJECT&quot;,&quot;id&quot;:&quot;3db354c7-c715-44ae-b82b-7e6c5355bc29&quot;,&quot;relativeTransform&quot;:{&quot;translate&quot;:{&quot;x&quot;:58.6978161365711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&quot;}},&quot;507a14e6-7c75-41b3-983e-ce388ca743bb&quot;:{&quot;type&quot;:&quot;FIGURE_OBJECT&quot;,&quot;id&quot;:&quot;507a14e6-7c75-41b3-983e-ce388ca743bb&quot;,&quot;relativeTransform&quot;:{&quot;translate&quot;:{&quot;x&quot;:58.6978161365711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5&quot;}},&quot;8d004f53-7aa7-4d66-a31e-9d5d8eecf828&quot;:{&quot;type&quot;:&quot;FIGURE_OBJECT&quot;,&quot;id&quot;:&quot;8d004f53-7aa7-4d66-a31e-9d5d8eecf828&quot;,&quot;relativeTransform&quot;:{&quot;translate&quot;:{&quot;x&quot;:74.6628760395020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6&quot;}},&quot;9701d976-e09c-4bbb-b44d-398dc6416c92&quot;:{&quot;type&quot;:&quot;FIGURE_OBJECT&quot;,&quot;id&quot;:&quot;9701d976-e09c-4bbb-b44d-398dc6416c92&quot;,&quot;relativeTransform&quot;:{&quot;translate&quot;:{&quot;x&quot;:74.6629288692502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7&quot;}},&quot;dffd054b-1f42-4501-bd27-16765d468af4&quot;:{&quot;type&quot;:&quot;FIGURE_OBJECT&quot;,&quot;id&quot;:&quot;dffd054b-1f42-4501-bd27-16765d468af4&quot;,&quot;relativeTransform&quot;:{&quot;translate&quot;:{&quot;x&quot;:74.6629288692502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8&quot;}},&quot;f883d95a-415a-4060-96ca-69d5c9095b6b&quot;:{&quot;type&quot;:&quot;FIGURE_OBJECT&quot;,&quot;id&quot;:&quot;f883d95a-415a-4060-96ca-69d5c9095b6b&quot;,&quot;relativeTransform&quot;:{&quot;translate&quot;:{&quot;x&quot;:80.1892615425524,&quot;y&quot;:24.76343807463799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&quot;}},&quot;7b63a154-5347-418b-bdbe-90d778982687&quot;:{&quot;type&quot;:&quot;FIGURE_OBJECT&quot;,&quot;id&quot;:&quot;7b63a154-5347-418b-bdbe-90d778982687&quot;,&quot;relativeTransform&quot;:{&quot;translate&quot;:{&quot;x&quot;:79.9846331134767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2&quot;}},&quot;a0478145-a6a2-4a3b-9c8e-a6a22fdcfcdf&quot;:{&quot;type&quot;:&quot;FIGURE_OBJECT&quot;,&quot;id&quot;:&quot;a0478145-a6a2-4a3b-9c8e-a6a22fdcfcdf&quot;,&quot;relativeTransform&quot;:{&quot;translate&quot;:{&quot;x&quot;:79.98463311347673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5&quot;}},&quot;9e8d6216-c0b4-4eb3-ab56-2c36abbaf80c&quot;:{&quot;type&quot;:&quot;FIGURE_OBJECT&quot;,&quot;id&quot;:&quot;9e8d6216-c0b4-4eb3-ab56-2c36abbaf80c&quot;,&quot;relativeTransform&quot;:{&quot;translate&quot;:{&quot;x&quot;:8.043127820712458,&quot;y&quot;:-0.9207517404147035},&quot;rotate&quot;:0},&quot;opacity&quot;:1,&quot;path&quot;:{&quot;type&quot;:&quot;RECT&quot;,&quot;size&quot;:{&quot;x&quot;:149.01157720484946,&quot;y&quot;:97.26371613122815},&quot;cornerRounding&quot;:{&quot;type&quot;:&quot;ARC_LENGTH&quot;,&quot;global&quot;:0}},&quot;pathStyles&quot;:[{&quot;type&quot;:&quot;FILL&quot;,&quot;fillStyle&quot;:&quot;rgba(0,0,0,0)&quot;},{&quot;type&quot;:&quot;STROKE&quot;,&quot;strokeStyle&quot;:&quot;rgba(39,39,39,1)&quot;,&quot;lineWidth&quot;:0.8457903257191524,&quot;lineJoin&quot;:&quot;round&quot;}],&quot;isLocked&quot;:false,&quot;parent&quot;:{&quot;type&quot;:&quot;CHILD&quot;,&quot;parentId&quot;:&quot;c4373e79-fa67-4653-bfa0-cef7b5646e3a&quot;,&quot;order&quot;:&quot;51&quot;}},&quot;dd0d17cb-8218-49b2-8b65-afb9d150ff2f&quot;:{&quot;type&quot;:&quot;FIGURE_OBJECT&quot;,&quot;id&quot;:&quot;dd0d17cb-8218-49b2-8b65-afb9d150ff2f&quot;,&quot;relativeTransform&quot;:{&quot;translate&quot;:{&quot;x&quot;:-63.74417818131469,&quot;y&quot;:-25.43558249509643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2&quot;}},&quot;6bd328b3-a6a8-4e64-9ead-079139e54eff&quot;:{&quot;type&quot;:&quot;FIGURE_OBJECT&quot;,&quot;id&quot;:&quot;6bd328b3-a6a8-4e64-9ead-079139e54eff&quot;,&quot;relativeTransform&quot;:{&quot;translate&quot;:{&quot;x&quot;:-5.942725052905958e-14,&quot;y&quot;:-1.7637959851625777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d0d17cb-8218-49b2-8b65-afb9d150ff2f&quot;,&quot;order&quot;:&quot;1&quot;}},&quot;1eff5795-ae95-4b38-b4a5-2553c6652b82&quot;:{&quot;type&quot;:&quot;FIGURE_OBJECT&quot;,&quot;id&quot;:&quot;1eff5795-ae95-4b38-b4a5-2553c6652b82&quot;,&quot;relativeTransform&quot;:{&quot;translate&quot;:{&quot;x&quot;:-5.990211609757413e-14,&quot;y&quot;:5.092858192178685},&quot;rotate&quot;:0},&quot;opacity&quot;:1,&quot;path&quot;:{&quot;type&quot;:&quot;POLY_LINE&quot;,&quot;points&quot;:[{&quot;x&quot;:0,&quot;y&quot;:-1.6734644135745436},{&quot;x&quot;:0,&quot;y&quot;:1.673464413574543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2&quot;}},&quot;0a3ac684-2fa8-4f69-83d0-ba67ea794c5c&quot;:{&quot;type&quot;:&quot;FIGURE_OBJECT&quot;,&quot;id&quot;:&quot;0a3ac684-2fa8-4f69-83d0-ba67ea794c5c&quot;,&quot;relativeTransform&quot;:{&quot;translate&quot;:{&quot;x&quot;:-2.9924715869324626e-14,&quot;y&quot;:6.7663226057532295},&quot;rotate&quot;:0},&quot;opacity&quot;:1,&quot;path&quot;:{&quot;type&quot;:&quot;POLY_LINE&quot;,&quot;points&quot;:[{&quot;x&quot;:1.609536293862607,&quot;y&quot;:0},{&quot;x&quot;:-1.60953629386260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5&quot;}},&quot;12cd1319-64c0-49be-a5e5-7e9e8bbd9d2c&quot;:{&quot;type&quot;:&quot;FIGURE_OBJECT&quot;,&quot;id&quot;:&quot;12cd1319-64c0-49be-a5e5-7e9e8bbd9d2c&quot;,&quot;relativeTransform&quot;:{&quot;translate&quot;:{&quot;x&quot;:-2.9924715869324626e-14,&quot;y&quot;:-4.3241703712042465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d0d17cb-8218-49b2-8b65-afb9d150ff2f&quot;,&quot;order&quot;:&quot;7&quot;}},&quot;ac2b4b98-f203-4c4c-b277-9f60f6a4b2e1&quot;:{&quot;type&quot;:&quot;FIGURE_OBJECT&quot;,&quot;id&quot;:&quot;ac2b4b98-f203-4c4c-b277-9f60f6a4b2e1&quot;,&quot;relativeTransform&quot;:{&quot;translate&quot;:{&quot;x&quot;:-58.4974588607702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5&quot;}},&quot;a471b496-a5db-48ed-8380-6d409525bf3a&quot;:{&quot;type&quot;:&quot;FIGURE_OBJECT&quot;,&quot;id&quot;:&quot;a471b496-a5db-48ed-8380-6d409525bf3a&quot;,&quot;relativeTransform&quot;:{&quot;translate&quot;:{&quot;x&quot;:-5.942725052905958e-14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ac2b4b98-f203-4c4c-b277-9f60f6a4b2e1&quot;,&quot;order&quot;:&quot;1&quot;}},&quot;2f5aec74-6721-4e7e-83b9-4e74a50c7ed4&quot;:{&quot;type&quot;:&quot;FIGURE_OBJECT&quot;,&quot;id&quot;:&quot;2f5aec74-6721-4e7e-83b9-4e74a50c7ed4&quot;,&quot;relativeTransform&quot;:{&quot;translate&quot;:{&quot;x&quot;:-5.990211609757413e-14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2&quot;}},&quot;6cafd209-e308-451b-9b60-daa30b8687a3&quot;:{&quot;type&quot;:&quot;FIGURE_OBJECT&quot;,&quot;id&quot;:&quot;6cafd209-e308-451b-9b60-daa30b8687a3&quot;,&quot;relativeTransform&quot;:{&quot;translate&quot;:{&quot;x&quot;:-1.4972894806447285e-13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5&quot;}},&quot;33f54c8b-afe7-4cca-bd9d-5947a236fc74&quot;:{&quot;type&quot;:&quot;FIGURE_OBJECT&quot;,&quot;id&quot;:&quot;33f54c8b-afe7-4cca-bd9d-5947a236fc74&quot;,&quot;relativeTransform&quot;:{&quot;translate&quot;:{&quot;x&quot;:0,&quot;y&quot;:-6.766249894838151},&quot;rotate&quot;:0},&quot;opacity&quot;:1,&quot;path&quot;:{&quot;type&quot;:&quot;POLY_LINE&quot;,&quot;points&quot;:[{&quot;x&quot;:-2.2018741479555386,&quot;y&quot;:0},{&quot;x&quot;:2.201874147955538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ac2b4b98-f203-4c4c-b277-9f60f6a4b2e1&quot;,&quot;order&quot;:&quot;7&quot;}},&quot;e8167071-6779-4664-b95f-c792aac44144&quot;:{&quot;type&quot;:&quot;FIGURE_OBJECT&quot;,&quot;id&quot;:&quot;e8167071-6779-4664-b95f-c792aac44144&quot;,&quot;relativeTransform&quot;:{&quot;translate&quot;:{&quot;x&quot;:-53.0790441041047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&quot;}},&quot;5203afcf-34fc-49d7-8c09-b3d0554ca60d&quot;:{&quot;type&quot;:&quot;FIGURE_OBJECT&quot;,&quot;id&quot;:&quot;5203afcf-34fc-49d7-8c09-b3d0554ca60d&quot;,&quot;relativeTransform&quot;:{&quot;translate&quot;:{&quot;x&quot;:4.679311065280283e-16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8167071-6779-4664-b95f-c792aac44144&quot;,&quot;order&quot;:&quot;1&quot;}},&quot;9980a970-17b2-4b6e-9e38-53010b37bea7&quot;:{&quot;type&quot;:&quot;FIGURE_OBJECT&quot;,&quot;id&quot;:&quot;9980a970-17b2-4b6e-9e38-53010b37bea7&quot;,&quot;relativeTransform&quot;:{&quot;translate&quot;:{&quot;x&quot;:0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2&quot;}},&quot;89418457-0205-420d-b728-2e63b30e1fcb&quot;:{&quot;type&quot;:&quot;FIGURE_OBJECT&quot;,&quot;id&quot;:&quot;89418457-0205-420d-b728-2e63b30e1fcb&quot;,&quot;relativeTransform&quot;:{&quot;translate&quot;:{&quot;x&quot;:-8.982683196689875e-14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5&quot;}},&quot;61b634ae-d757-48ab-983f-d21dc05325a0&quot;:{&quot;type&quot;:&quot;FIGURE_OBJECT&quot;,&quot;id&quot;:&quot;61b634ae-d757-48ab-983f-d21dc05325a0&quot;,&quot;relativeTransform&quot;:{&quot;translate&quot;:{&quot;x&quot;:0,&quot;y&quot;:-6.76624989483815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8167071-6779-4664-b95f-c792aac44144&quot;,&quot;order&quot;:&quot;7&quot;}},&quot;ee705b2c-08d1-4bbd-b150-38829946554f&quot;:{&quot;type&quot;:&quot;FIGURE_OBJECT&quot;,&quot;id&quot;:&quot;ee705b2c-08d1-4bbd-b150-38829946554f&quot;,&quot;relativeTransform&quot;:{&quot;translate&quot;:{&quot;x&quot;:-47.73618661653686,&quot;y&quot;:-34.6150176110414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2&quot;}},&quot;1b4a4408-0f39-4696-b4a7-1b9f52ad5061&quot;:{&quot;type&quot;:&quot;FIGURE_OBJECT&quot;,&quot;id&quot;:&quot;1b4a4408-0f39-4696-b4a7-1b9f52ad5061&quot;,&quot;relativeTransform&quot;:{&quot;translate&quot;:{&quot;x&quot;:-0.00013838493075985907,&quot;y&quot;:-1.866015195159824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e705b2c-08d1-4bbd-b150-38829946554f&quot;,&quot;order&quot;:&quot;1&quot;}},&quot;c23e6141-077b-45d2-8079-9a5e10b38f14&quot;:{&quot;type&quot;:&quot;FIGURE_OBJECT&quot;,&quot;id&quot;:&quot;c23e6141-077b-45d2-8079-9a5e10b38f14&quot;,&quot;relativeTransform&quot;:{&quot;translate&quot;:{&quot;x&quot;:0.0005140280889660652,&quot;y&quot;:2.397815573413803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2&quot;}},&quot;7487b0d1-8b60-4ed7-883f-16f079747a65&quot;:{&quot;type&quot;:&quot;FIGURE_OBJECT&quot;,&quot;id&quot;:&quot;7487b0d1-8b60-4ed7-883f-16f079747a65&quot;,&quot;relativeTransform&quot;:{&quot;translate&quot;:{&quot;x&quot;:0.0005140280889960426,&quot;y&quot;:4.07127998698840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5&quot;}},&quot;7dc8b503-99da-4c41-9f2f-03e337668761&quot;:{&quot;type&quot;:&quot;FIGURE_OBJECT&quot;,&quot;id&quot;:&quot;7dc8b503-99da-4c41-9f2f-03e337668761&quot;,&quot;relativeTransform&quot;:{&quot;translate&quot;:{&quot;x&quot;:0,&quot;y&quot;:-4.07127998698840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e705b2c-08d1-4bbd-b150-38829946554f&quot;,&quot;order&quot;:&quot;7&quot;}},&quot;16418527-1e9e-4d03-b103-ff693a6e0236&quot;:{&quot;type&quot;:&quot;FIGURE_OBJECT&quot;,&quot;id&quot;:&quot;16418527-1e9e-4d03-b103-ff693a6e0236&quot;,&quot;relativeTransform&quot;:{&quot;translate&quot;:{&quot;x&quot;:-42.50610117239827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5&quot;}},&quot;58527cec-45d1-47b7-a24e-fd624475951a&quot;:{&quot;type&quot;:&quot;FIGURE_OBJECT&quot;,&quot;id&quot;:&quot;58527cec-45d1-47b7-a24e-fd624475951a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6418527-1e9e-4d03-b103-ff693a6e0236&quot;,&quot;order&quot;:&quot;1&quot;}},&quot;3ea276ee-ee03-4e15-9b2d-79ff7d2da402&quot;:{&quot;type&quot;:&quot;FIGURE_OBJECT&quot;,&quot;id&quot;:&quot;3ea276ee-ee03-4e15-9b2d-79ff7d2da402&quot;,&quot;relativeTransform&quot;:{&quot;translate&quot;:{&quot;x&quot;:0.015738253951876807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2&quot;}},&quot;3c8bfe73-dc09-4377-a7a5-c2b1877969dc&quot;:{&quot;type&quot;:&quot;FIGURE_OBJECT&quot;,&quot;id&quot;:&quot;3c8bfe73-dc09-4377-a7a5-c2b1877969dc&quot;,&quot;relativeTransform&quot;:{&quot;translate&quot;:{&quot;x&quot;:0.015738253951846883,&quot;y&quot;:4.0148939652737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5&quot;}},&quot;a57e3ab1-e5b2-422c-8abc-aa417ffcf946&quot;:{&quot;type&quot;:&quot;FIGURE_OBJECT&quot;,&quot;id&quot;:&quot;a57e3ab1-e5b2-422c-8abc-aa417ffcf946&quot;,&quot;relativeTransform&quot;:{&quot;translate&quot;:{&quot;x&quot;:0,&quot;y&quot;:-4.014893965273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6418527-1e9e-4d03-b103-ff693a6e0236&quot;,&quot;order&quot;:&quot;7&quot;}},&quot;0f912d3f-a67a-4816-9970-e02d3dcf77b7&quot;:{&quot;type&quot;:&quot;FIGURE_OBJECT&quot;,&quot;id&quot;:&quot;0f912d3f-a67a-4816-9970-e02d3dcf77b7&quot;,&quot;relativeTransform&quot;:{&quot;translate&quot;:{&quot;x&quot;:-37.12800242125874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3&quot;}},&quot;e1b07f99-6637-4a61-972d-bff8d28afae9&quot;:{&quot;type&quot;:&quot;FIGURE_OBJECT&quot;,&quot;id&quot;:&quot;e1b07f99-6637-4a61-972d-bff8d28afae9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0f912d3f-a67a-4816-9970-e02d3dcf77b7&quot;,&quot;order&quot;:&quot;1&quot;}},&quot;dc0fbb92-aeb9-475e-b4a1-d3ec1834e83f&quot;:{&quot;type&quot;:&quot;FIGURE_OBJECT&quot;,&quot;id&quot;:&quot;dc0fbb92-aeb9-475e-b4a1-d3ec1834e83f&quot;,&quot;relativeTransform&quot;:{&quot;translate&quot;:{&quot;x&quot;:0.16628893192984256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2&quot;}},&quot;4638fcdf-8358-4a6a-a954-436c47446943&quot;:{&quot;type&quot;:&quot;FIGURE_OBJECT&quot;,&quot;id&quot;:&quot;4638fcdf-8358-4a6a-a954-436c47446943&quot;,&quot;relativeTransform&quot;:{&quot;translate&quot;:{&quot;x&quot;:0.09219114550339468,&quot;y&quot;:3.88788890813731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5&quot;}},&quot;797b212a-50de-4fcc-be93-bd30e2c51822&quot;:{&quot;type&quot;:&quot;FIGURE_OBJECT&quot;,&quot;id&quot;:&quot;797b212a-50de-4fcc-be93-bd30e2c51822&quot;,&quot;relativeTransform&quot;:{&quot;translate&quot;:{&quot;x&quot;:0,&quot;y&quot;:-4.0148939652738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0f912d3f-a67a-4816-9970-e02d3dcf77b7&quot;,&quot;order&quot;:&quot;7&quot;}},&quot;e4fce2f2-2949-414a-95b0-ae28ed3f8a59&quot;:{&quot;type&quot;:&quot;FIGURE_OBJECT&quot;,&quot;id&quot;:&quot;e4fce2f2-2949-414a-95b0-ae28ed3f8a59&quot;,&quot;relativeTransform&quot;:{&quot;translate&quot;:{&quot;x&quot;:-31.74990367011922,&quot;y&quot;:-34.7277896544707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4&quot;}},&quot;9730fc5e-10cb-43c4-ad17-71b1beb6b953&quot;:{&quot;type&quot;:&quot;FIGURE_OBJECT&quot;,&quot;id&quot;:&quot;9730fc5e-10cb-43c4-ad17-71b1beb6b953&quot;,&quot;relativeTransform&quot;:{&quot;translate&quot;:{&quot;x&quot;:0.03349985079194935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1&quot;}},&quot;909966db-fac7-45d2-8ea3-84f7c60eafb7&quot;:{&quot;type&quot;:&quot;FIGURE_OBJECT&quot;,&quot;id&quot;:&quot;909966db-fac7-45d2-8ea3-84f7c60eafb7&quot;,&quot;relativeTransform&quot;:{&quot;translate&quot;:{&quot;x&quot;:-0.021283143073774637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4fce2f2-2949-414a-95b0-ae28ed3f8a59&quot;,&quot;order&quot;:&quot;2&quot;}},&quot;e0543869-da9e-4d56-9fc1-5386a7306dae&quot;:{&quot;type&quot;:&quot;FIGURE_OBJECT&quot;,&quot;id&quot;:&quot;e0543869-da9e-4d56-9fc1-5386a7306dae&quot;,&quot;relativeTransform&quot;:{&quot;translate&quot;:{&quot;x&quot;:0.03349985079185953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5&quot;}},&quot;45999e8b-8827-454d-b295-0e8b850b8d34&quot;:{&quot;type&quot;:&quot;FIGURE_OBJECT&quot;,&quot;id&quot;:&quot;45999e8b-8827-454d-b295-0e8b850b8d34&quot;,&quot;relativeTransform&quot;:{&quot;translate&quot;:{&quot;x&quot;:0,&quot;y&quot;:-3.95850794355919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4fce2f2-2949-414a-95b0-ae28ed3f8a59&quot;,&quot;order&quot;:&quot;7&quot;}},&quot;75e116cc-b4dc-427f-993d-499bf48c5aa5&quot;:{&quot;type&quot;:&quot;FIGURE_OBJECT&quot;,&quot;id&quot;:&quot;75e116cc-b4dc-427f-993d-499bf48c5aa5&quot;,&quot;relativeTransform&quot;:{&quot;translate&quot;:{&quot;x&quot;:-26.56238967237515,&quot;y&quot;:-34.727789654470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&quot;}},&quot;f85d958f-c1ef-43e6-a633-08d451d3f260&quot;:{&quot;type&quot;:&quot;FIGURE_OBJECT&quot;,&quot;id&quot;:&quot;f85d958f-c1ef-43e6-a633-08d451d3f260&quot;,&quot;relativeTransform&quot;:{&quot;translate&quot;:{&quot;x&quot;:-0.028806703202641122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1&quot;}},&quot;ff3c55da-446e-4903-83ae-6ae0712c0b8d&quot;:{&quot;type&quot;:&quot;FIGURE_OBJECT&quot;,&quot;id&quot;:&quot;ff3c55da-446e-4903-83ae-6ae0712c0b8d&quot;,&quot;relativeTransform&quot;:{&quot;translate&quot;:{&quot;x&quot;:0.00014354517773381106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5e116cc-b4dc-427f-993d-499bf48c5aa5&quot;,&quot;order&quot;:&quot;2&quot;}},&quot;4ca38afd-69d0-4aa1-9b55-a33230671f36&quot;:{&quot;type&quot;:&quot;FIGURE_OBJECT&quot;,&quot;id&quot;:&quot;4ca38afd-69d0-4aa1-9b55-a33230671f36&quot;,&quot;relativeTransform&quot;:{&quot;translate&quot;:{&quot;x&quot;:-0.028806703202671105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5&quot;}},&quot;750fd1ac-dba6-487e-8d73-a4da42ac085f&quot;:{&quot;type&quot;:&quot;FIGURE_OBJECT&quot;,&quot;id&quot;:&quot;750fd1ac-dba6-487e-8d73-a4da42ac085f&quot;,&quot;relativeTransform&quot;:{&quot;translate&quot;:{&quot;x&quot;:0,&quot;y&quot;:-3.9585079435590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5e116cc-b4dc-427f-993d-499bf48c5aa5&quot;,&quot;order&quot;:&quot;7&quot;}},&quot;7afed2ff-9000-4c3c-8a52-8a28e393c1cc&quot;:{&quot;type&quot;:&quot;FIGURE_OBJECT&quot;,&quot;id&quot;:&quot;7afed2ff-9000-4c3c-8a52-8a28e393c1cc&quot;,&quot;relativeTransform&quot;:{&quot;translate&quot;:{&quot;x&quot;:-21.127747526824503,&quot;y&quot;:-39.11398557273527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2&quot;}},&quot;dec2fba7-a445-4587-bcae-712b7a38eb2f&quot;:{&quot;type&quot;:&quot;FIGURE_OBJECT&quot;,&quot;id&quot;:&quot;dec2fba7-a445-4587-bcae-712b7a38eb2f&quot;,&quot;relativeTransform&quot;:{&quot;translate&quot;:{&quot;x&quot;:0,&quot;y&quot;:2.03007410223791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1&quot;}},&quot;97b4aacb-5881-44b3-a023-224d06681e2d&quot;:{&quot;type&quot;:&quot;FIGURE_OBJECT&quot;,&quot;id&quot;:&quot;97b4aacb-5881-44b3-a023-224d06681e2d&quot;,&quot;relativeTransform&quot;:{&quot;translate&quot;:{&quot;x&quot;:4.679311065280283e-16,&quot;y&quot;:-2.3414220691290355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afed2ff-9000-4c3c-8a52-8a28e393c1cc&quot;,&quot;order&quot;:&quot;2&quot;}},&quot;6160f161-5cd3-4ddf-bbd3-e202cafd1ccd&quot;:{&quot;type&quot;:&quot;FIGURE_OBJECT&quot;,&quot;id&quot;:&quot;6160f161-5cd3-4ddf-bbd3-e202cafd1ccd&quot;,&quot;relativeTransform&quot;:{&quot;translate&quot;:{&quot;x&quot;:-8.982683196689875e-14,&quot;y&quot;:4.54668686095761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5&quot;}},&quot;f13eb4fa-32a9-4082-8890-0536cd1f90bd&quot;:{&quot;type&quot;:&quot;FIGURE_OBJECT&quot;,&quot;id&quot;:&quot;f13eb4fa-32a9-4082-8890-0536cd1f90bd&quot;,&quot;relativeTransform&quot;:{&quot;translate&quot;:{&quot;x&quot;:0,&quot;y&quot;:-4.546686860957497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afed2ff-9000-4c3c-8a52-8a28e393c1cc&quot;,&quot;order&quot;:&quot;7&quot;}},&quot;8d3d5e3d-bb36-4798-a603-3b4edda52a21&quot;:{&quot;type&quot;:&quot;FIGURE_OBJECT&quot;,&quot;id&quot;:&quot;8d3d5e3d-bb36-4798-a603-3b4edda52a21&quot;,&quot;relativeTransform&quot;:{&quot;translate&quot;:{&quot;x&quot;:-15.839459922907583,&quot;y&quot;:-39.1656151380615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5&quot;}},&quot;7458ce12-982c-40c2-95ae-7c591207758b&quot;:{&quot;type&quot;:&quot;FIGURE_OBJECT&quot;,&quot;id&quot;:&quot;7458ce12-982c-40c2-95ae-7c591207758b&quot;,&quot;relativeTransform&quot;:{&quot;translate&quot;:{&quot;x&quot;:-1.1980423219514826e-13,&quot;y&quot;:1.9784445369112953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1&quot;}},&quot;1b72fee6-3304-4bd3-b969-3e684a41d2a2&quot;:{&quot;type&quot;:&quot;FIGURE_OBJECT&quot;,&quot;id&quot;:&quot;1b72fee6-3304-4bd3-b969-3e684a41d2a2&quot;,&quot;relativeTransform&quot;:{&quot;translate&quot;:{&quot;x&quot;:-5.942725052905958e-14,&quot;y&quot;:-2.289792503802541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d3d5e3d-bb36-4798-a603-3b4edda52a21&quot;,&quot;order&quot;:&quot;2&quot;}},&quot;255836d3-712b-4829-bb5a-3bbe979c8593&quot;:{&quot;type&quot;:&quot;FIGURE_OBJECT&quot;,&quot;id&quot;:&quot;255836d3-712b-4829-bb5a-3bbe979c8593&quot;,&quot;relativeTransform&quot;:{&quot;translate&quot;:{&quot;x&quot;:-5.990211609757413e-14,&quot;y&quot;:4.495057295631122},&quot;rotate&quot;:0},&quot;opacity&quot;:1,&quot;path&quot;:{&quot;type&quot;:&quot;POLY_LINE&quot;,&quot;points&quot;:[{&quot;x&quot;:2.0772112078380967,&quot;y&quot;:0},{&quot;x&quot;:-2.07721120783809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5&quot;}},&quot;40d89f5f-238e-4bf3-acb9-45fc6209e876&quot;:{&quot;type&quot;:&quot;FIGURE_OBJECT&quot;,&quot;id&quot;:&quot;40d89f5f-238e-4bf3-acb9-45fc6209e876&quot;,&quot;relativeTransform&quot;:{&quot;translate&quot;:{&quot;x&quot;:-2.9924715869324626e-14,&quot;y&quot;:-3.9875831001996063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d3d5e3d-bb36-4798-a603-3b4edda52a21&quot;,&quot;order&quot;:&quot;7&quot;}},&quot;3fe1a78a-efe4-4960-b2f9-4bb31c8fb251&quot;:{&quot;type&quot;:&quot;FIGURE_OBJECT&quot;,&quot;id&quot;:&quot;3fe1a78a-efe4-4960-b2f9-4bb31c8fb251&quot;,&quot;relativeTransform&quot;:{&quot;translate&quot;:{&quot;x&quot;:-10.61839624224342,&quot;y&quot;:-40.19790547268626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&quot;}},&quot;88fb19f1-3686-4627-915c-e3fb7727217f&quot;:{&quot;type&quot;:&quot;FIGURE_OBJECT&quot;,&quot;id&quot;:&quot;88fb19f1-3686-4627-915c-e3fb7727217f&quot;,&quot;relativeTransform&quot;:{&quot;translate&quot;:{&quot;x&quot;:4.679311065280283e-16,&quot;y&quot;:-4.8429879224977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fe1a78a-efe4-4960-b2f9-4bb31c8fb251&quot;,&quot;order&quot;:&quot;1&quot;}},&quot;95d6c94e-7ef4-4041-9afb-47c9d71133c2&quot;:{&quot;type&quot;:&quot;FIGURE_OBJECT&quot;,&quot;id&quot;:&quot;95d6c94e-7ef4-4041-9afb-47c9d71133c2&quot;,&quot;relativeTransform&quot;:{&quot;translate&quot;:{&quot;x&quot;:0,&quot;y&quot;:3.679509444529049},&quot;rotate&quot;:0},&quot;opacity&quot;:1,&quot;path&quot;:{&quot;type&quot;:&quot;POLY_LINE&quot;,&quot;points&quot;:[{&quot;x&quot;:0,&quot;y&quot;:-4.598421035880761},{&quot;x&quot;:0,&quot;y&quot;:4.59842103588076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2&quot;}},&quot;2fecf2e6-c440-4842-a7af-303ccb2d1c56&quot;:{&quot;type&quot;:&quot;FIGURE_OBJECT&quot;,&quot;id&quot;:&quot;2fecf2e6-c440-4842-a7af-303ccb2d1c56&quot;,&quot;relativeTransform&quot;:{&quot;translate&quot;:{&quot;x&quot;:-8.982683196689875e-14,&quot;y&quot;:8.5598605889829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5&quot;}},&quot;6f15d87e-cd35-42a7-b23e-42efd08df8aa&quot;:{&quot;type&quot;:&quot;FIGURE_OBJECT&quot;,&quot;id&quot;:&quot;6f15d87e-cd35-42a7-b23e-42efd08df8aa&quot;,&quot;relativeTransform&quot;:{&quot;translate&quot;:{&quot;x&quot;:0,&quot;y&quot;:-6.664365273961863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fe1a78a-efe4-4960-b2f9-4bb31c8fb251&quot;,&quot;order&quot;:&quot;7&quot;}},&quot;209f552a-8838-4cbe-9bcc-2d66a820780f&quot;:{&quot;type&quot;:&quot;FIGURE_OBJECT&quot;,&quot;id&quot;:&quot;209f552a-8838-4cbe-9bcc-2d66a820780f&quot;,&quot;relativeTransform&quot;:{&quot;translate&quot;:{&quot;x&quot;:-5.219152732960824,&quot;y&quot;:-39.7707417606561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5&quot;}},&quot;61ee672a-f04c-45e0-aad6-6a460b114f1f&quot;:{&quot;type&quot;:&quot;FIGURE_OBJECT&quot;,&quot;id&quot;:&quot;61ee672a-f04c-45e0-aad6-6a460b114f1f&quot;,&quot;relativeTransform&quot;:{&quot;translate&quot;:{&quot;x&quot;:0,&quot;y&quot;:3.908115165039649},&quot;rotate&quot;:0},&quot;opacity&quot;:1,&quot;path&quot;:{&quot;type&quot;:&quot;POLY_LINE&quot;,&quot;points&quot;:[{&quot;x&quot;:0,&quot;y&quot;:-4.7971817624248},{&quot;x&quot;:0,&quot;y&quot;:4.797181762424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1&quot;}},&quot;d71cb032-f574-43a9-a284-e490d14f9786&quot;:{&quot;type&quot;:&quot;FIGURE_OBJECT&quot;,&quot;id&quot;:&quot;d71cb032-f574-43a9-a284-e490d14f9786&quot;,&quot;relativeTransform&quot;:{&quot;translate&quot;:{&quot;x&quot;:4.679311065280283e-16,&quot;y&quot;:-5.021521743405518},&quot;rotate&quot;:0},&quot;opacity&quot;:1,&quot;path&quot;:{&quot;type&quot;:&quot;RECT&quot;,&quot;size&quot;:{&quot;x&quot;:3.9275735027780376,&quot;y&quot;:7.93141058526388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09f552a-8838-4cbe-9bcc-2d66a820780f&quot;,&quot;order&quot;:&quot;2&quot;}},&quot;dbb4af56-88f8-4305-8255-673b951604c2&quot;:{&quot;type&quot;:&quot;FIGURE_OBJECT&quot;,&quot;id&quot;:&quot;dbb4af56-88f8-4305-8255-673b951604c2&quot;,&quot;relativeTransform&quot;:{&quot;translate&quot;:{&quot;x&quot;:-8.982683196689875e-14,&quot;y&quot;:8.987227036037421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5&quot;}},&quot;22ddf52b-877c-4dfd-9160-e1db7b8458d4&quot;:{&quot;type&quot;:&quot;FIGURE_OBJECT&quot;,&quot;id&quot;:&quot;22ddf52b-877c-4dfd-9160-e1db7b8458d4&quot;,&quot;relativeTransform&quot;:{&quot;translate&quot;:{&quot;x&quot;:0,&quot;y&quot;:-6.5276687688461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09f552a-8838-4cbe-9bcc-2d66a820780f&quot;,&quot;order&quot;:&quot;7&quot;}},&quot;95e111e8-4f4b-4c9d-a62a-76b72d607e02&quot;:{&quot;type&quot;:&quot;FIGURE_OBJECT&quot;,&quot;id&quot;:&quot;95e111e8-4f4b-4c9d-a62a-76b72d607e02&quot;,&quot;relativeTransform&quot;:{&quot;translate&quot;:{&quot;x&quot;:0.23675872814481175,&quot;y&quot;:-38.7959684102647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&quot;}},&quot;d1f9418c-127b-495f-996a-55f72b245d84&quot;:{&quot;type&quot;:&quot;FIGURE_OBJECT&quot;,&quot;id&quot;:&quot;d1f9418c-127b-495f-996a-55f72b245d84&quot;,&quot;relativeTransform&quot;:{&quot;translate&quot;:{&quot;x&quot;:0,&quot;y&quot;:3.6650914114497657},&quot;rotate&quot;:0},&quot;opacity&quot;:1,&quot;path&quot;:{&quot;type&quot;:&quot;POLY_LINE&quot;,&quot;points&quot;:[{&quot;x&quot;:0,&quot;y&quot;:-4.683141033506947},{&quot;x&quot;:0,&quot;y&quot;:4.68314103350694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1&quot;}},&quot;d041ce75-539c-4003-9c45-021e81a6c06d&quot;:{&quot;type&quot;:&quot;FIGURE_OBJECT&quot;,&quot;id&quot;:&quot;d041ce75-539c-4003-9c45-021e81a6c06d&quot;,&quot;relativeTransform&quot;:{&quot;translate&quot;:{&quot;x&quot;:4.679311065280283e-16,&quot;y&quot;:-4.913289887044294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5e111e8-4f4b-4c9d-a62a-76b72d607e02&quot;,&quot;order&quot;:&quot;2&quot;}},&quot;afc754ed-8711-4e96-90d8-a1ab53c8706e&quot;:{&quot;type&quot;:&quot;FIGURE_OBJECT&quot;,&quot;id&quot;:&quot;afc754ed-8711-4e96-90d8-a1ab53c8706e&quot;,&quot;relativeTransform&quot;:{&quot;translate&quot;:{&quot;x&quot;:-8.982683196689875e-14,&quot;y&quot;:8.630162553529683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5&quot;}},&quot;c317b2c0-0bd2-4dd1-a703-3dd2c1120f8a&quot;:{&quot;type&quot;:&quot;FIGURE_OBJECT&quot;,&quot;id&quot;:&quot;c317b2c0-0bd2-4dd1-a703-3dd2c1120f8a&quot;,&quot;relativeTransform&quot;:{&quot;translate&quot;:{&quot;x&quot;:0,&quot;y&quot;:-6.245033835001689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5e111e8-4f4b-4c9d-a62a-76b72d607e02&quot;,&quot;order&quot;:&quot;7&quot;}},&quot;4039f150-e787-4b1a-b154-8ee2235974ee&quot;:{&quot;type&quot;:&quot;FIGURE_OBJECT&quot;,&quot;id&quot;:&quot;4039f150-e787-4b1a-b154-8ee2235974ee&quot;,&quot;relativeTransform&quot;:{&quot;translate&quot;:{&quot;x&quot;:5.424272725888946,&quot;y&quot;:-40.0456236165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2&quot;}},&quot;2ccff51e-7e96-4fbb-b300-526f28f8d131&quot;:{&quot;type&quot;:&quot;FIGURE_OBJECT&quot;,&quot;id&quot;:&quot;2ccff51e-7e96-4fbb-b300-526f28f8d131&quot;,&quot;relativeTransform&quot;:{&quot;translate&quot;:{&quot;x&quot;:0,&quot;y&quot;:3.626185056466678},&quot;rotate&quot;:0},&quot;opacity&quot;:1,&quot;path&quot;:{&quot;type&quot;:&quot;POLY_LINE&quot;,&quot;points&quot;:[{&quot;x&quot;:0,&quot;y&quot;:-4.8042300151390585},{&quot;x&quot;:0,&quot;y&quot;:4.804230015139058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1&quot;}},&quot;3455c39f-cc2f-4dd8-ab5f-e40e8f44b62f&quot;:{&quot;type&quot;:&quot;FIGURE_OBJECT&quot;,&quot;id&quot;:&quot;3455c39f-cc2f-4dd8-ab5f-e40e8f44b62f&quot;,&quot;relativeTransform&quot;:{&quot;translate&quot;:{&quot;x&quot;:4.679311065280283e-16,&quot;y&quot;:-4.995472513693318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039f150-e787-4b1a-b154-8ee2235974ee&quot;,&quot;order&quot;:&quot;2&quot;}},&quot;480beeec-2825-4b26-8298-23de5bc78a69&quot;:{&quot;type&quot;:&quot;FIGURE_OBJECT&quot;,&quot;id&quot;:&quot;480beeec-2825-4b26-8298-23de5bc78a69&quot;,&quot;relativeTransform&quot;:{&quot;translate&quot;:{&quot;x&quot;:-8.982683196689875e-14,&quot;y&quot;:8.712345180178708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5&quot;}},&quot;b8c70ce7-9b42-4402-b925-d7e28c64a7b1&quot;:{&quot;type&quot;:&quot;FIGURE_OBJECT&quot;,&quot;id&quot;:&quot;b8c70ce7-9b42-4402-b925-d7e28c64a7b1&quot;,&quot;relativeTransform&quot;:{&quot;translate&quot;:{&quot;x&quot;:0,&quot;y&quot;:-6.81664713013348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039f150-e787-4b1a-b154-8ee2235974ee&quot;,&quot;order&quot;:&quot;7&quot;}},&quot;2b970e99-bb1c-4a1f-b11d-4af7bdc462bc&quot;:{&quot;type&quot;:&quot;FIGURE_OBJECT&quot;,&quot;id&quot;:&quot;2b970e99-bb1c-4a1f-b11d-4af7bdc462bc&quot;,&quot;relativeTransform&quot;:{&quot;translate&quot;:{&quot;x&quot;:10.778971278016904,&quot;y&quot;:-39.911706814942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5&quot;}},&quot;8a5c8541-2845-4305-a9b2-8dbb5ea85910&quot;:{&quot;type&quot;:&quot;FIGURE_OBJECT&quot;,&quot;id&quot;:&quot;8a5c8541-2845-4305-a9b2-8dbb5ea85910&quot;,&quot;relativeTransform&quot;:{&quot;translate&quot;:{&quot;x&quot;:0,&quot;y&quot;:3.6261145739392555},&quot;rotate&quot;:0},&quot;opacity&quot;:1,&quot;path&quot;:{&quot;type&quot;:&quot;POLY_LINE&quot;,&quot;points&quot;:[{&quot;x&quot;:0,&quot;y&quot;:-4.938076334184102},{&quot;x&quot;:0,&quot;y&quot;:4.93807633418410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1&quot;}},&quot;970d516b-d671-4df5-8749-81fe6b3727a1&quot;:{&quot;type&quot;:&quot;FIGURE_OBJECT&quot;,&quot;id&quot;:&quot;970d516b-d671-4df5-8749-81fe6b3727a1&quot;,&quot;relativeTransform&quot;:{&quot;translate&quot;:{&quot;x&quot;:4.679311065280283e-16,&quot;y&quot;:-5.12938931526566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b970e99-bb1c-4a1f-b11d-4af7bdc462bc&quot;,&quot;order&quot;:&quot;2&quot;}},&quot;0a2fb747-ceda-49ad-b051-c5d8ef957501&quot;:{&quot;type&quot;:&quot;FIGURE_OBJECT&quot;,&quot;id&quot;:&quot;0a2fb747-ceda-49ad-b051-c5d8ef957501&quot;,&quot;relativeTransform&quot;:{&quot;translate&quot;:{&quot;x&quot;:-8.982683196689875e-14,&quot;y&quot;:8.84626198175081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5&quot;}},&quot;82ebf2a2-818e-4033-b1c7-12002e8921cd&quot;:{&quot;type&quot;:&quot;FIGURE_OBJECT&quot;,&quot;id&quot;:&quot;82ebf2a2-818e-4033-b1c7-12002e8921cd&quot;,&quot;relativeTransform&quot;:{&quot;translate&quot;:{&quot;x&quot;:0,&quot;y&quot;:-6.95056393170583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b970e99-bb1c-4a1f-b11d-4af7bdc462bc&quot;,&quot;order&quot;:&quot;7&quot;}},&quot;662d9c65-96de-4294-a838-08f858a6335c&quot;:{&quot;type&quot;:&quot;FIGURE_OBJECT&quot;,&quot;id&quot;:&quot;662d9c65-96de-4294-a838-08f858a6335c&quot;,&quot;relativeTransform&quot;:{&quot;translate&quot;:{&quot;x&quot;:16.067134324521607,&quot;y&quot;:-39.5401229318433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8&quot;}},&quot;0584f855-65b7-4cf7-a274-32575a1ff15d&quot;:{&quot;type&quot;:&quot;FIGURE_OBJECT&quot;,&quot;id&quot;:&quot;0584f855-65b7-4cf7-a274-32575a1ff15d&quot;,&quot;relativeTransform&quot;:{&quot;translate&quot;:{&quot;x&quot;:4.679311065280283e-16,&quot;y&quot;:-5.251832672078273},&quot;rotate&quot;:0},&quot;opacity&quot;:1,&quot;path&quot;:{&quot;type&quot;:&quot;RECT&quot;,&quot;size&quot;:{&quot;x&quot;:3.9275735027780376,&quot;y&quot;:8.0921626872130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62d9c65-96de-4294-a838-08f858a6335c&quot;,&quot;order&quot;:&quot;1&quot;}},&quot;f2ed8e19-c7d5-4667-ad0b-dc06452d48e7&quot;:{&quot;type&quot;:&quot;FIGURE_OBJECT&quot;,&quot;id&quot;:&quot;f2ed8e19-c7d5-4667-ad0b-dc06452d48e7&quot;,&quot;relativeTransform&quot;:{&quot;translate&quot;:{&quot;x&quot;:0,&quot;y&quot;:4.101730667102181},&quot;rotate&quot;:0},&quot;opacity&quot;:1,&quot;path&quot;:{&quot;type&quot;:&quot;POLY_LINE&quot;,&quot;points&quot;:[{&quot;x&quot;:0,&quot;y&quot;:-4.93948598472699},{&quot;x&quot;:0,&quot;y&quot;:4.9394859847269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2&quot;}},&quot;ad2b31ab-da07-4b15-a943-81b597bff16a&quot;:{&quot;type&quot;:&quot;FIGURE_OBJECT&quot;,&quot;id&quot;:&quot;ad2b31ab-da07-4b15-a943-81b597bff16a&quot;,&quot;relativeTransform&quot;:{&quot;translate&quot;:{&quot;x&quot;:-8.982683196689875e-14,&quot;y&quot;:9.297914015684892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5&quot;}},&quot;53db1763-08cc-4de8-859e-7e121b740ac4&quot;:{&quot;type&quot;:&quot;FIGURE_OBJECT&quot;,&quot;id&quot;:&quot;53db1763-08cc-4de8-859e-7e121b740ac4&quot;,&quot;relativeTransform&quot;:{&quot;translate&quot;:{&quot;x&quot;:0,&quot;y&quot;:-7.322147814804945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62d9c65-96de-4294-a838-08f858a6335c&quot;,&quot;order&quot;:&quot;7&quot;}},&quot;93ccc0b2-6469-40fb-a5be-8f734af014c3&quot;:{&quot;type&quot;:&quot;FIGURE_OBJECT&quot;,&quot;id&quot;:&quot;93ccc0b2-6469-40fb-a5be-8f734af014c3&quot;,&quot;relativeTransform&quot;:{&quot;translate&quot;:{&quot;x&quot;:21.389692844272123,&quot;y&quot;:-38.5401168367346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9&quot;}},&quot;ecc45386-c178-4ed0-9f14-c74e6a9fe91e&quot;:{&quot;type&quot;:&quot;FIGURE_OBJECT&quot;,&quot;id&quot;:&quot;ecc45386-c178-4ed0-9f14-c74e6a9fe91e&quot;,&quot;relativeTransform&quot;:{&quot;translate&quot;:{&quot;x&quot;:0,&quot;y&quot;:4.883170445539626},&quot;rotate&quot;:0},&quot;opacity&quot;:1,&quot;path&quot;:{&quot;type&quot;:&quot;POLY_LINE&quot;,&quot;points&quot;:[{&quot;x&quot;:0,&quot;y&quot;:-5.029351206834683},{&quot;x&quot;:0,&quot;y&quot;:5.0293512068346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1&quot;}},&quot;4a5a9ca6-be7e-4241-9644-8dad0c29c89b&quot;:{&quot;type&quot;:&quot;FIGURE_OBJECT&quot;,&quot;id&quot;:&quot;4a5a9ca6-be7e-4241-9644-8dad0c29c89b&quot;,&quot;relativeTransform&quot;:{&quot;translate&quot;:{&quot;x&quot;:4.679311065280283e-16,&quot;y&quot;:-5.227187887491963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3ccc0b2-6469-40fb-a5be-8f734af014c3&quot;,&quot;order&quot;:&quot;2&quot;}},&quot;3e3b2a9b-ceea-47e6-8952-3242f6fc6bb7&quot;:{&quot;type&quot;:&quot;FIGURE_OBJECT&quot;,&quot;id&quot;:&quot;3e3b2a9b-ceea-47e6-8952-3242f6fc6bb7&quot;,&quot;relativeTransform&quot;:{&quot;translate&quot;:{&quot;x&quot;:-5.990211609757413e-14,&quot;y&quot;:10.19445176094728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5&quot;}},&quot;2b5449ea-391a-409e-b758-38c8fcace3aa&quot;:{&quot;type&quot;:&quot;FIGURE_OBJECT&quot;,&quot;id&quot;:&quot;2b5449ea-391a-409e-b758-38c8fcace3aa&quot;,&quot;relativeTransform&quot;:{&quot;translate&quot;:{&quot;x&quot;:-2.9924715869324626e-14,&quot;y&quot;:-8.322153909913501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3ccc0b2-6469-40fb-a5be-8f734af014c3&quot;,&quot;order&quot;:&quot;7&quot;}},&quot;2776a64c-ab25-402e-af3d-5e2ff38c3b96&quot;:{&quot;type&quot;:&quot;FIGURE_OBJECT&quot;,&quot;id&quot;:&quot;2776a64c-ab25-402e-af3d-5e2ff38c3b96&quot;,&quot;relativeTransform&quot;:{&quot;translate&quot;:{&quot;x&quot;:26.746364907160135,&quot;y&quot;:-37.0566006054233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&quot;}},&quot;554cd8d7-0269-45f8-a816-3f54c1ced8db&quot;:{&quot;type&quot;:&quot;FIGURE_OBJECT&quot;,&quot;id&quot;:&quot;554cd8d7-0269-45f8-a816-3f54c1ced8db&quot;,&quot;relativeTransform&quot;:{&quot;translate&quot;:{&quot;x&quot;:0,&quot;y&quot;:6.292820988404843},&quot;rotate&quot;:0},&quot;opacity&quot;:1,&quot;path&quot;:{&quot;type&quot;:&quot;POLY_LINE&quot;,&quot;points&quot;:[{&quot;x&quot;:0,&quot;y&quot;:-5.103216895280749},{&quot;x&quot;:0,&quot;y&quot;:5.10321689528074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1&quot;}},&quot;1c85f2c1-58ff-4372-8d77-272aaf7f96fa&quot;:{&quot;type&quot;:&quot;FIGURE_OBJECT&quot;,&quot;id&quot;:&quot;1c85f2c1-58ff-4372-8d77-272aaf7f96fa&quot;,&quot;relativeTransform&quot;:{&quot;translate&quot;:{&quot;x&quot;:-5.942725052905958e-14,&quot;y&quot;:-5.32893032403004},&quot;rotate&quot;:0},&quot;opacity&quot;:1,&quot;path&quot;:{&quot;type&quot;:&quot;RECT&quot;,&quot;size&quot;:{&quot;x&quot;:3.9275735027780376,&quot;y&quot;:12.69807533645712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776a64c-ab25-402e-af3d-5e2ff38c3b96&quot;,&quot;order&quot;:&quot;2&quot;}},&quot;5c8901de-946f-40fe-8588-0aaa956e778e&quot;:{&quot;type&quot;:&quot;FIGURE_OBJECT&quot;,&quot;id&quot;:&quot;5c8901de-946f-40fe-8588-0aaa956e778e&quot;,&quot;relativeTransform&quot;:{&quot;translate&quot;:{&quot;x&quot;:-5.990211609757413e-14,&quot;y&quot;:11.67796799225868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5&quot;}},&quot;2fe47ae7-77ba-479b-8a43-2b0154d598da&quot;:{&quot;type&quot;:&quot;FIGURE_OBJECT&quot;,&quot;id&quot;:&quot;2fe47ae7-77ba-479b-8a43-2b0154d598da&quot;,&quot;relativeTransform&quot;:{&quot;translate&quot;:{&quot;x&quot;:0,&quot;y&quot;:-5.47635139397723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776a64c-ab25-402e-af3d-5e2ff38c3b96&quot;,&quot;order&quot;:&quot;7&quot;}},&quot;1403d321-0817-4ff8-8d51-df05a196525d&quot;:{&quot;type&quot;:&quot;FIGURE_OBJECT&quot;,&quot;id&quot;:&quot;1403d321-0817-4ff8-8d51-df05a196525d&quot;,&quot;relativeTransform&quot;:{&quot;translate&quot;:{&quot;x&quot;:32.011691614870564,&quot;y&quot;:-34.3282219797075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2&quot;}},&quot;fee64780-ed40-49a6-908a-2749ba53b051&quot;:{&quot;type&quot;:&quot;FIGURE_OBJECT&quot;,&quot;id&quot;:&quot;fee64780-ed40-49a6-908a-2749ba53b051&quot;,&quot;relativeTransform&quot;:{&quot;translate&quot;:{&quot;x&quot;:-5.942725052905958e-14,&quot;y&quot;:-5.311344024900922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403d321-0817-4ff8-8d51-df05a196525d&quot;,&quot;order&quot;:&quot;1&quot;}},&quot;8a9b0e8a-ca2c-4b27-8fef-5b54b84db481&quot;:{&quot;type&quot;:&quot;FIGURE_OBJECT&quot;,&quot;id&quot;:&quot;8a9b0e8a-ca2c-4b27-8fef-5b54b84db481&quot;,&quot;relativeTransform&quot;:{&quot;translate&quot;:{&quot;x&quot;:0,&quot;y&quot;:4.967326582948526},&quot;rotate&quot;:0},&quot;opacity&quot;:1,&quot;path&quot;:{&quot;type&quot;:&quot;POLY_LINE&quot;,&quot;points&quot;:[{&quot;x&quot;:0,&quot;y&quot;:-5.029351206834742},{&quot;x&quot;:0,&quot;y&quot;:5.02935120683474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2&quot;}},&quot;4d58d526-821d-43a9-8b60-333867b17eec&quot;:{&quot;type&quot;:&quot;FIGURE_OBJECT&quot;,&quot;id&quot;:&quot;4d58d526-821d-43a9-8b60-333867b17eec&quot;,&quot;relativeTransform&quot;:{&quot;translate&quot;:{&quot;x&quot;:-5.990211609757413e-14,&quot;y&quot;:10.2786078983562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5&quot;}},&quot;41be6c7a-9e3d-46a5-b7b1-49bd16b03efa&quot;:{&quot;type&quot;:&quot;FIGURE_OBJECT&quot;,&quot;id&quot;:&quot;41be6c7a-9e3d-46a5-b7b1-49bd16b03efa&quot;,&quot;relativeTransform&quot;:{&quot;translate&quot;:{&quot;x&quot;:0,&quot;y&quot;:-8.20473001969294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403d321-0817-4ff8-8d51-df05a196525d&quot;,&quot;order&quot;:&quot;7&quot;}},&quot;f65eb871-0574-493b-9f10-18104920600d&quot;:{&quot;type&quot;:&quot;FIGURE_OBJECT&quot;,&quot;id&quot;:&quot;f65eb871-0574-493b-9f10-18104920600d&quot;,&quot;relativeTransform&quot;:{&quot;translate&quot;:{&quot;x&quot;:37.29816308072377,&quot;y&quot;:-33.6553957755976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5&quot;}},&quot;92f68283-f012-4990-8115-41ea78665cdc&quot;:{&quot;type&quot;:&quot;FIGURE_OBJECT&quot;,&quot;id&quot;:&quot;92f68283-f012-4990-8115-41ea78665cdc&quot;,&quot;relativeTransform&quot;:{&quot;translate&quot;:{&quot;x&quot;:0,&quot;y&quot;:5.497637117174379},&quot;rotate&quot;:0},&quot;opacity&quot;:1,&quot;path&quot;:{&quot;type&quot;:&quot;POLY_LINE&quot;,&quot;points&quot;:[{&quot;x&quot;:0,&quot;y&quot;:-5.171866876718303},{&quot;x&quot;:0,&quot;y&quot;:5.17186687671830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1&quot;}},&quot;dd832b8c-df8f-4188-a1fc-20f8d1c574d8&quot;:{&quot;type&quot;:&quot;FIGURE_OBJECT&quot;,&quot;id&quot;:&quot;dd832b8c-df8f-4188-a1fc-20f8d1c574d8&quot;,&quot;relativeTransform&quot;:{&quot;translate&quot;:{&quot;x&quot;:-5.942725052905958e-14,&quot;y&quot;:-5.367616801594243},&quot;rotate&quot;:0},&quot;opacity&quot;:1,&quot;path&quot;:{&quot;type&quot;:&quot;RECT&quot;,&quot;size&quot;:{&quot;x&quot;:3.9275735027780376,&quot;y&quot;:11.1676346017433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f65eb871-0574-493b-9f10-18104920600d&quot;,&quot;order&quot;:&quot;2&quot;}},&quot;9e506df9-8f54-4c07-896c-bc7ce4a10eb9&quot;:{&quot;type&quot;:&quot;FIGURE_OBJECT&quot;,&quot;id&quot;:&quot;9e506df9-8f54-4c07-896c-bc7ce4a10eb9&quot;,&quot;relativeTransform&quot;:{&quot;translate&quot;:{&quot;x&quot;:-5.990211609757413e-14,&quot;y&quot;:10.951434102465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5&quot;}},&quot;1ef7d95d-d728-4ebb-9f3d-a40b7157c3b5&quot;:{&quot;type&quot;:&quot;FIGURE_OBJECT&quot;,&quot;id&quot;:&quot;1ef7d95d-d728-4ebb-9f3d-a40b7157c3b5&quot;,&quot;relativeTransform&quot;:{&quot;translate&quot;:{&quot;x&quot;:0,&quot;y&quot;:-8.31369600665653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f65eb871-0574-493b-9f10-18104920600d&quot;,&quot;order&quot;:&quot;7&quot;}},&quot;e3971954-1b7a-45ac-82ea-9d3396416aec&quot;:{&quot;type&quot;:&quot;FIGURE_OBJECT&quot;,&quot;id&quot;:&quot;e3971954-1b7a-45ac-82ea-9d3396416aec&quot;,&quot;relativeTransform&quot;:{&quot;translate&quot;:{&quot;x&quot;:42.69740659000618,&quot;y&quot;:-32.386710287019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&quot;}},&quot;b7eb4371-3afd-455e-ae67-c341334d1867&quot;:{&quot;type&quot;:&quot;FIGURE_OBJECT&quot;,&quot;id&quot;:&quot;b7eb4371-3afd-455e-ae67-c341334d1867&quot;,&quot;relativeTransform&quot;:{&quot;translate&quot;:{&quot;x&quot;:-5.942725052905958e-14,&quot;y&quot;:-5.416714803355716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245,96,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3971954-1b7a-45ac-82ea-9d3396416aec&quot;,&quot;order&quot;:&quot;1&quot;}},&quot;4a4963bd-bb80-4093-a0b1-f4245b757454&quot;:{&quot;type&quot;:&quot;FIGURE_OBJECT&quot;,&quot;id&quot;:&quot;4a4963bd-bb80-4093-a0b1-f4245b757454&quot;,&quot;relativeTransform&quot;:{&quot;translate&quot;:{&quot;x&quot;:0,&quot;y&quot;:6.202462388606986},&quot;rotate&quot;:0},&quot;opacity&quot;:1,&quot;path&quot;:{&quot;type&quot;:&quot;POLY_LINE&quot;,&quot;points&quot;:[{&quot;x&quot;:0,&quot;y&quot;:-5.171866876718362},{&quot;x&quot;:0,&quot;y&quot;:5.17186687671836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2&quot;}},&quot;5cd79c0b-dd26-4791-80f3-34801a14fe62&quot;:{&quot;type&quot;:&quot;FIGURE_OBJECT&quot;,&quot;id&quot;:&quot;5cd79c0b-dd26-4791-80f3-34801a14fe62&quot;,&quot;relativeTransform&quot;:{&quot;translate&quot;:{&quot;x&quot;:-5.990211609757413e-14,&quot;y&quot;:11.65625937389844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5&quot;}},&quot;b969e467-6b3c-45fb-8c45-3796cc2918d8&quot;:{&quot;type&quot;:&quot;FIGURE_OBJECT&quot;,&quot;id&quot;:&quot;b969e467-6b3c-45fb-8c45-3796cc2918d8&quot;,&quot;relativeTransform&quot;:{&quot;translate&quot;:{&quot;x&quot;:0,&quot;y&quot;:-5.849344927619538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3971954-1b7a-45ac-82ea-9d3396416aec&quot;,&quot;order&quot;:&quot;7&quot;}},&quot;dfe80d90-51f1-4c0e-86be-ef438c9aaaf6&quot;:{&quot;type&quot;:&quot;FIGURE_OBJECT&quot;,&quot;id&quot;:&quot;dfe80d90-51f1-4c0e-86be-ef438c9aaaf6&quot;,&quot;relativeTransform&quot;:{&quot;translate&quot;:{&quot;x&quot;:48.02391213127687,&quot;y&quot;:-29.67130044629803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5&quot;}},&quot;62662194-fe85-44b1-867e-b0a66fd4d041&quot;:{&quot;type&quot;:&quot;FIGURE_OBJECT&quot;,&quot;id&quot;:&quot;62662194-fe85-44b1-867e-b0a66fd4d041&quot;,&quot;relativeTransform&quot;:{&quot;translate&quot;:{&quot;x&quot;:-5.942725052905958e-14,&quot;y&quot;:-5.594753666919542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fe80d90-51f1-4c0e-86be-ef438c9aaaf6&quot;,&quot;order&quot;:&quot;1&quot;}},&quot;264c3cbf-8f53-49e4-800a-fc6d8739595c&quot;:{&quot;type&quot;:&quot;FIGURE_OBJECT&quot;,&quot;id&quot;:&quot;264c3cbf-8f53-49e4-800a-fc6d8739595c&quot;,&quot;relativeTransform&quot;:{&quot;translate&quot;:{&quot;x&quot;:0,&quot;y&quot;:6.202462388607106},&quot;rotate&quot;:0},&quot;opacity&quot;:1,&quot;path&quot;:{&quot;type&quot;:&quot;POLY_LINE&quot;,&quot;points&quot;:[{&quot;x&quot;:0,&quot;y&quot;:-5.349905740282188},{&quot;x&quot;:0,&quot;y&quot;:5.34990574028218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2&quot;}},&quot;ed385194-5cb9-4f2b-8b82-860a779c55df&quot;:{&quot;type&quot;:&quot;FIGURE_OBJECT&quot;,&quot;id&quot;:&quot;ed385194-5cb9-4f2b-8b82-860a779c55df&quot;,&quot;relativeTransform&quot;:{&quot;translate&quot;:{&quot;x&quot;:-5.990211609757413e-14,&quot;y&quot;:11.83429823746238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5&quot;}},&quot;e700eb5e-972c-4063-9d8c-cbc1ba23ff9a&quot;:{&quot;type&quot;:&quot;FIGURE_OBJECT&quot;,&quot;id&quot;:&quot;e700eb5e-972c-4063-9d8c-cbc1ba23ff9a&quot;,&quot;relativeTransform&quot;:{&quot;translate&quot;:{&quot;x&quot;:0,&quot;y&quot;:-8.56475476834070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fe80d90-51f1-4c0e-86be-ef438c9aaaf6&quot;,&quot;order&quot;:&quot;7&quot;}},&quot;c01a16fa-9fbd-4263-8bbb-5ec5f315592f&quot;:{&quot;type&quot;:&quot;FIGURE_OBJECT&quot;,&quot;id&quot;:&quot;c01a16fa-9fbd-4263-8bbb-5ec5f315592f&quot;,&quot;relativeTransform&quot;:{&quot;translate&quot;:{&quot;x&quot;:53.173929424580926,&quot;y&quot;:-24.03524708679714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&quot;}},&quot;37af4182-dead-4798-8672-c767b11f0e00&quot;:{&quot;type&quot;:&quot;FIGURE_OBJECT&quot;,&quot;id&quot;:&quot;37af4182-dead-4798-8672-c767b11f0e00&quot;,&quot;relativeTransform&quot;:{&quot;translate&quot;:{&quot;x&quot;:-5.942725052905958e-14,&quot;y&quot;:-5.475356265938798},&quot;rotate&quot;:0},&quot;opacity&quot;:1,&quot;path&quot;:{&quot;type&quot;:&quot;RECT&quot;,&quot;size&quot;:{&quot;x&quot;:3.9275735027780376,&quot;y&quot;:10.55381131160670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c01a16fa-9fbd-4263-8bbb-5ec5f315592f&quot;,&quot;order&quot;:&quot;1&quot;}},&quot;c61d9c17-2f92-404c-bb24-8504daf88e21&quot;:{&quot;type&quot;:&quot;FIGURE_OBJECT&quot;,&quot;id&quot;:&quot;c61d9c17-2f92-404c-bb24-8504daf88e21&quot;,&quot;relativeTransform&quot;:{&quot;translate&quot;:{&quot;x&quot;:0,&quot;y&quot;:5.310306001010923},&quot;rotate&quot;:0},&quot;opacity&quot;:1,&quot;path&quot;:{&quot;type&quot;:&quot;POLY_LINE&quot;,&quot;points&quot;:[{&quot;x&quot;:0,&quot;y&quot;:-5.30099086644482},{&quot;x&quot;:0,&quot;y&quot;:5.3009908664448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2&quot;}},&quot;8f3871f8-21a0-4c11-8462-466aa7d6a25f&quot;:{&quot;type&quot;:&quot;FIGURE_OBJECT&quot;,&quot;id&quot;:&quot;8f3871f8-21a0-4c11-8462-466aa7d6a25f&quot;,&quot;relativeTransform&quot;:{&quot;translate&quot;:{&quot;x&quot;:-5.990211609757413e-14,&quot;y&quot;:10.7522619217421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5&quot;}},&quot;49dc4f2b-c8c1-4250-aa1e-41cc174081d3&quot;:{&quot;type&quot;:&quot;FIGURE_OBJECT&quot;,&quot;id&quot;:&quot;49dc4f2b-c8c1-4250-aa1e-41cc174081d3&quot;,&quot;relativeTransform&quot;:{&quot;translate&quot;:{&quot;x&quot;:0,&quot;y&quot;:-10.05756325225185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c01a16fa-9fbd-4263-8bbb-5ec5f315592f&quot;,&quot;order&quot;:&quot;7&quot;}},&quot;7133ae58-ac4e-4fa8-98da-9af896f07c23&quot;:{&quot;type&quot;:&quot;FIGURE_OBJECT&quot;,&quot;id&quot;:&quot;7133ae58-ac4e-4fa8-98da-9af896f07c23&quot;,&quot;relativeTransform&quot;:{&quot;translate&quot;:{&quot;x&quot;:58.7003234128298,&quot;y&quot;:-23.4059036857178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2&quot;}},&quot;c95e3ea2-6794-40c9-8329-017d5448b2fd&quot;:{&quot;type&quot;:&quot;FIGURE_OBJECT&quot;,&quot;id&quot;:&quot;c95e3ea2-6794-40c9-8329-017d5448b2fd&quot;,&quot;relativeTransform&quot;:{&quot;translate&quot;:{&quot;x&quot;:-5.942725052905958e-14,&quot;y&quot;:-6.309627548721366},&quot;rotate&quot;:0},&quot;opacity&quot;:1,&quot;path&quot;:{&quot;type&quot;:&quot;RECT&quot;,&quot;size&quot;:{&quot;x&quot;:3.9275735027780376,&quot;y&quot;:7.62658194388265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133ae58-ac4e-4fa8-98da-9af896f07c23&quot;,&quot;order&quot;:&quot;1&quot;}},&quot;74c8ebec-d73f-4207-9235-7c0efe584301&quot;:{&quot;type&quot;:&quot;FIGURE_OBJECT&quot;,&quot;id&quot;:&quot;74c8ebec-d73f-4207-9235-7c0efe584301&quot;,&quot;relativeTransform&quot;:{&quot;translate&quot;:{&quot;x&quot;:0,&quot;y&quot;:3.8908534706554447},&quot;rotate&quot;:0},&quot;opacity&quot;:1,&quot;path&quot;:{&quot;type&quot;:&quot;POLY_LINE&quot;,&quot;points&quot;:[{&quot;x&quot;:0,&quot;y&quot;:-6.202462388607106},{&quot;x&quot;:0,&quot;y&quot;:6.20246238860710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2&quot;}},&quot;0693aaaf-7612-41f6-b8f4-96ebb550a2be&quot;:{&quot;type&quot;:&quot;FIGURE_OBJECT&quot;,&quot;id&quot;:&quot;0693aaaf-7612-41f6-b8f4-96ebb550a2be&quot;,&quot;relativeTransform&quot;:{&quot;translate&quot;:{&quot;x&quot;:-5.990211609757413e-14,&quot;y&quot;:10.122918520662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5&quot;}},&quot;8bc836aa-3d29-41ef-ad4f-358c99aaea3b&quot;:{&quot;type&quot;:&quot;FIGURE_OBJECT&quot;,&quot;id&quot;:&quot;8bc836aa-3d29-41ef-ad4f-358c99aaea3b&quot;,&quot;relativeTransform&quot;:{&quot;translate&quot;:{&quot;x&quot;:0,&quot;y&quot;:-8.8112256409947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133ae58-ac4e-4fa8-98da-9af896f07c23&quot;,&quot;order&quot;:&quot;7&quot;}},&quot;6d94ebcf-04bb-44d8-a453-4c61e4ebc92c&quot;:{&quot;type&quot;:&quot;FIGURE_OBJECT&quot;,&quot;id&quot;:&quot;6d94ebcf-04bb-44d8-a453-4c61e4ebc92c&quot;,&quot;relativeTransform&quot;:{&quot;translate&quot;:{&quot;x&quot;:64.00173717443748,&quot;y&quot;:-22.51344327970818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5&quot;}},&quot;e831661b-dff6-480f-a0ce-4b64ec05a74b&quot;:{&quot;type&quot;:&quot;FIGURE_OBJECT&quot;,&quot;id&quot;:&quot;e831661b-dff6-480f-a0ce-4b64ec05a74b&quot;,&quot;relativeTransform&quot;:{&quot;translate&quot;:{&quot;x&quot;:0,&quot;y&quot;:3.70025806993841},&quot;rotate&quot;:0},&quot;opacity&quot;:1,&quot;path&quot;:{&quot;type&quot;:&quot;POLY_LINE&quot;,&quot;points&quot;:[{&quot;x&quot;:0,&quot;y&quot;:-6.340467176753631},{&quot;x&quot;:0,&quot;y&quot;:6.34046717675363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1&quot;}},&quot;c1e393b0-c24d-41b0-b7a4-24deb2cc34b8&quot;:{&quot;type&quot;:&quot;FIGURE_OBJECT&quot;,&quot;id&quot;:&quot;c1e393b0-c24d-41b0-b7a4-24deb2cc34b8&quot;,&quot;relativeTransform&quot;:{&quot;translate&quot;:{&quot;x&quot;:-5.942725052905958e-14,&quot;y&quot;:-6.414545439247541},&quot;rotate&quot;:0},&quot;opacity&quot;:1,&quot;path&quot;:{&quot;type&quot;:&quot;RECT&quot;,&quot;size&quot;:{&quot;x&quot;:3.9275735027780376,&quot;y&quot;:7.3115649376892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d94ebcf-04bb-44d8-a453-4c61e4ebc92c&quot;,&quot;order&quot;:&quot;2&quot;}},&quot;8016e529-f057-49e1-b533-8ca449af43f9&quot;:{&quot;type&quot;:&quot;FIGURE_OBJECT&quot;,&quot;id&quot;:&quot;8016e529-f057-49e1-b533-8ca449af43f9&quot;,&quot;relativeTransform&quot;:{&quot;translate&quot;:{&quot;x&quot;:-5.990211609757413e-14,&quot;y&quot;:10.0703279080921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5&quot;}},&quot;b1387971-032f-4777-9944-472442b7e32a&quot;:{&quot;type&quot;:&quot;FIGURE_OBJECT&quot;,&quot;id&quot;:&quot;b1387971-032f-4777-9944-472442b7e32a&quot;,&quot;relativeTransform&quot;:{&quot;translate&quot;:{&quot;x&quot;:0,&quot;y&quot;:-8.48659376829449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d94ebcf-04bb-44d8-a453-4c61e4ebc92c&quot;,&quot;order&quot;:&quot;7&quot;}},&quot;371ecf6e-cd51-44d6-aab6-00a480410704&quot;:{&quot;type&quot;:&quot;FIGURE_OBJECT&quot;,&quot;id&quot;:&quot;371ecf6e-cd51-44d6-aab6-00a480410704&quot;,&quot;relativeTransform&quot;:{&quot;translate&quot;:{&quot;x&quot;:69.25804211867336,&quot;y&quot;:-21.2334142268150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3&quot;}},&quot;abca95fc-4b16-41c4-a4ab-0b6ecb54448f&quot;:{&quot;type&quot;:&quot;FIGURE_OBJECT&quot;,&quot;id&quot;:&quot;abca95fc-4b16-41c4-a4ab-0b6ecb54448f&quot;,&quot;relativeTransform&quot;:{&quot;translate&quot;:{&quot;x&quot;:0,&quot;y&quot;:4.18877658812416},&quot;rotate&quot;:0},&quot;opacity&quot;:1,&quot;path&quot;:{&quot;type&quot;:&quot;POLY_LINE&quot;,&quot;points&quot;:[{&quot;x&quot;:0,&quot;y&quot;:-6.417434096394083},{&quot;x&quot;:0,&quot;y&quot;:6.4174340963940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1&quot;}},&quot;8c44c29b-97c1-4187-a0d9-5e88c40abc27&quot;:{&quot;type&quot;:&quot;FIGURE_OBJECT&quot;,&quot;id&quot;:&quot;8c44c29b-97c1-4187-a0d9-5e88c40abc27&quot;,&quot;relativeTransform&quot;:{&quot;translate&quot;:{&quot;x&quot;:-5.942725052905958e-14,&quot;y&quot;:-6.47100591757531},&quot;rotate&quot;:0},&quot;opacity&quot;:1,&quot;path&quot;:{&quot;type&quot;:&quot;RECT&quot;,&quot;size&quot;:{&quot;x&quot;:3.9275735027780376,&quot;y&quot;:8.3296148566861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71ecf6e-cd51-44d6-aab6-00a480410704&quot;,&quot;order&quot;:&quot;2&quot;}},&quot;becf6147-6ed7-4110-a9c5-1ecce4236000&quot;:{&quot;type&quot;:&quot;FIGURE_OBJECT&quot;,&quot;id&quot;:&quot;becf6147-6ed7-4110-a9c5-1ecce4236000&quot;,&quot;relativeTransform&quot;:{&quot;translate&quot;:{&quot;x&quot;:-5.990211609757413e-14,&quot;y&quot;:10.63581334591834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5&quot;}},&quot;0d5e1ca5-4845-4326-b09e-3646171af768&quot;:{&quot;type&quot;:&quot;FIGURE_OBJECT&quot;,&quot;id&quot;:&quot;0d5e1ca5-4845-4326-b09e-3646171af768&quot;,&quot;relativeTransform&quot;:{&quot;translate&quot;:{&quot;x&quot;:0,&quot;y&quot;:-9.202762604041446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71ecf6e-cd51-44d6-aab6-00a480410704&quot;,&quot;order&quot;:&quot;7&quot;}},&quot;43c2a84f-5803-4121-9104-02a2107d08e5&quot;:{&quot;type&quot;:&quot;FIGURE_OBJECT&quot;,&quot;id&quot;:&quot;43c2a84f-5803-4121-9104-02a2107d08e5&quot;,&quot;relativeTransform&quot;:{&quot;translate&quot;:{&quot;x&quot;:74.58539345026965,&quot;y&quot;:-16.670375419560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4&quot;}},&quot;4ce81207-e84b-4f0d-87d4-560274ad7c8d&quot;:{&quot;type&quot;:&quot;FIGURE_OBJECT&quot;,&quot;id&quot;:&quot;4ce81207-e84b-4f0d-87d4-560274ad7c8d&quot;,&quot;relativeTransform&quot;:{&quot;translate&quot;:{&quot;x&quot;:-5.942725052905958e-14,&quot;y&quot;:-10.142551787218478},&quot;rotate&quot;:0},&quot;opacity&quot;:1,&quot;path&quot;:{&quot;type&quot;:&quot;RECT&quot;,&quot;size&quot;:{&quot;x&quot;:3.9275735027780376,&quot;y&quot;:10.11260073190941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3c2a84f-5803-4121-9104-02a2107d08e5&quot;,&quot;order&quot;:&quot;1&quot;}},&quot;a16c85a4-6292-41e6-abf0-485ba64e5240&quot;:{&quot;type&quot;:&quot;FIGURE_OBJECT&quot;,&quot;id&quot;:&quot;a16c85a4-6292-41e6-abf0-485ba64e5240&quot;,&quot;relativeTransform&quot;:{&quot;translate&quot;:{&quot;x&quot;:0,&quot;y&quot;:5.19033329882985},&quot;rotate&quot;:0},&quot;opacity&quot;:1,&quot;path&quot;:{&quot;type&quot;:&quot;POLY_LINE&quot;,&quot;points&quot;:[{&quot;x&quot;:0,&quot;y&quot;:-10.008518854343297},{&quot;x&quot;:0,&quot;y&quot;:10.00851885434329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2&quot;}},&quot;4d23a3ff-5247-4f73-9644-d99309ea7a20&quot;:{&quot;type&quot;:&quot;FIGURE_OBJECT&quot;,&quot;id&quot;:&quot;4d23a3ff-5247-4f73-9644-d99309ea7a20&quot;,&quot;relativeTransform&quot;:{&quot;translate&quot;:{&quot;x&quot;:-5.990211609757413e-14,&quot;y&quot;:15.198852153173148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5&quot;}},&quot;2009eb1d-51d4-44d6-825d-081301461916&quot;:{&quot;type&quot;:&quot;FIGURE_OBJECT&quot;,&quot;id&quot;:&quot;2009eb1d-51d4-44d6-825d-081301461916&quot;,&quot;relativeTransform&quot;:{&quot;translate&quot;:{&quot;x&quot;:0,&quot;y&quot;:-13.20194119415018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3c2a84f-5803-4121-9104-02a2107d08e5&quot;,&quot;order&quot;:&quot;7&quot;}},&quot;8f94874d-59b9-4017-8cf7-84f42713aee8&quot;:{&quot;type&quot;:&quot;FIGURE_OBJECT&quot;,&quot;id&quot;:&quot;8f94874d-59b9-4017-8cf7-84f42713aee8&quot;,&quot;relativeTransform&quot;:{&quot;translate&quot;:{&quot;x&quot;:79.72328774890511,&quot;y&quot;:3.74136444112864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5&quot;}},&quot;9cda8f64-bba0-48fc-8601-3fd2033ed168&quot;:{&quot;type&quot;:&quot;FIGURE_OBJECT&quot;,&quot;id&quot;:&quot;9cda8f64-bba0-48fc-8601-3fd2033ed168&quot;,&quot;relativeTransform&quot;:{&quot;translate&quot;:{&quot;x&quot;:-5.942725052905958e-14,&quot;y&quot;:-27.339843288009998},&quot;rotate&quot;:0},&quot;opacity&quot;:1,&quot;path&quot;:{&quot;type&quot;:&quot;RECT&quot;,&quot;size&quot;:{&quot;x&quot;:3.9275735027780376,&quot;y&quot;:16.5414974517039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f94874d-59b9-4017-8cf7-84f42713aee8&quot;,&quot;order&quot;:&quot;1&quot;}},&quot;3dd0210d-34c8-49ea-9f7d-9de7bc24efdc&quot;:{&quot;type&quot;:&quot;FIGURE_OBJECT&quot;,&quot;id&quot;:&quot;3dd0210d-34c8-49ea-9f7d-9de7bc24efdc&quot;,&quot;relativeTransform&quot;:{&quot;translate&quot;:{&quot;x&quot;:-5.990211609757413e-14,&quot;y&quot;:35.610592013861925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2&quot;}},&quot;f5a923fd-195b-43c5-8394-22aa14615c8f&quot;:{&quot;type&quot;:&quot;FIGURE_OBJECT&quot;,&quot;id&quot;:&quot;f5a923fd-195b-43c5-8394-22aa14615c8f&quot;,&quot;relativeTransform&quot;:{&quot;translate&quot;:{&quot;x&quot;:0,&quot;y&quot;:-30.55417551660436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f94874d-59b9-4017-8cf7-84f42713aee8&quot;,&quot;order&quot;:&quot;5&quot;}},&quot;d0184c42-1c71-4906-a985-ad267107ef18&quot;:{&quot;type&quot;:&quot;FIGURE_OBJECT&quot;,&quot;id&quot;:&quot;d0184c42-1c71-4906-a985-ad267107ef18&quot;,&quot;relativeTransform&quot;:{&quot;translate&quot;:{&quot;x&quot;:0,&quot;y&quot;:8.266984347342406},&quot;rotate&quot;:0},&quot;opacity&quot;:1,&quot;path&quot;:{&quot;type&quot;:&quot;POLY_LINE&quot;,&quot;points&quot;:[{&quot;x&quot;:0,&quot;y&quot;:-27.118063579661218},{&quot;x&quot;:0,&quot;y&quot;:27.11806357966121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7&quot;}},&quot;c1224672-0a10-47e5-9979-589a9126380c&quot;:{&quot;type&quot;:&quot;FIGURE_OBJECT&quot;,&quot;id&quot;:&quot;c1224672-0a10-47e5-9979-589a9126380c&quot;,&quot;relativeTransform&quot;:{&quot;translate&quot;:{&quot;x&quot;:8.043121504424196,&quot;y&quot;:-30.436176830856503},&quot;rotate&quot;:0},&quot;opacity&quot;:1,&quot;path&quot;:{&quot;type&quot;:&quot;POLY_LINE&quot;,&quot;points&quot;:[{&quot;x&quot;:-73.01989812042024,&quot;y&quot;:3.422296542106105},{&quot;x&quot;:-58.91899471435118,&quot;y&quot;:3.422296542106105},{&quot;x&quot;:-54.694441063171894,&quot;y&quot;:-5.920532280034075},{&quot;x&quot;:-33.54968292019311,&quot;y&quot;:-5.920532280034075},{&quot;x&quot;:-28.474940965878194,&quot;y&quot;:-11.277204342922207},{&quot;x&quot;:-23.40019901156327,&quot;y&quot;:-11.277204342922207},{&quot;x&quot;:-17.761596840102346,&quot;y&quot;:-14.378435537225611},{&quot;x&quot;:-3.101231194303643,&quot;y&quot;:-12.12299466864124},{&quot;x&quot;:-3.101231194303643,&quot;y&quot;:-12.12299466864124},{&quot;x&quot;:1.127720434292125,&quot;y&quot;:-14.096505428652641},{&quot;x&quot;:4.792811845741711,&quot;y&quot;:-12.12299466864124},{&quot;x&quot;:33.31624479029441,&quot;y&quot;:-5.712749790015782},{&quot;x&quot;:44.87537924178959,&quot;y&quot;:3.5909437928949073},{&quot;x&quot;:66.86592771048758,&quot;y&quot;:9.511476072928982},{&quot;x&quot;:73.01989812042018,&quot;y&quot;:14.378435537225611}],&quot;closed&quot;:false,&quot;cornerRounding&quot;:{&quot;type&quot;:&quot;ARC_LENGTH&quot;,&quot;global&quot;:4.428547789594346}},&quot;pathStyles&quot;:[{&quot;type&quot;:&quot;FILL&quot;,&quot;fillStyle&quot;:&quot;rgba(0,0,0,0)&quot;},{&quot;type&quot;:&quot;STROKE&quot;,&quot;strokeStyle&quot;:&quot;rgba(0,77,185,1)&quot;,&quot;lineWidth&quot;:0.5638602171461017,&quot;lineJoin&quot;:&quot;round&quot;}],&quot;isLocked&quot;:false,&quot;parent&quot;:{&quot;type&quot;:&quot;CHILD&quot;,&quot;parentId&quot;:&quot;c4373e79-fa67-4653-bfa0-cef7b5646e3a&quot;,&quot;order&quot;:&quot;652&quot;}},&quot;3055ffdd-acbc-437a-98d5-07ddd5240954&quot;:{&quot;type&quot;:&quot;FIGURE_OBJECT&quot;,&quot;id&quot;:&quot;3055ffdd-acbc-437a-98d5-07ddd5240954&quot;,&quot;relativeTransform&quot;:{&quot;translate&quot;:{&quot;x&quot;:-61.2203398493687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55&quot;}},&quot;4217ec9a-92d5-491a-a6a0-954ccdaf1064&quot;:{&quot;type&quot;:&quot;FIGURE_OBJECT&quot;,&quot;id&quot;:&quot;4217ec9a-92d5-491a-a6a0-954ccdaf1064&quot;,&quot;relativeTransform&quot;:{&quot;translate&quot;:{&quot;x&quot;:-28.93060258438873,&quot;y&quot;:49.07096635887299},&quot;rotate&quot;:0},&quot;opacity&quot;:1,&quot;path&quot;:{&quot;type&quot;:&quot;POLY_LINE&quot;,&quot;points&quot;:[{&quot;x&quot;:0,&quot;y&quot;:-1.2034650671444005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&quot;}},&quot;544065f9-f8a8-482a-9925-755fc90abe87&quot;:{&quot;type&quot;:&quot;FIGURE_OBJECT&quot;,&quot;id&quot;:&quot;544065f9-f8a8-482a-9925-755fc90abe87&quot;,&quot;relativeTransform&quot;:{&quot;translate&quot;:{&quot;x&quot;:2.999391862052204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5&quot;}},&quot;29d4b592-99c5-4a80-86ed-2a6fde4b3178&quot;:{&quot;type&quot;:&quot;FIGURE_OBJECT&quot;,&quot;id&quot;:&quot;29d4b592-99c5-4a80-86ed-2a6fde4b3178&quot;,&quot;relativeTransform&quot;:{&quot;translate&quot;:{&quot;x&quot;:-67.65297094429961,&quot;y&quot;:-27.22499289420966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&quot;}},&quot;cd6e96cf-fe29-4d68-8902-7ad39584d0f6&quot;:{&quot;type&quot;:&quot;FIGURE_OBJECT&quot;,&quot;id&quot;:&quot;cd6e96cf-fe29-4d68-8902-7ad39584d0f6&quot;,&quot;relativeTransform&quot;:{&quot;translate&quot;:{&quot;x&quot;:34.9296682386015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2&quot;}},&quot;7f7655e4-0122-45da-8898-6bdd5dd4ce0e&quot;:{&quot;type&quot;:&quot;FIGURE_OBJECT&quot;,&quot;id&quot;:&quot;7f7655e4-0122-45da-8898-6bdd5dd4ce0e&quot;,&quot;relativeTransform&quot;:{&quot;translate&quot;:{&quot;x&quot;:-67.65318939909153,&quot;y&quot;:4.70528348233982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5&quot;}},&quot;de03f146-1dc2-4339-85fb-7c8b90e2a6ec&quot;:{&quot;type&quot;:&quot;FIGURE_OBJECT&quot;,&quot;id&quot;:&quot;de03f146-1dc2-4339-85fb-7c8b90e2a6ec&quot;,&quot;relativeTransform&quot;:{&quot;translate&quot;:{&quot;x&quot;:66.859944615151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8&quot;}},&quot;4540061f-9209-4c26-8051-f51a20fcfaf6&quot;:{&quot;type&quot;:&quot;FIGURE_OBJECT&quot;,&quot;id&quot;:&quot;4540061f-9209-4c26-8051-f51a20fcfaf6&quot;,&quot;relativeTransform&quot;:{&quot;translate&quot;:{&quot;x&quot;:-67.65318939909153,&quot;y&quot;:36.63555985888931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9&quot;}},&quot;395d097c-1c38-4db5-960d-063ec323ae1f&quot;:{&quot;type&quot;:&quot;FIGURE_OBJECT&quot;,&quot;id&quot;:&quot;395d097c-1c38-4db5-960d-063ec323ae1f&quot;,&quot;relativeTransform&quot;:{&quot;translate&quot;:{&quot;x&quot;:-55.5391662315132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&quot;}},&quot;2b6bd7ac-354b-40aa-bd00-e2d1bc63ebea&quot;:{&quot;type&quot;:&quot;FIGURE_OBJECT&quot;,&quot;id&quot;:&quot;2b6bd7ac-354b-40aa-bd00-e2d1bc63ebea&quot;,&quot;relativeTransform&quot;:{&quot;translate&quot;:{&quot;x&quot;:-23.608889854963817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2&quot;}},&quot;ce5d3475-c77c-4334-ae5b-15f2e9674fcd&quot;:{&quot;type&quot;:&quot;FIGURE_OBJECT&quot;,&quot;id&quot;:&quot;ce5d3475-c77c-4334-ae5b-15f2e9674fcd&quot;,&quot;relativeTransform&quot;:{&quot;translate&quot;:{&quot;x&quot;:8.3211045914770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5&quot;}},&quot;137b3039-8e48-408d-9a45-4b90d8d1bf50&quot;:{&quot;type&quot;:&quot;FIGURE_OBJECT&quot;,&quot;id&quot;:&quot;137b3039-8e48-408d-9a45-4b90d8d1bf50&quot;,&quot;relativeTransform&quot;:{&quot;translate&quot;:{&quot;x&quot;:-67.65297094429961,&quot;y&quot;:-21.9032801647846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&quot;}},&quot;f598ebd2-67b5-41f4-962f-f69702062538&quot;:{&quot;type&quot;:&quot;FIGURE_OBJECT&quot;,&quot;id&quot;:&quot;f598ebd2-67b5-41f4-962f-f69702062538&quot;,&quot;relativeTransform&quot;:{&quot;translate&quot;:{&quot;x&quot;:40.45606222685045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2&quot;}},&quot;009370ab-8d22-4827-bbfc-282948e09179&quot;:{&quot;type&quot;:&quot;FIGURE_OBJECT&quot;,&quot;id&quot;:&quot;009370ab-8d22-4827-bbfc-282948e09179&quot;,&quot;relativeTransform&quot;:{&quot;translate&quot;:{&quot;x&quot;:-67.65318939909153,&quot;y&quot;:10.23167747058882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5&quot;}},&quot;ab27a079-6eb9-4d5e-9938-e8aa5ec972d1&quot;:{&quot;type&quot;:&quot;FIGURE_OBJECT&quot;,&quot;id&quot;:&quot;ab27a079-6eb9-4d5e-9938-e8aa5ec972d1&quot;,&quot;relativeTransform&quot;:{&quot;translate&quot;:{&quot;x&quot;:72.3863386033999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&quot;}},&quot;9b41de39-f702-49d5-b80a-17fe5aafa70d&quot;:{&quot;type&quot;:&quot;FIGURE_OBJECT&quot;,&quot;id&quot;:&quot;9b41de39-f702-49d5-b80a-17fe5aafa70d&quot;,&quot;relativeTransform&quot;:{&quot;translate&quot;:{&quot;x&quot;:-67.65318939909153,&quot;y&quot;:42.1619538471382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2&quot;}},&quot;d5f3bf9b-2e9c-4a9d-816f-25ccba19024f&quot;:{&quot;type&quot;:&quot;FIGURE_OBJECT&quot;,&quot;id&quot;:&quot;d5f3bf9b-2e9c-4a9d-816f-25ccba19024f&quot;,&quot;relativeTransform&quot;:{&quot;translate&quot;:{&quot;x&quot;:-50.21745350208839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5&quot;}},&quot;adc42c34-8b63-4324-bc37-0e7a6ebcb7b7&quot;:{&quot;type&quot;:&quot;FIGURE_OBJECT&quot;,&quot;id&quot;:&quot;adc42c34-8b63-4324-bc37-0e7a6ebcb7b7&quot;,&quot;relativeTransform&quot;:{&quot;translate&quot;:{&quot;x&quot;:-18.082777796823432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3&quot;}},&quot;a0b9bc53-e271-4739-a5bb-6f0ef4625443&quot;:{&quot;type&quot;:&quot;FIGURE_OBJECT&quot;,&quot;id&quot;:&quot;a0b9bc53-e271-4739-a5bb-6f0ef4625443&quot;,&quot;relativeTransform&quot;:{&quot;translate&quot;:{&quot;x&quot;:-67.65297094429961,&quot;y&quot;:-48.3071625530851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4&quot;}},&quot;c3c09206-4231-40c8-ac58-e13e2c8ff688&quot;:{&quot;type&quot;:&quot;FIGURE_OBJECT&quot;,&quot;id&quot;:&quot;c3c09206-4231-40c8-ac58-e13e2c8ff688&quot;,&quot;relativeTransform&quot;:{&quot;translate&quot;:{&quot;x&quot;:13.81197538604591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&quot;}},&quot;d18506f9-973b-4138-a5fb-e5787d41fece&quot;:{&quot;type&quot;:&quot;FIGURE_OBJECT&quot;,&quot;id&quot;:&quot;d18506f9-973b-4138-a5fb-e5787d41fece&quot;,&quot;relativeTransform&quot;:{&quot;translate&quot;:{&quot;x&quot;:-67.65318939909153,&quot;y&quot;:-16.412409370215954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2&quot;}},&quot;2d59b50f-7224-46d6-9a08-bcb97431a8a0&quot;:{&quot;type&quot;:&quot;FIGURE_OBJECT&quot;,&quot;id&quot;:&quot;2d59b50f-7224-46d6-9a08-bcb97431a8a0&quot;,&quot;relativeTransform&quot;:{&quot;translate&quot;:{&quot;x&quot;:45.57309369745140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5&quot;}},&quot;9eed6dba-c771-406b-ae84-77ac256ad322&quot;:{&quot;type&quot;:&quot;FIGURE_OBJECT&quot;,&quot;id&quot;:&quot;9eed6dba-c771-406b-ae84-77ac256ad322&quot;,&quot;relativeTransform&quot;:{&quot;translate&quot;:{&quot;x&quot;:-67.65318939909153,&quot;y&quot;:15.34870894118965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&quot;}},&quot;f2c5cff8-e0d7-4935-97c3-8b9d8a3c9f0b&quot;:{&quot;type&quot;:&quot;FIGURE_OBJECT&quot;,&quot;id&quot;:&quot;f2c5cff8-e0d7-4935-97c3-8b9d8a3c9f0b&quot;,&quot;relativeTransform&quot;:{&quot;translate&quot;:{&quot;x&quot;:77.794603876156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5&quot;}},&quot;3aff0285-f4a5-40ba-a757-8b1363c6d475&quot;:{&quot;type&quot;:&quot;FIGURE_OBJECT&quot;,&quot;id&quot;:&quot;3aff0285-f4a5-40ba-a757-8b1363c6d475&quot;,&quot;relativeTransform&quot;:{&quot;translate&quot;:{&quot;x&quot;:-67.65318939909159,&quot;y&quot;:47.522181806516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&quot;}},&quot;cb3567e5-6f77-4209-afb6-1c462ab1d606&quot;:{&quot;type&quot;:&quot;FIGURE_OBJECT&quot;,&quot;id&quot;:&quot;cb3567e5-6f77-4209-afb6-1c462ab1d606&quot;,&quot;relativeTransform&quot;:{&quot;translate&quot;:{&quot;x&quot;:-44.8957407726634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2&quot;}},&quot;490e9704-6292-4ec1-a32f-aa6c24d3c678&quot;:{&quot;type&quot;:&quot;FIGURE_OBJECT&quot;,&quot;id&quot;:&quot;490e9704-6292-4ec1-a32f-aa6c24d3c678&quot;,&quot;relativeTransform&quot;:{&quot;translate&quot;:{&quot;x&quot;:-12.965464396113987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5&quot;}},&quot;00520c73-0059-4c8a-9305-666be2a5c490&quot;:{&quot;type&quot;:&quot;FIGURE_OBJECT&quot;,&quot;id&quot;:&quot;00520c73-0059-4c8a-9305-666be2a5c490&quot;,&quot;relativeTransform&quot;:{&quot;translate&quot;:{&quot;x&quot;:-67.65297094429961,&quot;y&quot;:-43.1898491523757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8&quot;}},&quot;028571f7-beac-4b3f-b838-27be5a367249&quot;:{&quot;type&quot;:&quot;FIGURE_OBJECT&quot;,&quot;id&quot;:&quot;028571f7-beac-4b3f-b838-27be5a367249&quot;,&quot;relativeTransform&quot;:{&quot;translate&quot;:{&quot;x&quot;:18.9645300503268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9&quot;}},&quot;7ca9cff6-d2ac-4309-85d8-1c72250616e6&quot;:{&quot;type&quot;:&quot;FIGURE_OBJECT&quot;,&quot;id&quot;:&quot;7ca9cff6-d2ac-4309-85d8-1c72250616e6&quot;,&quot;relativeTransform&quot;:{&quot;translate&quot;:{&quot;x&quot;:-67.65318939909153,&quot;y&quot;:-11.25985470593497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&quot;}},&quot;c9cc795a-87bd-4767-93e1-2a0e4fe407b6&quot;:{&quot;type&quot;:&quot;FIGURE_OBJECT&quot;,&quot;id&quot;:&quot;c9cc795a-87bd-4767-93e1-2a0e4fe407b6&quot;,&quot;relativeTransform&quot;:{&quot;translate&quot;:{&quot;x&quot;:50.8948064268763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05&quot;}},&quot;b7ac2d5b-093e-4fca-93b9-f315fc503e25&quot;:{&quot;type&quot;:&quot;FIGURE_OBJECT&quot;,&quot;id&quot;:&quot;b7ac2d5b-093e-4fca-93b9-f315fc503e25&quot;,&quot;relativeTransform&quot;:{&quot;translate&quot;:{&quot;x&quot;:-67.65318939909153,&quot;y&quot;:20.67042167061451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1&quot;}},&quot;ddb954c2-597d-49e3-97de-14b641c55986&quot;:{&quot;type&quot;:&quot;FIGURE_OBJECT&quot;,&quot;id&quot;:&quot;ddb954c2-597d-49e3-97de-14b641c55986&quot;,&quot;relativeTransform&quot;:{&quot;translate&quot;:{&quot;x&quot;:-39.5740280432385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2&quot;}},&quot;96d46a7e-712f-4854-b9b9-5bd0b9e33a06&quot;:{&quot;type&quot;:&quot;FIGURE_OBJECT&quot;,&quot;id&quot;:&quot;96d46a7e-712f-4854-b9b9-5bd0b9e33a06&quot;,&quot;relativeTransform&quot;:{&quot;translate&quot;:{&quot;x&quot;:-7.64403359679768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3&quot;}},&quot;41e8f5b0-b0a4-44de-a3ee-02057f66890a&quot;:{&quot;type&quot;:&quot;FIGURE_OBJECT&quot;,&quot;id&quot;:&quot;41e8f5b0-b0a4-44de-a3ee-02057f66890a&quot;,&quot;relativeTransform&quot;:{&quot;translate&quot;:{&quot;x&quot;:-67.65297094429961,&quot;y&quot;:-37.868418353059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&quot;}},&quot;afade0db-a7b9-4ee5-8b15-c80d93d6b306&quot;:{&quot;type&quot;:&quot;FIGURE_OBJECT&quot;,&quot;id&quot;:&quot;afade0db-a7b9-4ee5-8b15-c80d93d6b306&quot;,&quot;relativeTransform&quot;:{&quot;translate&quot;:{&quot;x&quot;:24.286242779751863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5&quot;}},&quot;2b38f1af-6290-4c7f-8e7f-ecfd5d2e657b&quot;:{&quot;type&quot;:&quot;FIGURE_OBJECT&quot;,&quot;id&quot;:&quot;2b38f1af-6290-4c7f-8e7f-ecfd5d2e657b&quot;,&quot;relativeTransform&quot;:{&quot;translate&quot;:{&quot;x&quot;:-67.68399152474534,&quot;y&quot;:-5.9381419765100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6&quot;}},&quot;82fb9b77-5331-41c8-b2d6-1c15b322a5c4&quot;:{&quot;type&quot;:&quot;FIGURE_OBJECT&quot;,&quot;id&quot;:&quot;82fb9b77-5331-41c8-b2d6-1c15b322a5c4&quot;,&quot;relativeTransform&quot;:{&quot;translate&quot;:{&quot;x&quot;:56.2165191563012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7&quot;}},&quot;1be7b198-f526-43bd-9f69-b09bd4c7a4e5&quot;:{&quot;type&quot;:&quot;FIGURE_OBJECT&quot;,&quot;id&quot;:&quot;1be7b198-f526-43bd-9f69-b09bd4c7a4e5&quot;,&quot;relativeTransform&quot;:{&quot;translate&quot;:{&quot;x&quot;:-67.65318939909153,&quot;y&quot;:25.9921344000394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8&quot;}},&quot;160fcab6-7b3a-4954-a127-6e443572b0cd&quot;:{&quot;type&quot;:&quot;FIGURE_OBJECT&quot;,&quot;id&quot;:&quot;160fcab6-7b3a-4954-a127-6e443572b0cd&quot;,&quot;relativeTransform&quot;:{&quot;translate&quot;:{&quot;x&quot;:-34.0479159850981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&quot;}},&quot;2eefc3fb-72cb-48ec-920a-d7258aed7592&quot;:{&quot;type&quot;:&quot;FIGURE_OBJECT&quot;,&quot;id&quot;:&quot;2eefc3fb-72cb-48ec-920a-d7258aed7592&quot;,&quot;relativeTransform&quot;:{&quot;translate&quot;:{&quot;x&quot;:-2.1176396085486875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05&quot;}},&quot;69a4c15e-f0ea-4e9e-ab30-0e3684b4bea6&quot;:{&quot;type&quot;:&quot;FIGURE_OBJECT&quot;,&quot;id&quot;:&quot;69a4c15e-f0ea-4e9e-ab30-0e3684b4bea6&quot;,&quot;relativeTransform&quot;:{&quot;translate&quot;:{&quot;x&quot;:-67.65297094429961,&quot;y&quot;:-32.342024364810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1&quot;}},&quot;c1bf4c75-78a5-496a-af80-7c44f89a74eb&quot;:{&quot;type&quot;:&quot;FIGURE_OBJECT&quot;,&quot;id&quot;:&quot;c1bf4c75-78a5-496a-af80-7c44f89a74eb&quot;,&quot;relativeTransform&quot;:{&quot;translate&quot;:{&quot;x&quot;:29.81263676800074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2&quot;}},&quot;8878cf46-9ac2-4a01-a950-91ede70c0fba&quot;:{&quot;type&quot;:&quot;FIGURE_OBJECT&quot;,&quot;id&quot;:&quot;8878cf46-9ac2-4a01-a950-91ede70c0fba&quot;,&quot;relativeTransform&quot;:{&quot;translate&quot;:{&quot;x&quot;:-67.65318939909153,&quot;y&quot;:-0.411747988261002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3&quot;}},&quot;c12d1f0c-c204-4ae8-802b-5fd6daa49c9a&quot;:{&quot;type&quot;:&quot;FIGURE_OBJECT&quot;,&quot;id&quot;:&quot;c12d1f0c-c204-4ae8-802b-5fd6daa49c9a&quot;,&quot;relativeTransform&quot;:{&quot;translate&quot;:{&quot;x&quot;:61.74291314455011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&quot;}},&quot;3a8d605f-cb44-4d88-be8a-af251627f44f&quot;:{&quot;type&quot;:&quot;FIGURE_OBJECT&quot;,&quot;id&quot;:&quot;3a8d605f-cb44-4d88-be8a-af251627f44f&quot;,&quot;relativeTransform&quot;:{&quot;translate&quot;:{&quot;x&quot;:-67.65318939909153,&quot;y&quot;:31.51852838828836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5&quot;}},&quot;cbdc83e9-208c-4f0c-81de-fb2122a9e677&quot;:{&quot;type&quot;:&quot;FIGURE_OBJECT&quot;,&quot;id&quot;:&quot;cbdc83e9-208c-4f0c-81de-fb2122a9e677&quot;,&quot;relativeTransform&quot;:{&quot;translate&quot;:{&quot;x&quot;:5.1680571095376076,&quot;y&quot;:58.94190100571629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20]}],&quot;text&quot;:&quot;Position in read (bp)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78.71387629784442,&quot;y&quot;:10.310245983570894},&quot;targetSize&quot;:{&quot;x&quot;:78.71387629784442,&quot;y&quot;:10.310245983570894},&quot;format&quot;:&quot;BETTER_TEXT&quot;,&quot;verticalAlign&quot;:&quot;TOP&quot;},&quot;isLocked&quot;:false,&quot;parent&quot;:{&quot;type&quot;:&quot;CHILD&quot;,&quot;parentId&quot;:&quot;c4373e79-fa67-4653-bfa0-cef7b5646e3a&quot;,&quot;order&quot;:&quot;96&quot;}},&quot;20666a6b-00dc-4cc7-a7d1-b74f23f76340&quot;:{&quot;type&quot;:&quot;FIGURE_OBJECT&quot;,&quot;id&quot;:&quot;20666a6b-00dc-4cc7-a7d1-b74f23f76340&quot;,&quot;relativeTransform&quot;:{&quot;translate&quot;:{&quot;x&quot;:-75.82781251578473,&quot;y&quot;:-0.779786686128158},&quot;rotate&quot;:-1.5707963267948966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6]}],&quot;text&quot;:&quot;Quality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25.00439108240159,&quot;y&quot;:14.287998140424008},&quot;targetSize&quot;:{&quot;x&quot;:25.00439108240159,&quot;y&quot;:14.287998140424008},&quot;format&quot;:&quot;BETTER_TEXT&quot;,&quot;verticalAlign&quot;:&quot;TOP&quot;},&quot;isLocked&quot;:false,&quot;parent&quot;:{&quot;type&quot;:&quot;CHILD&quot;,&quot;parentId&quot;:&quot;c4373e79-fa67-4653-bfa0-cef7b5646e3a&quot;,&quot;order&quot;:&quot;97&quot;}},&quot;a530b382-0b34-4ea7-87b4-371bb574b424&quot;:{&quot;type&quot;:&quot;FIGURE_OBJECT&quot;,&quot;id&quot;:&quot;a530b382-0b34-4ea7-87b4-371bb574b424&quot;,&quot;relativeTransform&quot;:{&quot;translate&quot;:{&quot;x&quot;:8.171563201454372,&quot;y&quot;:-55.95244362367051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,&quot;range&quot;:[0,24]}],&quot;text&quot;:&quot;Per base sequence quality&quot;,&quot;base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}],&quot;verticalAlign&quot;:&quot;TOP&quot;},&quot;size&quot;:{&quot;x&quot;:101.66206870583275,&quot;y&quot;:17.342847926160054},&quot;targetSize&quot;:{&quot;x&quot;:101.66206870583275,&quot;y&quot;:17.342847926160054},&quot;format&quot;:&quot;BETTER_TEXT&quot;,&quot;verticalAlign&quot;:&quot;TOP&quot;},&quot;isLocked&quot;:false,&quot;parent&quot;:{&quot;type&quot;:&quot;CHILD&quot;,&quot;parentId&quot;:&quot;c4373e79-fa67-4653-bfa0-cef7b5646e3a&quot;,&quot;order&quot;:&quot;98&quot;}},&quot;d3d68a36-1777-44f6-8ab9-ada8bd84bb4b&quot;:{&quot;relativeTransform&quot;:{&quot;translate&quot;:{&quot;x&quot;:-409.16459719153164,&quot;y&quot;:-40.74185328299037},&quot;rotate&quot;:0,&quot;skewX&quot;:0,&quot;scale&quot;:{&quot;x&quot;:1,&quot;y&quot;:1}},&quot;type&quot;:&quot;FIGURE_OBJECT&quot;,&quot;id&quot;:&quot;d3d68a36-1777-44f6-8ab9-ada8bd84bb4b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7&quot;},&quot;name&quot;:&quot;Sequenced genome (simple)&quot;,&quot;displayName&quot;:&quot;Sequenced genome (simple)&quot;,&quot;isPremium&quot;:true},&quot;e3c9d5e0-976b-4870-9fb5-c6dc4de6b33d&quot;:{&quot;type&quot;:&quot;FIGURE_OBJECT&quot;,&quot;id&quot;:&quot;e3c9d5e0-976b-4870-9fb5-c6dc4de6b33d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1&quot;}},&quot;8cb5f135-1036-4320-b6b1-6624b7c4eccf&quot;:{&quot;type&quot;:&quot;FIGURE_OBJECT&quot;,&quot;id&quot;:&quot;8cb5f135-1036-4320-b6b1-6624b7c4eccf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2&quot;}},&quot;b882821d-33ac-4297-9ff1-89fffaebe27f&quot;:{&quot;type&quot;:&quot;FIGURE_OBJECT&quot;,&quot;id&quot;:&quot;b882821d-33ac-4297-9ff1-89fffaebe27f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3&quot;}},&quot;51896c9c-6ecc-4961-9a90-12388aa68ecf&quot;:{&quot;type&quot;:&quot;FIGURE_OBJECT&quot;,&quot;id&quot;:&quot;51896c9c-6ecc-4961-9a90-12388aa68ecf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5&quot;}},&quot;1ef04103-9981-4b54-9ab0-f705f87192cb&quot;:{&quot;type&quot;:&quot;FIGURE_OBJECT&quot;,&quot;id&quot;:&quot;1ef04103-9981-4b54-9ab0-f705f87192c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6&quot;}},&quot;5ec5da50-481e-4dec-95bd-51144abc8f9f&quot;:{&quot;type&quot;:&quot;FIGURE_OBJECT&quot;,&quot;id&quot;:&quot;5ec5da50-481e-4dec-95bd-51144abc8f9f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7&quot;}},&quot;2bb77992-0d6d-4a8c-9c56-b0917de1582f&quot;:{&quot;type&quot;:&quot;FIGURE_OBJECT&quot;,&quot;id&quot;:&quot;2bb77992-0d6d-4a8c-9c56-b0917de1582f&quot;,&quot;relativeTransform&quot;:{&quot;translate&quot;:{&quot;x&quot;:-259.0027967917756,&quot;y&quot;:-29.84426239396684},&quot;rotate&quot;:0},&quot;opacity&quot;:1,&quot;path&quot;:{&quot;type&quot;:&quot;RECT&quot;,&quot;size&quot;:{&quot;x&quot;:67.25237646573498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2&quot;},&quot;layout&quot;:{&quot;sizeRatio&quot;:{&quot;x&quot;:0.88,&quot;y&quot;:0.88},&quot;keepAspectRatio&quot;:false}},&quot;a7779904-3eee-436d-8cff-cfb8fcc91a24&quot;:{&quot;type&quot;:&quot;FIGURE_OBJECT&quot;,&quot;id&quot;:&quot;a7779904-3eee-436d-8cff-cfb8fcc91a24&quot;,&quot;relativeTransform&quot;:{&quot;translate&quot;:{&quot;x&quot;:-350.02393747771697,&quot;y&quot;:-29.844050108870423},&quot;rotate&quot;:0,&quot;skewX&quot;:0,&quot;scale&quot;:{&quot;x&quot;:1,&quot;y&quot;:1}},&quot;layout&quot;:{&quot;sizeRatio&quot;:{&quot;x&quot;:0.88,&quot;y&quot;:0.88},&quot;keepAspectRatio&quot;:false},&quot;opacity&quot;:1,&quot;path&quot;:{&quot;type&quot;:&quot;RECT&quot;,&quot;size&quot;:{&quot;x&quot;:68.8195347603673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5&quot;}},&quot;d1ad1b12-6749-4456-9b4f-5c319082e0ff&quot;:{&quot;type&quot;:&quot;FIGURE_OBJECT&quot;,&quot;id&quot;:&quot;d1ad1b12-6749-4456-9b4f-5c319082e0ff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5.890825982145927,&quot;color&quot;:&quot;rgb(0,0,0)&quot;,&quot;fontWeight&quot;:&quot;normal&quot;,&quot;fontStyle&quot;:&quot;normal&quot;,&quot;decoration&quot;:&quot;none&quot;,&quot;script&quot;:&quot;none&quot;},&quot;range&quot;:[0,1]}],&quot;text&quot;:&quot;R1&quot;}],&quot;verticalAlign&quot;:&quot;TOP&quot;,&quot;_lastCaretLocation&quot;:{&quot;lineIndex&quot;:0,&quot;runIndex&quot;:-1,&quot;charIndex&quot;:-1,&quot;endOfLine&quot;:true}},&quot;size&quot;:{&quot;x&quot;:60.56119058912324,&quot;y&quot;:19},&quot;targetSize&quot;:{&quot;x&quot;:60.56119058912324,&quot;y&quot;:2},&quot;format&quot;:&quot;BETTER_TEXT&quot;},&quot;parent&quot;:{&quot;type&quot;:&quot;CHILD&quot;,&quot;parentId&quot;:&quot;a7779904-3eee-436d-8cff-cfb8fcc91a24&quot;,&quot;order&quot;:&quot;5&quot;}},&quot;b46f0430-a83a-4cae-8905-b9642889b7e9&quot;:{&quot;id&quot;:&quot;b46f0430-a83a-4cae-8905-b9642889b7e9&quot;,&quot;name&quot;:&quot;DNA (short, symbol)&quot;,&quot;displayName&quot;:&quot;&quot;,&quot;type&quot;:&quot;FIGURE_OBJECT&quot;,&quot;relativeTransform&quot;:{&quot;translate&quot;:{&quot;x&quot;:-238.14860076982825,&quot;y&quot;:-271.7615748580265},&quot;rotate&quot;:1.5707963267948966,&quot;skewX&quot;:0,&quot;scale&quot;:{&quot;x&quot;:1.319835500899462,&quot;y&quot;:1.319835500899462}},&quot;image&quot;:{&quot;url&quot;:&quot;https://icons.biorender.com/biorender/6329d3598dc9890028b7ab18/dna-short-symbol.png&quot;,&quot;fallbackUrl&quot;:&quot;https://res.cloudinary.com/dlcjuc3ej/image/upload/v1663685447/uweq1izggxsnbozixmas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&quot;,&quot;isPremium&quot;:false,&quot;isOrgIcon&quot;:false,&quot;size&quot;:{&quot;x&quot;:79,&quot;y&quot;:40.68796992481203}},&quot;source&quot;:{&quot;id&quot;:&quot;6329d2c58dc9890028b7aaf8&quot;,&quot;version&quot;:&quot;1663685447&quot;,&quot;type&quot;:&quot;ASSETS&quot;},&quot;isPremium&quot;:false,&quot;parent&quot;:{&quot;type&quot;:&quot;CHILD&quot;,&quot;parentId&quot;:&quot;f2649530-61e9-41f1-9f94-86db36006b6b&quot;,&quot;order&quot;:&quot;91&quot;}},&quot;10120448-a19e-4503-a2f3-46b884e093ea&quot;:{&quot;id&quot;:&quot;10120448-a19e-4503-a2f3-46b884e093ea&quot;,&quot;name&quot;:&quot;image.png&quot;,&quot;type&quot;:&quot;FIGURE_OBJECT&quot;,&quot;relativeTransform&quot;:{&quot;translate&quot;:{&quot;x&quot;:-364.53744837158894,&quot;y&quot;:-271.7613558362481},&quot;rotate&quot;:0,&quot;skewX&quot;:0,&quot;scale&quot;:{&quot;x&quot;:0.6097503441894072,&quot;y&quot;:0.6097503441894072}},&quot;image&quot;:{&quot;url&quot;:&quot;https://core.services.biorender.com/api/uploads/67ddd05a9669e6890616f61e/1742590042385_cb9dff80-2ddb-47bf-81cf-6f20b18ea009_icon.png&quot;,&quot;isPremium&quot;:false,&quot;isSignedURL&quot;:true,&quot;size&quot;:{&quot;x&quot;:300,&quot;y&quot;:170.99999999999997}},&quot;source&quot;:{&quot;id&quot;:&quot;67ddd05a9669e6890616f61e&quot;,&quot;type&quot;:&quot;UPLOADS&quot;},&quot;isPremium&quot;:false,&quot;parent&quot;:{&quot;type&quot;:&quot;CHILD&quot;,&quot;parentId&quot;:&quot;f2649530-61e9-41f1-9f94-86db36006b6b&quot;,&quot;order&quot;:&quot;92&quot;}},&quot;bb4532c2-c7fc-4c37-93fa-80a02a1f03d9&quot;:{&quot;id&quot;:&quot;bb4532c2-c7fc-4c37-93fa-80a02a1f03d9&quot;,&quot;type&quot;:&quot;FIGURE_OBJECT&quot;,&quot;relativeTransform&quot;:{&quot;translate&quot;:{&quot;x&quot;:-70.22246687354559,&quot;y&quot;:-273.7386712946651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28]}],&quot;text&quot;:&quot;Download FASTQ files from SRA&quot;}],&quot;_lastCaretLocation&quot;:{&quot;lineIndex&quot;:0,&quot;runIndex&quot;:0,&quot;charIndex&quot;:9}},&quot;format&quot;:&quot;BETTER_TEXT&quot;,&quot;size&quot;:{&quot;x&quot;:266,&quot;y&quot;:21.00000000000001},&quot;targetSize&quot;:{&quot;x&quot;:266,&quot;y&quot;:21.00000000000001}},&quot;parent&quot;:{&quot;type&quot;:&quot;CHILD&quot;,&quot;parentId&quot;:&quot;f2649530-61e9-41f1-9f94-86db36006b6b&quot;,&quot;order&quot;:&quot;95&quot;}},&quot;e2387e3e-6932-4235-b45b-e75f57307766&quot;:{&quot;id&quot;:&quot;e2387e3e-6932-4235-b45b-e75f57307766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5.890825982145927,&quot;color&quot;:&quot;black&quot;,&quot;fontWeight&quot;:&quot;normal&quot;,&quot;fontStyle&quot;:&quot;normal&quot;,&quot;decoration&quot;:&quot;none&quot;},&quot;range&quot;:[0,1]}],&quot;text&quot;:&quot;R2&quot;}],&quot;_lastCaretLocation&quot;:{&quot;lineIndex&quot;:0,&quot;runIndex&quot;:-1,&quot;charIndex&quot;:-1,&quot;endOfLine&quot;:true}},&quot;format&quot;:&quot;BETTER_TEXT&quot;,&quot;size&quot;:{&quot;x&quot;:59.18209128984679,&quot;y&quot;:18.728473478957703},&quot;targetSize&quot;:{&quot;x&quot;:59.18209128984679,&quot;y&quot;:2}},&quot;parent&quot;:{&quot;type&quot;:&quot;CHILD&quot;,&quot;parentId&quot;:&quot;2bb77992-0d6d-4a8c-9c56-b0917de1582f&quot;,&quot;order&quot;:&quot;5&quot;}},&quot;1b8a3a8f-57a7-49e5-ad24-891899489931&quot;:{&quot;id&quot;:&quot;1b8a3a8f-57a7-49e5-ad24-891899489931&quot;,&quot;type&quot;:&quot;FIGURE_OBJECT&quot;,&quot;relativeTransform&quot;:{&quot;translate&quot;:{&quot;x&quot;:-108.72231611939534,&quot;y&quot;:-80.79753337590105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21]}],&quot;text&quot;:&quot;Paired-end FASTQ files&quot;}],&quot;_lastCaretLocation&quot;:{&quot;lineIndex&quot;:0,&quot;runIndex&quot;:-1,&quot;charIndex&quot;:-1,&quot;endOfLine&quot;:true}},&quot;format&quot;:&quot;BETTER_TEXT&quot;,&quot;size&quot;:{&quot;x&quot;:189,&quot;y&quot;:21.00000000000001},&quot;targetSize&quot;:{&quot;x&quot;:189,&quot;y&quot;:21.00000000000001}},&quot;parent&quot;:{&quot;type&quot;:&quot;CHILD&quot;,&quot;parentId&quot;:&quot;f2649530-61e9-41f1-9f94-86db36006b6b&quot;,&quot;order&quot;:&quot;97&quot;}},&quot;128f745b-e17a-4f0a-9970-0ce7d3d2fd52&quot;:{&quot;type&quot;:&quot;FIGURE_OBJECT&quot;,&quot;id&quot;:&quot;128f745b-e17a-4f0a-9970-0ce7d3d2fd52&quot;,&quot;relativeTransform&quot;:{&quot;translate&quot;:{&quot;x&quot;:-367.76854633648674,&quot;y&quot;:39.85695663808962},&quot;rotate&quot;:0},&quot;opacity&quot;:1,&quot;path&quot;:{&quot;type&quot;:&quot;POLY_LINE&quot;,&quot;points&quot;:[{&quot;x&quot;:-79.5285445208055,&quot;y&quot;:0},{&quot;x&quot;:79.5285445208055,&quot;y&quot;:0}],&quot;closed&quot;:false},&quot;pathStyles&quot;:[{&quot;type&quot;:&quot;FILL&quot;,&quot;fillStyle&quot;:&quot;rgba(0,0,0,0)&quot;},{&quot;type&quot;:&quot;STROKE&quot;,&quot;strokeStyle&quot;:&quot;#232323&quot;,&quot;lineWidth&quot;:2.14461913691752,&quot;lineJoin&quot;:&quot;round&quot;}],&quot;isLocked&quot;:false,&quot;parent&quot;:{&quot;type&quot;:&quot;CHILD&quot;,&quot;parentId&quot;:&quot;022c2638-aeee-4177-bd62-e47fd19fc28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893585f4-315d-4053-8f2f-650a937c60da&quot;:{&quot;type&quot;:&quot;FIGURE_OBJECT&quot;,&quot;id&quot;:&quot;893585f4-315d-4053-8f2f-650a937c60da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d7102dd8-f445-4dbb-af45-e6ff6513844a&quot;:{&quot;type&quot;:&quot;FIGURE_OBJECT&quot;,&quot;id&quot;:&quot;d7102dd8-f445-4dbb-af45-e6ff6513844a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4e93f12d-2abf-4071-a60e-4b1ca03dc4f2&quot;:{&quot;type&quot;:&quot;FIGURE_OBJECT&quot;,&quot;id&quot;:&quot;4e93f12d-2abf-4071-a60e-4b1ca03dc4f2&quot;,&quot;parent&quot;:{&quot;type&quot;:&quot;CHILD&quot;,&quot;parentId&quot;:&quot;022c2638-aeee-4177-bd62-e47fd19fc285&quot;,&quot;order&quot;:&quot;5&quot;},&quot;relativeTransform&quot;:{&quot;translate&quot;:{&quot;x&quot;:-94.86907595121467,&quot;y&quot;:9.579591972808336},&quot;rotate&quot;:0}},&quot;cd001329-375a-4e01-99eb-5664b42c5205&quot;:{&quot;type&quot;:&quot;FIGURE_OBJECT&quot;,&quot;id&quot;:&quot;cd001329-375a-4e01-99eb-5664b42c5205&quot;,&quot;parent&quot;:{&quot;type&quot;:&quot;CHILD&quot;,&quot;parentId&quot;:&quot;022c2638-aeee-4177-bd62-e47fd19fc285&quot;,&quot;order&quot;:&quot;7&quot;},&quot;relativeTransform&quot;:{&quot;translate&quot;:{&quot;x&quot;:-640.6685091253055,&quot;y&quot;:70.31696488961117},&quot;rotate&quot;:3.141592653589793}},&quot;bb5c59a3-16bb-43ef-9aba-3d9bc47726d4&quot;:{&quot;type&quot;:&quot;FIGURE_OBJECT&quot;,&quot;id&quot;:&quot;bb5c59a3-16bb-43ef-9aba-3d9bc47726d4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fbe98e1b-471e-4eed-bef9-1c2c6db76fd4&quot;:{&quot;type&quot;:&quot;FIGURE_OBJECT&quot;,&quot;id&quot;:&quot;fbe98e1b-471e-4eed-bef9-1c2c6db76fd4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022c2638-aeee-4177-bd62-e47fd19fc285&quot;:{&quot;type&quot;:&quot;FIGURE_OBJECT&quot;,&quot;id&quot;:&quot;022c2638-aeee-4177-bd62-e47fd19fc285&quot;,&quot;parent&quot;:{&quot;type&quot;:&quot;CHILD&quot;,&quot;parentId&quot;:&quot;ba9654d3-da71-4a79-8200-ac62abd567c2&quot;,&quot;order&quot;:&quot;7&quot;},&quot;relativeTransform&quot;:{&quot;translate&quot;:{&quot;x&quot;:62.95041987955095,&quot;y&quot;:-140.66254751659017},&quot;rotate&quot;:0}},&quot;ba9654d3-da71-4a79-8200-ac62abd567c2&quot;:{&quot;type&quot;:&quot;FIGURE_OBJECT&quot;,&quot;id&quot;:&quot;ba9654d3-da71-4a79-8200-ac62abd567c2&quot;,&quot;parent&quot;:{&quot;type&quot;:&quot;CHILD&quot;,&quot;parentId&quot;:&quot;f2649530-61e9-41f1-9f94-86db36006b6b&quot;,&quot;order&quot;:&quot;999&quot;},&quot;relativeTransform&quot;:{&quot;translate&quot;:{&quot;x&quot;:-59.71863440796369,&quot;y&quot;:-40.43383038738805},&quot;rotate&quot;:0,&quot;skewX&quot;:0,&quot;scale&quot;:{&quot;x&quot;:1,&quot;y&quot;:1}}},&quot;cce98c49-373a-480b-9e6c-47b075813ea4&quot;:{&quot;type&quot;:&quot;FIGURE_OBJECT&quot;,&quot;id&quot;:&quot;cce98c49-373a-480b-9e6c-47b075813ea4&quot;,&quot;relativeTransform&quot;:{&quot;translate&quot;:{&quot;x&quot;:0,&quot;y&quot;:-8.74131293387486},&quot;rotate&quot;:0,&quot;skewX&quot;:0,&quot;scale&quot;:{&quot;x&quot;:1,&quot;y&quot;:1}},&quot;opacity&quot;:1,&quot;path&quot;:{&quot;type&quot;:&quot;POLY_LINE&quot;,&quot;points&quot;:[{&quot;x&quot;:-364.2213722447859,&quot;y&quot;:-207.0013601359915},{&quot;x&quot;:-364.2213722447859,&quot;y&quot;:-149.57357686852538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5&quot;},&quot;connectorInfo&quot;:{&quot;connectedObjects&quot;:[],&quot;type&quot;:&quot;LINE&quot;,&quot;offset&quot;:{&quot;x&quot;:0,&quot;y&quot;:0},&quot;bending&quot;:0.1,&quot;firstElementIsHead&quot;:false,&quot;customized&quot;:false}},&quot;34a18ba9-7fbc-4259-94eb-a423e37244ca&quot;:{&quot;relativeTransform&quot;:{&quot;translate&quot;:{&quot;x&quot;:-409.16439614010096,&quot;y&quot;:-98.64907179072549},&quot;rotate&quot;:0,&quot;skewX&quot;:0,&quot;scale&quot;:{&quot;x&quot;:1,&quot;y&quot;:1}},&quot;type&quot;:&quot;FIGURE_OBJECT&quot;,&quot;id&quot;:&quot;34a18ba9-7fbc-4259-94eb-a423e37244ca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8&quot;},&quot;name&quot;:&quot;Sequenced genome (simple)&quot;,&quot;displayName&quot;:&quot;Sequenced genome (simple)&quot;,&quot;isPremium&quot;:true},&quot;7348e7e8-84c4-4ee8-92b9-0e661570e779&quot;:{&quot;type&quot;:&quot;FIGURE_OBJECT&quot;,&quot;id&quot;:&quot;7348e7e8-84c4-4ee8-92b9-0e661570e779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1&quot;}},&quot;95cf6d21-0175-4ea7-8601-2ed3e5352cdb&quot;:{&quot;type&quot;:&quot;FIGURE_OBJECT&quot;,&quot;id&quot;:&quot;95cf6d21-0175-4ea7-8601-2ed3e5352cdb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2&quot;}},&quot;82d22d90-0631-4254-a406-424f9293df70&quot;:{&quot;type&quot;:&quot;FIGURE_OBJECT&quot;,&quot;id&quot;:&quot;82d22d90-0631-4254-a406-424f9293df70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3&quot;}},&quot;beb8c040-b487-4d3f-b709-101b09472b9b&quot;:{&quot;type&quot;:&quot;FIGURE_OBJECT&quot;,&quot;id&quot;:&quot;beb8c040-b487-4d3f-b709-101b09472b9b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5&quot;}},&quot;e45156c1-ba0e-4b5e-802d-a3c7f4af4f66&quot;:{&quot;type&quot;:&quot;FIGURE_OBJECT&quot;,&quot;id&quot;:&quot;e45156c1-ba0e-4b5e-802d-a3c7f4af4f66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6&quot;}},&quot;62245ba8-275c-4cad-b485-e66d3bbf4976&quot;:{&quot;type&quot;:&quot;FIGURE_OBJECT&quot;,&quot;id&quot;:&quot;62245ba8-275c-4cad-b485-e66d3bbf4976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7&quot;}},&quot;7d86e39e-7e3e-43ee-8b4e-f25e927121e0&quot;:{&quot;relativeTransform&quot;:{&quot;translate&quot;:{&quot;x&quot;:-318.0350377793107,&quot;y&quot;:-98.6486976584752},&quot;rotate&quot;:0,&quot;skewX&quot;:0,&quot;scale&quot;:{&quot;x&quot;:1,&quot;y&quot;:1}},&quot;type&quot;:&quot;FIGURE_OBJECT&quot;,&quot;id&quot;:&quot;7d86e39e-7e3e-43ee-8b4e-f25e927121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&quot;},&quot;name&quot;:&quot;Sequenced genome (simple)&quot;,&quot;displayName&quot;:&quot;Sequenced genome (simple)&quot;,&quot;isPremium&quot;:true},&quot;32ce7b19-e2f8-4c7b-b67c-73f7b4efd511&quot;:{&quot;type&quot;:&quot;FIGURE_OBJECT&quot;,&quot;id&quot;:&quot;32ce7b19-e2f8-4c7b-b67c-73f7b4efd511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1&quot;}},&quot;9ddbd857-92b2-41b1-bf43-372e2e2cb2cc&quot;:{&quot;type&quot;:&quot;FIGURE_OBJECT&quot;,&quot;id&quot;:&quot;9ddbd857-92b2-41b1-bf43-372e2e2cb2cc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2&quot;}},&quot;2598e354-5a76-4f48-a9da-98b33ca193b6&quot;:{&quot;type&quot;:&quot;FIGURE_OBJECT&quot;,&quot;id&quot;:&quot;2598e354-5a76-4f48-a9da-98b33ca193b6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3&quot;}},&quot;2d68d3b9-95fd-4d1b-b73b-a69ce04b2922&quot;:{&quot;type&quot;:&quot;FIGURE_OBJECT&quot;,&quot;id&quot;:&quot;2d68d3b9-95fd-4d1b-b73b-a69ce04b2922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5&quot;}},&quot;342e16af-073f-4d75-b5fa-77479b96ac7b&quot;:{&quot;type&quot;:&quot;FIGURE_OBJECT&quot;,&quot;id&quot;:&quot;342e16af-073f-4d75-b5fa-77479b96ac7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6&quot;}},&quot;a421f12b-d09a-4577-bbfb-a3638dfb1230&quot;:{&quot;type&quot;:&quot;FIGURE_OBJECT&quot;,&quot;id&quot;:&quot;a421f12b-d09a-4577-bbfb-a3638dfb123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7&quot;}},&quot;c4058a53-1d1c-4ae3-8d44-9dcca0ee7259&quot;:{&quot;relativeTransform&quot;:{&quot;translate&quot;:{&quot;x&quot;:-317.96743462501854,&quot;y&quot;:-40.741820055226015},&quot;rotate&quot;:0,&quot;skewX&quot;:0,&quot;scale&quot;:{&quot;x&quot;:1,&quot;y&quot;:1}},&quot;type&quot;:&quot;FIGURE_OBJECT&quot;,&quot;id&quot;:&quot;c4058a53-1d1c-4ae3-8d44-9dcca0ee7259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5&quot;},&quot;name&quot;:&quot;Sequenced genome (simple)&quot;,&quot;displayName&quot;:&quot;Sequenced genome (simple)&quot;,&quot;isPremium&quot;:true},&quot;d54238a9-62a2-4c3b-b19f-39bc604189d6&quot;:{&quot;type&quot;:&quot;FIGURE_OBJECT&quot;,&quot;id&quot;:&quot;d54238a9-62a2-4c3b-b19f-39bc604189d6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1&quot;}},&quot;2002d280-d1d4-4b7b-b77b-d1b1402296e5&quot;:{&quot;type&quot;:&quot;FIGURE_OBJECT&quot;,&quot;id&quot;:&quot;2002d280-d1d4-4b7b-b77b-d1b1402296e5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2&quot;}},&quot;cef63482-f23d-4104-b2dc-3f3d3ca77343&quot;:{&quot;type&quot;:&quot;FIGURE_OBJECT&quot;,&quot;id&quot;:&quot;cef63482-f23d-4104-b2dc-3f3d3ca77343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3&quot;}},&quot;0aec1872-2741-4be2-8057-6d5f167dc06d&quot;:{&quot;type&quot;:&quot;FIGURE_OBJECT&quot;,&quot;id&quot;:&quot;0aec1872-2741-4be2-8057-6d5f167dc06d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5&quot;}},&quot;e3a21ee7-b4d1-4c6b-857b-b93a039c2dd2&quot;:{&quot;type&quot;:&quot;FIGURE_OBJECT&quot;,&quot;id&quot;:&quot;e3a21ee7-b4d1-4c6b-857b-b93a039c2dd2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6&quot;}},&quot;92adc89c-39ba-4763-9e5b-d22fc7f987f0&quot;:{&quot;type&quot;:&quot;FIGURE_OBJECT&quot;,&quot;id&quot;:&quot;92adc89c-39ba-4763-9e5b-d22fc7f987f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7&quot;}},&quot;3a2de315-83df-4d8f-a3b4-3471f250eeeb&quot;:{&quot;type&quot;:&quot;FIGURE_OBJECT&quot;,&quot;id&quot;:&quot;3a2de315-83df-4d8f-a3b4-3471f250eeeb&quot;,&quot;relativeTransform&quot;:{&quot;translate&quot;:{&quot;x&quot;:161.81537581709472,&quot;y&quot;:353.8249753990779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7&quot;},&quot;connectorInfo&quot;:{&quot;connectedObjects&quot;:[],&quot;type&quot;:&quot;LINE&quot;,&quot;offset&quot;:{&quot;x&quot;:0,&quot;y&quot;:0},&quot;bending&quot;:0.1,&quot;firstElementIsHead&quot;:false,&quot;customized&quot;:false}},&quot;e3d41516-54f5-4864-a1b5-6962b6af5839&quot;:{&quot;id&quot;:&quot;e3d41516-54f5-4864-a1b5-6962b6af5839&quot;,&quot;type&quot;:&quot;FIGURE_OBJECT&quot;,&quot;relativeTransform&quot;:{&quot;translate&quot;:{&quot;x&quot;:-108.72240037052978,&quot;y&quot;:98.54570239222899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19]}],&quot;text&quot;:&quot;Read quality control&quot;}],&quot;_lastCaretLocation&quot;:{&quot;lineIndex&quot;:0,&quot;runIndex&quot;:-1,&quot;charIndex&quot;:-1,&quot;endOfLine&quot;:true}},&quot;format&quot;:&quot;BETTER_TEXT&quot;,&quot;size&quot;:{&quot;x&quot;:189,&quot;y&quot;:21.00000000000001},&quot;targetSize&quot;:{&quot;x&quot;:189,&quot;y&quot;:21.00000000000001}},&quot;parent&quot;:{&quot;type&quot;:&quot;CHILD&quot;,&quot;parentId&quot;:&quot;f2649530-61e9-41f1-9f94-86db36006b6b&quot;,&quot;order&quot;:&quot;99998&quot;}},&quot;10203336-c065-46f3-b795-c64a9d9e3cc1&quot;:{&quot;type&quot;:&quot;FIGURE_OBJECT&quot;,&quot;id&quot;:&quot;10203336-c065-46f3-b795-c64a9d9e3cc1&quot;,&quot;relativeTransform&quot;:{&quot;translate&quot;:{&quot;x&quot;:161.77154889791439,&quot;y&quot;:547.0738040031024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9&quot;},&quot;connectorInfo&quot;:{&quot;connectedObjects&quot;:[],&quot;type&quot;:&quot;LINE&quot;,&quot;offset&quot;:{&quot;x&quot;:0,&quot;y&quot;:0},&quot;bending&quot;:0.1,&quot;firstElementIsHead&quot;:false,&quot;customized&quot;:false}},&quot;602a6df8-aa43-4ad8-9d8d-f02416690030&quot;:{&quot;relativeTransform&quot;:{&quot;translate&quot;:{&quot;x&quot;:-430.24482095642014,&quot;y&quot;:311.14060813078197},&quot;rotate&quot;:0,&quot;skewX&quot;:0,&quot;scale&quot;:{&quot;x&quot;:1,&quot;y&quot;:1}},&quot;type&quot;:&quot;FIGURE_OBJECT&quot;,&quot;id&quot;:&quot;602a6df8-aa43-4ad8-9d8d-f0241669003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5&quot;},&quot;name&quot;:&quot;Sequenced genome (simple)&quot;,&quot;displayName&quot;:&quot;Sequenced genome (simple)&quot;,&quot;isPremium&quot;:true},&quot;5ea508c9-5d9d-49df-95ae-2a1082807c45&quot;:{&quot;type&quot;:&quot;FIGURE_OBJECT&quot;,&quot;id&quot;:&quot;5ea508c9-5d9d-49df-95ae-2a1082807c45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1&quot;}},&quot;933a44e9-2724-4ea5-8299-7bfbe645f954&quot;:{&quot;type&quot;:&quot;FIGURE_OBJECT&quot;,&quot;id&quot;:&quot;933a44e9-2724-4ea5-8299-7bfbe645f954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2&quot;}},&quot;2e992fcb-1b0e-4e20-aba1-e0e1e69af10b&quot;:{&quot;type&quot;:&quot;FIGURE_OBJECT&quot;,&quot;id&quot;:&quot;2e992fcb-1b0e-4e20-aba1-e0e1e69af10b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3&quot;}},&quot;e8683895-d1c2-4dcd-9983-3189fbb7fbfe&quot;:{&quot;type&quot;:&quot;FIGURE_OBJECT&quot;,&quot;id&quot;:&quot;e8683895-d1c2-4dcd-9983-3189fbb7fbfe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5&quot;}},&quot;7486b5d1-3091-4b44-86a9-ab7c8289a410&quot;:{&quot;type&quot;:&quot;FIGURE_OBJECT&quot;,&quot;id&quot;:&quot;7486b5d1-3091-4b44-86a9-ab7c8289a410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6&quot;}},&quot;267c7895-4b32-49a7-80b1-3643763f1061&quot;:{&quot;type&quot;:&quot;FIGURE_OBJECT&quot;,&quot;id&quot;:&quot;267c7895-4b32-49a7-80b1-3643763f106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7&quot;}},&quot;9bce0378-4824-4085-afff-1a69ed365778&quot;:{&quot;id&quot;:&quot;9bce0378-4824-4085-afff-1a69ed365778&quot;,&quot;name&quot;:&quot;Bacillus (pili)&quot;,&quot;displayName&quot;:&quot;&quot;,&quot;type&quot;:&quot;FIGURE_OBJECT&quot;,&quot;relativeTransform&quot;:{&quot;translate&quot;:{&quot;x&quot;:-423.86233375986825,&quot;y&quot;:273.8944719280789},&quot;rotate&quot;:0,&quot;skewX&quot;:0,&quot;scale&quot;:{&quot;x&quot;:1,&quot;y&quot;:1}},&quot;image&quot;:{&quot;url&quot;:&quot;https://icons.cdn.biorender.com/biorender/5b070a4bbd399f0014847cc9/20200109200857/image/5b070a4bbd399f0014847cc9.png&quot;,&quot;isPremium&quot;:false,&quot;isOrgIcon&quot;:false,&quot;size&quot;:{&quot;x&quot;:75,&quot;y&quot;:38.94230769230769}},&quot;source&quot;:{&quot;id&quot;:&quot;5b070a4bbd399f0014847cc9&quot;,&quot;version&quot;:&quot;20200109200857&quot;,&quot;type&quot;:&quot;ASSETS&quot;},&quot;isPremium&quot;:false,&quot;parent&quot;:{&quot;type&quot;:&quot;CHILD&quot;,&quot;parentId&quot;:&quot;f2649530-61e9-41f1-9f94-86db36006b6b&quot;,&quot;order&quot;:&quot;999997&quot;}},&quot;ebc25500-2228-43a3-8fac-f8155773cee0&quot;:{&quot;id&quot;:&quot;ebc25500-2228-43a3-8fac-f8155773cee0&quot;,&quot;name&quot;:&quot;SARS&quot;,&quot;displayName&quot;:&quot;&quot;,&quot;type&quot;:&quot;FIGURE_OBJECT&quot;,&quot;relativeTransform&quot;:{&quot;translate&quot;:{&quot;x&quot;:-356.22376061681774,&quot;y&quot;:271.8019721825549},&quot;rotate&quot;:0,&quot;skewX&quot;:0,&quot;scale&quot;:{&quot;x&quot;:0.7848074724659675,&quot;y&quot;:0.7848074724659675}},&quot;image&quot;:{&quot;url&quot;:&quot;https://icons.cdn.biorender.com/biorender/5acbaeb93f8c3400148e4048/20180409182012/image/5acbaeb93f8c3400148e4048.png&quot;,&quot;isPremium&quot;:false,&quot;isOrgIcon&quot;:false,&quot;size&quot;:{&quot;x&quot;:50,&quot;y&quot;:50}},&quot;source&quot;:{&quot;id&quot;:&quot;5acbaeb93f8c3400148e4048&quot;,&quot;version&quot;:&quot;20180409182012&quot;,&quot;type&quot;:&quot;ASSETS&quot;},&quot;isPremium&quot;:false,&quot;parent&quot;:{&quot;type&quot;:&quot;CHILD&quot;,&quot;parentId&quot;:&quot;f2649530-61e9-41f1-9f94-86db36006b6b&quot;,&quot;order&quot;:&quot;999998&quot;}},&quot;f00ac019-f7d3-4bbb-9ee0-0cbfbd1d36a5&quot;:{&quot;id&quot;:&quot;f00ac019-f7d3-4bbb-9ee0-0cbfbd1d36a5&quot;,&quot;name&quot;:&quot;Adult female head (anterior, eyes open)&quot;,&quot;displayName&quot;:&quot;&quot;,&quot;type&quot;:&quot;FIGURE_OBJECT&quot;,&quot;relativeTransform&quot;:{&quot;translate&quot;:{&quot;x&quot;:-293.5317136781922,&quot;y&quot;:272.5385352506988},&quot;rotate&quot;:0,&quot;skewX&quot;:0,&quot;scale&quot;:{&quot;x&quot;:0.37635379313331274,&quot;y&quot;:0.3763537931333128}},&quot;image&quot;:{&quot;url&quot;:&quot;https://icons.cdn.biorender.com/biorender/5e83ae152fef720028aa6413/20200331205519/image/5e83ae152fef720028aa6413.png&quot;,&quot;isPremium&quot;:true,&quot;isOrgIcon&quot;:false,&quot;size&quot;:{&quot;x&quot;:150,&quot;y&quot;:129.375}},&quot;source&quot;:{&quot;id&quot;:&quot;5e83ae152fef720028aa6413&quot;,&quot;version&quot;:&quot;20200331205519&quot;,&quot;type&quot;:&quot;ASSETS&quot;},&quot;isPremium&quot;:true,&quot;parent&quot;:{&quot;type&quot;:&quot;CHILD&quot;,&quot;parentId&quot;:&quot;f2649530-61e9-41f1-9f94-86db36006b6b&quot;,&quot;order&quot;:&quot;999999&quot;}},&quot;564668e2-80e1-44ed-a150-e5982c3755e0&quot;:{&quot;relativeTransform&quot;:{&quot;translate&quot;:{&quot;x&quot;:-362.1830884633796,&quot;y&quot;:311.14152421894886},&quot;rotate&quot;:0,&quot;skewX&quot;:0,&quot;scale&quot;:{&quot;x&quot;:1,&quot;y&quot;:1}},&quot;type&quot;:&quot;FIGURE_OBJECT&quot;,&quot;id&quot;:&quot;564668e2-80e1-44ed-a150-e5982c3755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5&quot;},&quot;name&quot;:&quot;Sequenced genome (simple)&quot;,&quot;displayName&quot;:&quot;Sequenced genome (simple)&quot;,&quot;isPremium&quot;:true},&quot;1e65d0bd-1628-4648-91ca-28dafce16bb0&quot;:{&quot;type&quot;:&quot;FIGURE_OBJECT&quot;,&quot;id&quot;:&quot;1e65d0bd-1628-4648-91ca-28dafce16bb0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1&quot;}},&quot;c675d4cc-e0f0-4ed1-9410-5f036b0c7b7d&quot;:{&quot;type&quot;:&quot;FIGURE_OBJECT&quot;,&quot;id&quot;:&quot;c675d4cc-e0f0-4ed1-9410-5f036b0c7b7d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2&quot;}},&quot;3ad061bc-d9f4-442a-9689-b428b46d4ef8&quot;:{&quot;type&quot;:&quot;FIGURE_OBJECT&quot;,&quot;id&quot;:&quot;3ad061bc-d9f4-442a-9689-b428b46d4ef8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3&quot;}},&quot;bc02ea59-70b3-41a7-a72a-dfcc9603b5d0&quot;:{&quot;type&quot;:&quot;FIGURE_OBJECT&quot;,&quot;id&quot;:&quot;bc02ea59-70b3-41a7-a72a-dfcc9603b5d0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5&quot;}},&quot;b0fd6b21-7498-493a-ab8c-5bb1cd04bef5&quot;:{&quot;type&quot;:&quot;FIGURE_OBJECT&quot;,&quot;id&quot;:&quot;b0fd6b21-7498-493a-ab8c-5bb1cd04bef5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6&quot;}},&quot;28df9b7b-773b-49bb-bdb6-a4148f49c604&quot;:{&quot;type&quot;:&quot;FIGURE_OBJECT&quot;,&quot;id&quot;:&quot;28df9b7b-773b-49bb-bdb6-a4148f49c604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7&quot;}},&quot;0f1e6670-79bf-4f12-b8cb-091fa219d0a4&quot;:{&quot;relativeTransform&quot;:{&quot;translate&quot;:{&quot;x&quot;:-298.36495386747754,&quot;y&quot;:311.1414403071158},&quot;rotate&quot;:0,&quot;skewX&quot;:0,&quot;scale&quot;:{&quot;x&quot;:1,&quot;y&quot;:1}},&quot;type&quot;:&quot;FIGURE_OBJECT&quot;,&quot;id&quot;:&quot;0f1e6670-79bf-4f12-b8cb-091fa219d0a4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7&quot;},&quot;name&quot;:&quot;Sequenced genome (simple)&quot;,&quot;displayName&quot;:&quot;Sequenced genome (simple)&quot;,&quot;isPremium&quot;:true},&quot;ddf8c6f9-7eb1-4636-9adf-ffb49c3a095b&quot;:{&quot;type&quot;:&quot;FIGURE_OBJECT&quot;,&quot;id&quot;:&quot;ddf8c6f9-7eb1-4636-9adf-ffb49c3a095b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1&quot;}},&quot;bbd618b7-621d-4961-b028-15ec78f34afa&quot;:{&quot;type&quot;:&quot;FIGURE_OBJECT&quot;,&quot;id&quot;:&quot;bbd618b7-621d-4961-b028-15ec78f34afa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2&quot;}},&quot;e281fe04-a9d4-48de-8323-4762c93194e1&quot;:{&quot;type&quot;:&quot;FIGURE_OBJECT&quot;,&quot;id&quot;:&quot;e281fe04-a9d4-48de-8323-4762c93194e1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3&quot;}},&quot;29c3cc3e-17a5-4410-906a-d3be7194dc48&quot;:{&quot;type&quot;:&quot;FIGURE_OBJECT&quot;,&quot;id&quot;:&quot;29c3cc3e-17a5-4410-906a-d3be7194dc48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5&quot;}},&quot;23306f76-4dbf-499d-b7e0-2af6ffbf4b04&quot;:{&quot;type&quot;:&quot;FIGURE_OBJECT&quot;,&quot;id&quot;:&quot;23306f76-4dbf-499d-b7e0-2af6ffbf4b04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6&quot;}},&quot;b54bb14d-fb61-45f4-845a-0546bbe45d01&quot;:{&quot;type&quot;:&quot;FIGURE_OBJECT&quot;,&quot;id&quot;:&quot;b54bb14d-fb61-45f4-845a-0546bbe45d0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7&quot;}},&quot;46f104f4-9bf8-439c-ab4b-a78f811c1681&quot;:{&quot;id&quot;:&quot;46f104f4-9bf8-439c-ab4b-a78f811c1681&quot;,&quot;type&quot;:&quot;FIGURE_OBJECT&quot;,&quot;relativeTransform&quot;:{&quot;translate&quot;:{&quot;x&quot;:-79.09834633686913,&quot;y&quot;:291.3132653057401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32]}],&quot;text&quot;:&quot;Taxonomic classification of reads&quot;}],&quot;_lastCaretLocation&quot;:{&quot;lineIndex&quot;:0,&quot;runIndex&quot;:-1,&quot;charIndex&quot;:-1,&quot;endOfLine&quot;:true}},&quot;format&quot;:&quot;BETTER_TEXT&quot;,&quot;size&quot;:{&quot;x&quot;:248.24667827659982,&quot;y&quot;:21.000831497731102},&quot;targetSize&quot;:{&quot;x&quot;:248.24667827659982,&quot;y&quot;:21.000831497731102}},&quot;parent&quot;:{&quot;type&quot;:&quot;CHILD&quot;,&quot;parentId&quot;:&quot;f2649530-61e9-41f1-9f94-86db36006b6b&quot;,&quot;order&quot;:&quot;9999998&quot;}},&quot;b146b141-d185-40f5-8bb3-ac2193701ab4&quot;:{&quot;id&quot;:&quot;b146b141-d185-40f5-8bb3-ac2193701ab4&quot;,&quot;type&quot;:&quot;FIGURE_OBJECT&quot;,&quot;relativeTransform&quot;:{&quot;translate&quot;:{&quot;x&quot;:259.2595850379356,&quot;y&quot;:98.54619261789784},&quot;rotate&quot;:0,&quot;skewX&quot;:0,&quot;scale&quot;:{&quot;x&quot;:1,&quot;y&quot;:1}},&quot;text&quot;:{&quot;textData&quot;:{&quot;lineSpacing&quot;:&quot;double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5]}],&quot;text&quot;:&quot;fastqc&quot;,&quot;textIndent&quot;:{&quot;type&quot;:&quot;number&quot;,&quot;indent&quot;:1,&quot;symbol&quot;:&quot;1.&quot;,&quot;unit&quot;:&quot;levels&quot;}},{&quot;textIndent&quot;:{&quot;type&quot;:&quot;number&quot;,&quot;indent&quot;:1,&quot;symbol&quot;:&quot;2.&quot;,&quot;unit&quot;:&quot;levels&quot;},&quot;runs&quot;:[{&quot;style&quot;:{&quot;fontFamily&quot;:&quot;Roboto&quot;,&quot;fontSize&quot;:16,&quot;color&quot;:&quot;black&quot;,&quot;fontWeight&quot;:&quot;normal&quot;,&quot;fontStyle&quot;:&quot;normal&quot;,&quot;decoration&quot;:&quot;none&quot;,&quot;script&quot;:&quot;none&quot;},&quot;range&quot;:[0,41]}],&quot;text&quot;:&quot;fastp: trim adapters and low quality bases&quot;}],&quot;_lastCaretLocation&quot;:{&quot;lineIndex&quot;:1,&quot;runIndex&quot;:-1,&quot;charIndex&quot;:-1,&quot;endOfLine&quot;:true}},&quot;format&quot;:&quot;BETTER_TEXT&quot;,&quot;size&quot;:{&quot;x&quot;:392.9639743948523,&quot;y&quot;:55.16},&quot;targetSize&quot;:{&quot;x&quot;:392.9639743948523,&quot;y&quot;:55.16}},&quot;parent&quot;:{&quot;type&quot;:&quot;CHILD&quot;,&quot;parentId&quot;:&quot;f2649530-61e9-41f1-9f94-86db36006b6b&quot;,&quot;order&quot;:&quot;9999999&quot;}},&quot;3eada996-b3b5-4274-b1ba-6a5c662bbfee&quot;:{&quot;id&quot;:&quot;3eada996-b3b5-4274-b1ba-6a5c662bbfee&quot;,&quot;type&quot;:&quot;FIGURE_OBJECT&quot;,&quot;relativeTransform&quot;:{&quot;translate&quot;:{&quot;x&quot;:211.66839266292985,&quot;y&quot;:291.31334143562907},&quot;rotate&quot;:0},&quot;text&quot;:{&quot;textData&quot;:{&quot;lineSpacing&quot;:&quot;double&quot;,&quot;alignment&quot;:&quot;left&quot;,&quot;verticalAlign&quot;:&quot;TOP&quot;,&quot;lines&quot;:[{&quot;textIndent&quot;:{&quot;type&quot;:&quot;number&quot;,&quot;indent&quot;:1,&quot;symbol&quot;:&quot;1.&quot;,&quot;unit&quot;:&quot;levels&quot;},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32]}],&quot;text&quot;:&quot;Kraken metagenomic classification&quot;,&quot;baseStyle&quot;:{&quot;fontFamily&quot;:&quot;Roboto&quot;,&quot;fontSize&quot;:16,&quot;color&quot;:&quot;black&quot;,&quot;fontWeight&quot;:&quot;normal&quot;,&quot;fontStyle&quot;:&quot;normal&quot;,&quot;decoration&quot;:&quot;none&quot;,&quot;script&quot;:&quot;none&quot;}}],&quot;_lastCaretLocation&quot;:{&quot;lineIndex&quot;:0,&quot;runIndex&quot;:0,&quot;charIndex&quot;:0}},&quot;format&quot;:&quot;BETTER_TEXT&quot;,&quot;size&quot;:{&quot;x&quot;:297.78078634392136,&quot;y&quot;:21.00149022566897},&quot;targetSize&quot;:{&quot;x&quot;:297.78078634392136,&quot;y&quot;:21.00149022566897}},&quot;parent&quot;:{&quot;type&quot;:&quot;CHILD&quot;,&quot;parentId&quot;:&quot;f2649530-61e9-41f1-9f94-86db36006b6b&quot;,&quot;order&quot;:&quot;99999995&quot;}},&quot;712e7b2a-1c71-4731-802f-81e007666edb&quot;:{&quot;id&quot;:&quot;712e7b2a-1c71-4731-802f-81e007666edb&quot;,&quot;type&quot;:&quot;FIGURE_OBJECT&quot;,&quot;document&quot;:{&quot;type&quot;:&quot;DOCUMENT_GROUP&quot;,&quot;canvasType&quot;:&quot;FIGURE&quot;,&quot;units&quot;:&quot;in&quot;}}}}"/>
  <p:tag name="TRANSPARENTBACKGROUND" val="false"/>
  <p:tag name="VERSION" val="1742592191799"/>
  <p:tag name="FIGURESLIDEID" val="f2649530-61e9-41f1-9f94-86db36006b6b"/>
  <p:tag name="TITLE" val="Untitled"/>
  <p:tag name="CREATORNAME" val="Sanjana Kulkarni"/>
  <p:tag name="DATEINSERTED" val="174259223017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ddcf9e3e0c3a2d6ec7fb89"/>
  <p:tag name="BIOJSON" val="{&quot;id&quot;:&quot;712e7b2a-1c71-4731-802f-81e007666edb&quot;,&quot;objects&quot;:{&quot;f2649530-61e9-41f1-9f94-86db36006b6b&quot;:{&quot;id&quot;:&quot;f2649530-61e9-41f1-9f94-86db36006b6b&quot;,&quot;type&quot;:&quot;FIGURE_OBJECT&quot;,&quot;document&quot;:{&quot;type&quot;:&quot;FIGURE&quot;,&quot;canvasType&quot;:&quot;FIGURE&quot;,&quot;units&quot;:&quot;in&quot;},&quot;parent&quot;:{&quot;parentId&quot;:&quot;712e7b2a-1c71-4731-802f-81e007666edb&quot;,&quot;type&quot;:&quot;DOCUMENT&quot;,&quot;order&quot;:&quot;5&quot;}},&quot;9b279821-4243-4427-8d6c-ebd5ec3860cb&quot;:{&quot;id&quot;:&quot;9b279821-4243-4427-8d6c-ebd5ec3860cb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type&quot;:&quot;FRAME&quot;,&quot;parentId&quot;:&quot;f2649530-61e9-41f1-9f94-86db36006b6b&quot;,&quot;order&quot;:&quot;5&quot;}},&quot;c4373e79-fa67-4653-bfa0-cef7b5646e3a&quot;:{&quot;relativeTransform&quot;:{&quot;translate&quot;:{&quot;x&quot;:-366.9079307372355,&quot;y&quot;:113.27577553069302},&quot;rotate&quot;:0,&quot;skewX&quot;:0,&quot;scale&quot;:{&quot;x&quot;:1,&quot;y&quot;:1}},&quot;type&quot;:&quot;FIGURE_OBJECT&quot;,&quot;id&quot;:&quot;c4373e79-fa67-4653-bfa0-cef7b5646e3a&quot;,&quot;name&quot;:&quot;Simple QC graph (generic)&quot;,&quot;displayName&quot;:&quot;Simple QC graph (generic)&quot;,&quot;opacity&quot;:1,&quot;source&quot;:{&quot;id&quot;:&quot;5f9879b6023b8300a229fbd0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5&quot;},&quot;isPremium&quot;:true},&quot;217e8bdc-5a9c-4c5a-91f5-e77c6b18db9a&quot;:{&quot;type&quot;:&quot;FIGURE_OBJECT&quot;,&quot;id&quot;:&quot;217e8bdc-5a9c-4c5a-91f5-e77c6b18db9a&quot;,&quot;relativeTransform&quot;:{&quot;translate&quot;:{&quot;x&quot;:-63.7014343103838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2&quot;}},&quot;6e7f5487-51da-4530-b25e-f5455feb5d34&quot;:{&quot;type&quot;:&quot;FIGURE_OBJECT&quot;,&quot;id&quot;:&quot;6e7f5487-51da-4530-b25e-f5455feb5d34&quot;,&quot;relativeTransform&quot;:{&quot;translate&quot;:{&quot;x&quot;:-63.57479486188623,&quot;y&quot;:-5.809390826203155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5&quot;}},&quot;214081e2-5ac2-493f-989c-450eb74a0f07&quot;:{&quot;type&quot;:&quot;FIGURE_OBJECT&quot;,&quot;id&quot;:&quot;214081e2-5ac2-493f-989c-450eb74a0f07&quot;,&quot;relativeTransform&quot;:{&quot;translate&quot;:{&quot;x&quot;:-63.57479486188623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&quot;}},&quot;2f6445f9-088b-4979-8906-1666417e8133&quot;:{&quot;type&quot;:&quot;FIGURE_OBJECT&quot;,&quot;id&quot;:&quot;2f6445f9-088b-4979-8906-1666417e8133&quot;,&quot;relativeTransform&quot;:{&quot;translate&quot;:{&quot;x&quot;:-47.7363215777046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2&quot;}},&quot;24220193-f18d-42e2-936f-3cc48ffba21b&quot;:{&quot;type&quot;:&quot;FIGURE_OBJECT&quot;,&quot;id&quot;:&quot;24220193-f18d-42e2-936f-3cc48ffba21b&quot;,&quot;relativeTransform&quot;:{&quot;translate&quot;:{&quot;x&quot;:-47.736268747956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5&quot;}},&quot;163e04bf-d7b7-4d69-b7d6-78eda2b5537c&quot;:{&quot;type&quot;:&quot;FIGURE_OBJECT&quot;,&quot;id&quot;:&quot;163e04bf-d7b7-4d69-b7d6-78eda2b5537c&quot;,&quot;relativeTransform&quot;:{&quot;translate&quot;:{&quot;x&quot;:-47.736268747956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&quot;}},&quot;e77b4141-fd7f-492f-bd63-fef051410e77&quot;:{&quot;type&quot;:&quot;FIGURE_OBJECT&quot;,&quot;id&quot;:&quot;e77b4141-fd7f-492f-bd63-fef051410e77&quot;,&quot;relativeTransform&quot;:{&quot;translate&quot;:{&quot;x&quot;:-31.771208845025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2&quot;}},&quot;72ff4c8c-33ef-45b5-8235-bdf348104072&quot;:{&quot;type&quot;:&quot;FIGURE_OBJECT&quot;,&quot;id&quot;:&quot;72ff4c8c-33ef-45b5-8235-bdf348104072&quot;,&quot;relativeTransform&quot;:{&quot;translate&quot;:{&quot;x&quot;:-31.77115601527715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5&quot;}},&quot;b8948351-f332-4da8-a0c7-90d922e6220e&quot;:{&quot;type&quot;:&quot;FIGURE_OBJECT&quot;,&quot;id&quot;:&quot;b8948351-f332-4da8-a0c7-90d922e6220e&quot;,&quot;relativeTransform&quot;:{&quot;translate&quot;:{&quot;x&quot;:-31.7711560152772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3&quot;}},&quot;f4ecf84f-1f7a-4e94-93b8-830dce159609&quot;:{&quot;type&quot;:&quot;FIGURE_OBJECT&quot;,&quot;id&quot;:&quot;f4ecf84f-1f7a-4e94-93b8-830dce159609&quot;,&quot;relativeTransform&quot;:{&quot;translate&quot;:{&quot;x&quot;:-15.8060961123464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4&quot;}},&quot;69b77829-8009-4e5d-b5cb-c2f46aff5398&quot;:{&quot;type&quot;:&quot;FIGURE_OBJECT&quot;,&quot;id&quot;:&quot;69b77829-8009-4e5d-b5cb-c2f46aff5398&quot;,&quot;relativeTransform&quot;:{&quot;translate&quot;:{&quot;x&quot;:-15.8060432825980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&quot;}},&quot;be1494d9-3b18-45c5-886c-267135b47866&quot;:{&quot;type&quot;:&quot;FIGURE_OBJECT&quot;,&quot;id&quot;:&quot;be1494d9-3b18-45c5-886c-267135b47866&quot;,&quot;relativeTransform&quot;:{&quot;translate&quot;:{&quot;x&quot;:-15.8060432825980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2&quot;}},&quot;b9dddb05-8e69-4713-a631-be6d19129fee&quot;:{&quot;type&quot;:&quot;FIGURE_OBJECT&quot;,&quot;id&quot;:&quot;b9dddb05-8e69-4713-a631-be6d19129fee&quot;,&quot;relativeTransform&quot;:{&quot;translate&quot;:{&quot;x&quot;:0.1590166203326937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5&quot;}},&quot;d864f44a-f6e4-40be-b645-5b78bb412f8a&quot;:{&quot;type&quot;:&quot;FIGURE_OBJECT&quot;,&quot;id&quot;:&quot;d864f44a-f6e4-40be-b645-5b78bb412f8a&quot;,&quot;relativeTransform&quot;:{&quot;translate&quot;:{&quot;x&quot;:0.1590694500811094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&quot;}},&quot;1ddb280a-f0d9-45ca-9e4f-8578641e1000&quot;:{&quot;type&quot;:&quot;FIGURE_OBJECT&quot;,&quot;id&quot;:&quot;1ddb280a-f0d9-45ca-9e4f-8578641e1000&quot;,&quot;relativeTransform&quot;:{&quot;translate&quot;:{&quot;x&quot;:0.15906945008104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5&quot;}},&quot;edf9d3bd-839e-45c4-bd3b-ad9a136f03a9&quot;:{&quot;type&quot;:&quot;FIGURE_OBJECT&quot;,&quot;id&quot;:&quot;edf9d3bd-839e-45c4-bd3b-ad9a136f03a9&quot;,&quot;relativeTransform&quot;:{&quot;translate&quot;:{&quot;x&quot;:16.12412935301185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&quot;}},&quot;46ae4c2d-84de-453d-b715-78f66a26bae0&quot;:{&quot;type&quot;:&quot;FIGURE_OBJECT&quot;,&quot;id&quot;:&quot;46ae4c2d-84de-453d-b715-78f66a26bae0&quot;,&quot;relativeTransform&quot;:{&quot;translate&quot;:{&quot;x&quot;:16.12418218276020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2&quot;}},&quot;86f615bf-246f-41c8-8849-84c774cd6b4f&quot;:{&quot;type&quot;:&quot;FIGURE_OBJECT&quot;,&quot;id&quot;:&quot;86f615bf-246f-41c8-8849-84c774cd6b4f&quot;,&quot;relativeTransform&quot;:{&quot;translate&quot;:{&quot;x&quot;:16.12418218276020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5&quot;}},&quot;5771f70a-14bd-40de-8600-7e2bc7d9de57&quot;:{&quot;type&quot;:&quot;FIGURE_OBJECT&quot;,&quot;id&quot;:&quot;5771f70a-14bd-40de-8600-7e2bc7d9de57&quot;,&quot;relativeTransform&quot;:{&quot;translate&quot;:{&quot;x&quot;:32.089242085690955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8&quot;}},&quot;8771d763-39c5-4820-ab00-19d60acfc4c4&quot;:{&quot;type&quot;:&quot;FIGURE_OBJECT&quot;,&quot;id&quot;:&quot;8771d763-39c5-4820-ab00-19d60acfc4c4&quot;,&quot;relativeTransform&quot;:{&quot;translate&quot;:{&quot;x&quot;:32.0892949154393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9&quot;}},&quot;da840c87-8c95-4fb7-a270-e9cf1ca796af&quot;:{&quot;type&quot;:&quot;FIGURE_OBJECT&quot;,&quot;id&quot;:&quot;da840c87-8c95-4fb7-a270-e9cf1ca796af&quot;,&quot;relativeTransform&quot;:{&quot;translate&quot;:{&quot;x&quot;:32.0892949154393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&quot;}},&quot;9107cd14-5343-4a87-8413-1d5554a2e813&quot;:{&quot;type&quot;:&quot;FIGURE_OBJECT&quot;,&quot;id&quot;:&quot;9107cd14-5343-4a87-8413-1d5554a2e813&quot;,&quot;relativeTransform&quot;:{&quot;translate&quot;:{&quot;x&quot;:48.054354818370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2&quot;}},&quot;f71b6ee2-e2ab-43de-82bb-dee679dcc4bd&quot;:{&quot;type&quot;:&quot;FIGURE_OBJECT&quot;,&quot;id&quot;:&quot;f71b6ee2-e2ab-43de-82bb-dee679dcc4bd&quot;,&quot;relativeTransform&quot;:{&quot;translate&quot;:{&quot;x&quot;:48.0544076481184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5&quot;}},&quot;57f426f2-7997-4506-bc40-054134cd8149&quot;:{&quot;type&quot;:&quot;FIGURE_OBJECT&quot;,&quot;id&quot;:&quot;57f426f2-7997-4506-bc40-054134cd8149&quot;,&quot;relativeTransform&quot;:{&quot;translate&quot;:{&quot;x&quot;:48.0544076481184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&quot;}},&quot;34c216ce-d6df-4f89-9590-b7732f2c8d23&quot;:{&quot;type&quot;:&quot;FIGURE_OBJECT&quot;,&quot;id&quot;:&quot;34c216ce-d6df-4f89-9590-b7732f2c8d23&quot;,&quot;relativeTransform&quot;:{&quot;translate&quot;:{&quot;x&quot;:64.0194675510492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5&quot;}},&quot;ee439fd4-e135-4958-8c3f-d000c592a5f2&quot;:{&quot;type&quot;:&quot;FIGURE_OBJECT&quot;,&quot;id&quot;:&quot;ee439fd4-e135-4958-8c3f-d000c592a5f2&quot;,&quot;relativeTransform&quot;:{&quot;translate&quot;:{&quot;x&quot;:64.0195203807975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&quot;}},&quot;f313b612-e32d-4d2d-9eab-d82041b39955&quot;:{&quot;type&quot;:&quot;FIGURE_OBJECT&quot;,&quot;id&quot;:&quot;f313b612-e32d-4d2d-9eab-d82041b39955&quot;,&quot;relativeTransform&quot;:{&quot;translate&quot;:{&quot;x&quot;:64.0195203807975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2&quot;}},&quot;9c1f4bb4-d12d-4c1a-b2c6-4b8ba832f460&quot;:{&quot;type&quot;:&quot;FIGURE_OBJECT&quot;,&quot;id&quot;:&quot;9c1f4bb4-d12d-4c1a-b2c6-4b8ba832f460&quot;,&quot;relativeTransform&quot;:{&quot;translate&quot;:{&quot;x&quot;:-58.3797300661574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5&quot;}},&quot;29be53de-9514-47f5-a3ea-7d57ee1b97a6&quot;:{&quot;type&quot;:&quot;FIGURE_OBJECT&quot;,&quot;id&quot;:&quot;29be53de-9514-47f5-a3ea-7d57ee1b97a6&quot;,&quot;relativeTransform&quot;:{&quot;translate&quot;:{&quot;x&quot;:-58.50005290757131,&quot;y&quot;:-5.809390826203274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3&quot;}},&quot;c9f8a54b-1ff8-4715-a433-fd7a45e9ffd8&quot;:{&quot;type&quot;:&quot;FIGURE_OBJECT&quot;,&quot;id&quot;:&quot;c9f8a54b-1ff8-4715-a433-fd7a45e9ffd8&quot;,&quot;relativeTransform&quot;:{&quot;translate&quot;:{&quot;x&quot;:-58.379677236409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4&quot;}},&quot;6aaf0733-c8d2-4736-98ee-01a53efb9477&quot;:{&quot;type&quot;:&quot;FIGURE_OBJECT&quot;,&quot;id&quot;:&quot;6aaf0733-c8d2-4736-98ee-01a53efb9477&quot;,&quot;relativeTransform&quot;:{&quot;translate&quot;:{&quot;x&quot;:-42.4146173334782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&quot;}},&quot;ab53f17c-3156-48f2-9879-bcb0320f7fc9&quot;:{&quot;type&quot;:&quot;FIGURE_OBJECT&quot;,&quot;id&quot;:&quot;ab53f17c-3156-48f2-9879-bcb0320f7fc9&quot;,&quot;relativeTransform&quot;:{&quot;translate&quot;:{&quot;x&quot;:-42.4145645037299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2&quot;}},&quot;6b2b5986-7d04-4539-a671-a043590663c7&quot;:{&quot;type&quot;:&quot;FIGURE_OBJECT&quot;,&quot;id&quot;:&quot;6b2b5986-7d04-4539-a671-a043590663c7&quot;,&quot;relativeTransform&quot;:{&quot;translate&quot;:{&quot;x&quot;:-42.414564503729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5&quot;}},&quot;b03eff11-1ad7-4be6-9ae3-b7104e689d13&quot;:{&quot;type&quot;:&quot;FIGURE_OBJECT&quot;,&quot;id&quot;:&quot;b03eff11-1ad7-4be6-9ae3-b7104e689d13&quot;,&quot;relativeTransform&quot;:{&quot;translate&quot;:{&quot;x&quot;:-26.4495046007991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&quot;}},&quot;495c1739-9fd5-4cf4-8fee-18e0f3bdcdae&quot;:{&quot;type&quot;:&quot;FIGURE_OBJECT&quot;,&quot;id&quot;:&quot;495c1739-9fd5-4cf4-8fee-18e0f3bdcdae&quot;,&quot;relativeTransform&quot;:{&quot;translate&quot;:{&quot;x&quot;:-26.44945177105078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5&quot;}},&quot;2ae4eeea-b366-4afe-aec2-bfa2a484e295&quot;:{&quot;type&quot;:&quot;FIGURE_OBJECT&quot;,&quot;id&quot;:&quot;2ae4eeea-b366-4afe-aec2-bfa2a484e295&quot;,&quot;relativeTransform&quot;:{&quot;translate&quot;:{&quot;x&quot;:-26.4494517710508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&quot;}},&quot;4dd1cd15-b77e-4314-92e5-13664b15b8c3&quot;:{&quot;type&quot;:&quot;FIGURE_OBJECT&quot;,&quot;id&quot;:&quot;4dd1cd15-b77e-4314-92e5-13664b15b8c3&quot;,&quot;relativeTransform&quot;:{&quot;translate&quot;:{&quot;x&quot;:-10.48439186811998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2&quot;}},&quot;59d9f600-0f34-44da-a4d0-3efc614b4779&quot;:{&quot;type&quot;:&quot;FIGURE_OBJECT&quot;,&quot;id&quot;:&quot;59d9f600-0f34-44da-a4d0-3efc614b4779&quot;,&quot;relativeTransform&quot;:{&quot;translate&quot;:{&quot;x&quot;:-10.48433903837162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5&quot;}},&quot;1af5f463-9eeb-4004-906c-812bbaeea689&quot;:{&quot;type&quot;:&quot;FIGURE_OBJECT&quot;,&quot;id&quot;:&quot;1af5f463-9eeb-4004-906c-812bbaeea689&quot;,&quot;relativeTransform&quot;:{&quot;translate&quot;:{&quot;x&quot;:-10.48433903837162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8&quot;}},&quot;b43f018c-d7e2-4c56-81e4-1848dd7e7f50&quot;:{&quot;type&quot;:&quot;FIGURE_OBJECT&quot;,&quot;id&quot;:&quot;b43f018c-d7e2-4c56-81e4-1848dd7e7f50&quot;,&quot;relativeTransform&quot;:{&quot;translate&quot;:{&quot;x&quot;:5.48072086455912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9&quot;}},&quot;c9504c12-a842-41f0-bff5-4f2ec1bd3ab7&quot;:{&quot;type&quot;:&quot;FIGURE_OBJECT&quot;,&quot;id&quot;:&quot;c9504c12-a842-41f0-bff5-4f2ec1bd3ab7&quot;,&quot;relativeTransform&quot;:{&quot;translate&quot;:{&quot;x&quot;:5.480773694307537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&quot;}},&quot;4facef6b-d4a5-4904-80f4-1e25ed1590a6&quot;:{&quot;type&quot;:&quot;FIGURE_OBJECT&quot;,&quot;id&quot;:&quot;4facef6b-d4a5-4904-80f4-1e25ed1590a6&quot;,&quot;relativeTransform&quot;:{&quot;translate&quot;:{&quot;x&quot;:5.498081738511207,&quot;y&quot;:-32.235543253785224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2&quot;}},&quot;f1648612-d080-4dd1-85e5-50e9a046ab5f&quot;:{&quot;type&quot;:&quot;FIGURE_OBJECT&quot;,&quot;id&quot;:&quot;f1648612-d080-4dd1-85e5-50e9a046ab5f&quot;,&quot;relativeTransform&quot;:{&quot;translate&quot;:{&quot;x&quot;:21.44583359723827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5&quot;}},&quot;ad8eb57b-ef2f-440b-b22f-99fdbf03d212&quot;:{&quot;type&quot;:&quot;FIGURE_OBJECT&quot;,&quot;id&quot;:&quot;ad8eb57b-ef2f-440b-b22f-99fdbf03d212&quot;,&quot;relativeTransform&quot;:{&quot;translate&quot;:{&quot;x&quot;:21.44588642698663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&quot;}},&quot;7162c458-ffc4-4f55-848d-3292a1552ef8&quot;:{&quot;type&quot;:&quot;FIGURE_OBJECT&quot;,&quot;id&quot;:&quot;7162c458-ffc4-4f55-848d-3292a1552ef8&quot;,&quot;relativeTransform&quot;:{&quot;translate&quot;:{&quot;x&quot;:21.44588642698663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2&quot;}},&quot;96972992-0fa3-4539-9e7f-4508f136137c&quot;:{&quot;type&quot;:&quot;FIGURE_OBJECT&quot;,&quot;id&quot;:&quot;96972992-0fa3-4539-9e7f-4508f136137c&quot;,&quot;relativeTransform&quot;:{&quot;translate&quot;:{&quot;x&quot;:37.4109463299174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5&quot;}},&quot;2c9063cf-6196-4e4e-8de8-5cdd00277b1c&quot;:{&quot;type&quot;:&quot;FIGURE_OBJECT&quot;,&quot;id&quot;:&quot;2c9063cf-6196-4e4e-8de8-5cdd00277b1c&quot;,&quot;relativeTransform&quot;:{&quot;translate&quot;:{&quot;x&quot;:37.410999159665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&quot;}},&quot;520a96c6-527b-4726-a9d8-67effa794a28&quot;:{&quot;type&quot;:&quot;FIGURE_OBJECT&quot;,&quot;id&quot;:&quot;520a96c6-527b-4726-a9d8-67effa794a28&quot;,&quot;relativeTransform&quot;:{&quot;translate&quot;:{&quot;x&quot;:37.354492426614506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2&quot;}},&quot;77427ba3-47fd-402d-bc79-d6cb33a60caa&quot;:{&quot;type&quot;:&quot;FIGURE_OBJECT&quot;,&quot;id&quot;:&quot;77427ba3-47fd-402d-bc79-d6cb33a60caa&quot;,&quot;relativeTransform&quot;:{&quot;translate&quot;:{&quot;x&quot;:53.3760590625964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5&quot;}},&quot;f61144a7-bdfb-4e15-9bf5-585935cd3f66&quot;:{&quot;type&quot;:&quot;FIGURE_OBJECT&quot;,&quot;id&quot;:&quot;f61144a7-bdfb-4e15-9bf5-585935cd3f66&quot;,&quot;relativeTransform&quot;:{&quot;translate&quot;:{&quot;x&quot;:53.3761118923449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3&quot;}},&quot;a66daf7b-1205-423d-aaee-5958ce4b11f7&quot;:{&quot;type&quot;:&quot;FIGURE_OBJECT&quot;,&quot;id&quot;:&quot;a66daf7b-1205-423d-aaee-5958ce4b11f7&quot;,&quot;relativeTransform&quot;:{&quot;translate&quot;:{&quot;x&quot;:53.3761118923449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4&quot;}},&quot;377c112d-0582-4bf5-8cd2-5e1314cb0cfb&quot;:{&quot;type&quot;:&quot;FIGURE_OBJECT&quot;,&quot;id&quot;:&quot;377c112d-0582-4bf5-8cd2-5e1314cb0cfb&quot;,&quot;relativeTransform&quot;:{&quot;translate&quot;:{&quot;x&quot;:69.3411717952756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&quot;}},&quot;3b6d96de-7999-49d7-90de-291303561667&quot;:{&quot;type&quot;:&quot;FIGURE_OBJECT&quot;,&quot;id&quot;:&quot;3b6d96de-7999-49d7-90de-291303561667&quot;,&quot;relativeTransform&quot;:{&quot;translate&quot;:{&quot;x&quot;:69.3412246250240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2&quot;}},&quot;7c9b9768-1ce3-4b3d-9f79-c3d28bbbd86b&quot;:{&quot;type&quot;:&quot;FIGURE_OBJECT&quot;,&quot;id&quot;:&quot;7c9b9768-1ce3-4b3d-9f79-c3d28bbbd86b&quot;,&quot;relativeTransform&quot;:{&quot;translate&quot;:{&quot;x&quot;:69.3412246250240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5&quot;}},&quot;b3d6b2ae-7b41-4474-9874-564a790fc67c&quot;:{&quot;type&quot;:&quot;FIGURE_OBJECT&quot;,&quot;id&quot;:&quot;b3d6b2ae-7b41-4474-9874-564a790fc67c&quot;,&quot;relativeTransform&quot;:{&quot;translate&quot;:{&quot;x&quot;:-53.05802582193109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&quot;}},&quot;21195641-394f-4cb6-9972-364a9c244f8c&quot;:{&quot;type&quot;:&quot;FIGURE_OBJECT&quot;,&quot;id&quot;:&quot;21195641-394f-4cb6-9972-364a9c244f8c&quot;,&quot;relativeTransform&quot;:{&quot;translate&quot;:{&quot;x&quot;:-53.057972992182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5&quot;}},&quot;a4379036-2562-4e09-bc88-6378fa08b9fb&quot;:{&quot;type&quot;:&quot;FIGURE_OBJECT&quot;,&quot;id&quot;:&quot;a4379036-2562-4e09-bc88-6378fa08b9fb&quot;,&quot;relativeTransform&quot;:{&quot;translate&quot;:{&quot;x&quot;:-53.0579729921826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&quot;}},&quot;577d3ea2-addc-4323-b164-89f2a89f7ca0&quot;:{&quot;type&quot;:&quot;FIGURE_OBJECT&quot;,&quot;id&quot;:&quot;577d3ea2-addc-4323-b164-89f2a89f7ca0&quot;,&quot;relativeTransform&quot;:{&quot;translate&quot;:{&quot;x&quot;:-37.09291308925199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2&quot;}},&quot;81d23e61-7bf8-4f8f-8fc4-57968a29fa2f&quot;:{&quot;type&quot;:&quot;FIGURE_OBJECT&quot;,&quot;id&quot;:&quot;81d23e61-7bf8-4f8f-8fc4-57968a29fa2f&quot;,&quot;relativeTransform&quot;:{&quot;translate&quot;:{&quot;x&quot;:-37.0928602595035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5&quot;}},&quot;38a1fa8e-75d1-47a1-95c1-1630558eeb1d&quot;:{&quot;type&quot;:&quot;FIGURE_OBJECT&quot;,&quot;id&quot;:&quot;38a1fa8e-75d1-47a1-95c1-1630558eeb1d&quot;,&quot;relativeTransform&quot;:{&quot;translate&quot;:{&quot;x&quot;:-37.0928602595035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8&quot;}},&quot;4ed6ed91-b3bf-4f75-8a39-f2203def35c9&quot;:{&quot;type&quot;:&quot;FIGURE_OBJECT&quot;,&quot;id&quot;:&quot;4ed6ed91-b3bf-4f75-8a39-f2203def35c9&quot;,&quot;relativeTransform&quot;:{&quot;translate&quot;:{&quot;x&quot;:-21.12780035657271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9&quot;}},&quot;5408bfe0-7247-47b9-8994-1ff323a428e7&quot;:{&quot;type&quot;:&quot;FIGURE_OBJECT&quot;,&quot;id&quot;:&quot;5408bfe0-7247-47b9-8994-1ff323a428e7&quot;,&quot;relativeTransform&quot;:{&quot;translate&quot;:{&quot;x&quot;:-21.1277475268244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&quot;}},&quot;911ead1e-d592-4c86-bcec-a822f025514b&quot;:{&quot;type&quot;:&quot;FIGURE_OBJECT&quot;,&quot;id&quot;:&quot;911ead1e-d592-4c86-bcec-a822f025514b&quot;,&quot;relativeTransform&quot;:{&quot;translate&quot;:{&quot;x&quot;:-21.1277475268244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05&quot;}},&quot;32b69e02-7f26-4e3d-8969-4efc38a0e7e6&quot;:{&quot;type&quot;:&quot;FIGURE_OBJECT&quot;,&quot;id&quot;:&quot;32b69e02-7f26-4e3d-8969-4efc38a0e7e6&quot;,&quot;relativeTransform&quot;:{&quot;translate&quot;:{&quot;x&quot;:-5.16268762389367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1&quot;}},&quot;ef6957df-d196-4eb0-bb73-528235c64dbc&quot;:{&quot;type&quot;:&quot;FIGURE_OBJECT&quot;,&quot;id&quot;:&quot;ef6957df-d196-4eb0-bb73-528235c64dbc&quot;,&quot;relativeTransform&quot;:{&quot;translate&quot;:{&quot;x&quot;:-5.162634794145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2&quot;}},&quot;6e93a4c9-6883-48cd-b5a2-affc0427ecc0&quot;:{&quot;type&quot;:&quot;FIGURE_OBJECT&quot;,&quot;id&quot;:&quot;6e93a4c9-6883-48cd-b5a2-affc0427ecc0&quot;,&quot;relativeTransform&quot;:{&quot;translate&quot;:{&quot;x&quot;:-5.162634794145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3&quot;}},&quot;d58f7a68-6fd7-4ba7-b957-530def1ee73a&quot;:{&quot;type&quot;:&quot;FIGURE_OBJECT&quot;,&quot;id&quot;:&quot;d58f7a68-6fd7-4ba7-b957-530def1ee73a&quot;,&quot;relativeTransform&quot;:{&quot;translate&quot;:{&quot;x&quot;:10.80242510878548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&quot;}},&quot;98740cee-c6e4-43a6-9d28-1e4a97607b9a&quot;:{&quot;type&quot;:&quot;FIGURE_OBJECT&quot;,&quot;id&quot;:&quot;98740cee-c6e4-43a6-9d28-1e4a97607b9a&quot;,&quot;relativeTransform&quot;:{&quot;translate&quot;:{&quot;x&quot;:10.80247793853384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5&quot;}},&quot;fe79a041-582e-4ca8-8855-0404bcd6a74d&quot;:{&quot;type&quot;:&quot;FIGURE_OBJECT&quot;,&quot;id&quot;:&quot;fe79a041-582e-4ca8-8855-0404bcd6a74d&quot;,&quot;relativeTransform&quot;:{&quot;translate&quot;:{&quot;x&quot;:10.80247793853384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6&quot;}},&quot;2644de69-bce3-4f47-b3b7-f814d598a146&quot;:{&quot;type&quot;:&quot;FIGURE_OBJECT&quot;,&quot;id&quot;:&quot;2644de69-bce3-4f47-b3b7-f814d598a146&quot;,&quot;relativeTransform&quot;:{&quot;translate&quot;:{&quot;x&quot;:26.76753784146458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7&quot;}},&quot;bfb882c0-6362-434f-86d6-eb4103528a6f&quot;:{&quot;type&quot;:&quot;FIGURE_OBJECT&quot;,&quot;id&quot;:&quot;bfb882c0-6362-434f-86d6-eb4103528a6f&quot;,&quot;relativeTransform&quot;:{&quot;translate&quot;:{&quot;x&quot;:26.76759067121282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8&quot;}},&quot;105fd3d8-82da-44c5-a4f9-8264bb22a22a&quot;:{&quot;type&quot;:&quot;FIGURE_OBJECT&quot;,&quot;id&quot;:&quot;105fd3d8-82da-44c5-a4f9-8264bb22a22a&quot;,&quot;relativeTransform&quot;:{&quot;translate&quot;:{&quot;x&quot;:26.76759067121282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&quot;}},&quot;aacd45aa-4503-4eda-9e58-e1a5146094a1&quot;:{&quot;type&quot;:&quot;FIGURE_OBJECT&quot;,&quot;id&quot;:&quot;aacd45aa-4503-4eda-9e58-e1a5146094a1&quot;,&quot;relativeTransform&quot;:{&quot;translate&quot;:{&quot;x&quot;:42.732650574143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05&quot;}},&quot;38726344-f8d4-436b-b7d6-42c60639f4d7&quot;:{&quot;type&quot;:&quot;FIGURE_OBJECT&quot;,&quot;id&quot;:&quot;38726344-f8d4-436b-b7d6-42c60639f4d7&quot;,&quot;relativeTransform&quot;:{&quot;translate&quot;:{&quot;x&quot;:42.73270340389204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1&quot;}},&quot;b0a7532d-8728-45b2-aac4-3ad572591e17&quot;:{&quot;type&quot;:&quot;FIGURE_OBJECT&quot;,&quot;id&quot;:&quot;b0a7532d-8728-45b2-aac4-3ad572591e17&quot;,&quot;relativeTransform&quot;:{&quot;translate&quot;:{&quot;x&quot;:42.7327034038920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2&quot;}},&quot;2de96f58-bf5f-40b3-b968-a7d8a57f82ad&quot;:{&quot;type&quot;:&quot;FIGURE_OBJECT&quot;,&quot;id&quot;:&quot;2de96f58-bf5f-40b3-b968-a7d8a57f82ad&quot;,&quot;relativeTransform&quot;:{&quot;translate&quot;:{&quot;x&quot;:58.6977633068229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3&quot;}},&quot;3db354c7-c715-44ae-b82b-7e6c5355bc29&quot;:{&quot;type&quot;:&quot;FIGURE_OBJECT&quot;,&quot;id&quot;:&quot;3db354c7-c715-44ae-b82b-7e6c5355bc29&quot;,&quot;relativeTransform&quot;:{&quot;translate&quot;:{&quot;x&quot;:58.6978161365711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&quot;}},&quot;507a14e6-7c75-41b3-983e-ce388ca743bb&quot;:{&quot;type&quot;:&quot;FIGURE_OBJECT&quot;,&quot;id&quot;:&quot;507a14e6-7c75-41b3-983e-ce388ca743bb&quot;,&quot;relativeTransform&quot;:{&quot;translate&quot;:{&quot;x&quot;:58.6978161365711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5&quot;}},&quot;8d004f53-7aa7-4d66-a31e-9d5d8eecf828&quot;:{&quot;type&quot;:&quot;FIGURE_OBJECT&quot;,&quot;id&quot;:&quot;8d004f53-7aa7-4d66-a31e-9d5d8eecf828&quot;,&quot;relativeTransform&quot;:{&quot;translate&quot;:{&quot;x&quot;:74.6628760395020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6&quot;}},&quot;9701d976-e09c-4bbb-b44d-398dc6416c92&quot;:{&quot;type&quot;:&quot;FIGURE_OBJECT&quot;,&quot;id&quot;:&quot;9701d976-e09c-4bbb-b44d-398dc6416c92&quot;,&quot;relativeTransform&quot;:{&quot;translate&quot;:{&quot;x&quot;:74.6629288692502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7&quot;}},&quot;dffd054b-1f42-4501-bd27-16765d468af4&quot;:{&quot;type&quot;:&quot;FIGURE_OBJECT&quot;,&quot;id&quot;:&quot;dffd054b-1f42-4501-bd27-16765d468af4&quot;,&quot;relativeTransform&quot;:{&quot;translate&quot;:{&quot;x&quot;:74.6629288692502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8&quot;}},&quot;f883d95a-415a-4060-96ca-69d5c9095b6b&quot;:{&quot;type&quot;:&quot;FIGURE_OBJECT&quot;,&quot;id&quot;:&quot;f883d95a-415a-4060-96ca-69d5c9095b6b&quot;,&quot;relativeTransform&quot;:{&quot;translate&quot;:{&quot;x&quot;:80.1892615425524,&quot;y&quot;:24.76343807463799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&quot;}},&quot;7b63a154-5347-418b-bdbe-90d778982687&quot;:{&quot;type&quot;:&quot;FIGURE_OBJECT&quot;,&quot;id&quot;:&quot;7b63a154-5347-418b-bdbe-90d778982687&quot;,&quot;relativeTransform&quot;:{&quot;translate&quot;:{&quot;x&quot;:79.9846331134767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2&quot;}},&quot;a0478145-a6a2-4a3b-9c8e-a6a22fdcfcdf&quot;:{&quot;type&quot;:&quot;FIGURE_OBJECT&quot;,&quot;id&quot;:&quot;a0478145-a6a2-4a3b-9c8e-a6a22fdcfcdf&quot;,&quot;relativeTransform&quot;:{&quot;translate&quot;:{&quot;x&quot;:79.98463311347673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5&quot;}},&quot;9e8d6216-c0b4-4eb3-ab56-2c36abbaf80c&quot;:{&quot;type&quot;:&quot;FIGURE_OBJECT&quot;,&quot;id&quot;:&quot;9e8d6216-c0b4-4eb3-ab56-2c36abbaf80c&quot;,&quot;relativeTransform&quot;:{&quot;translate&quot;:{&quot;x&quot;:8.043127820712458,&quot;y&quot;:-0.9207517404147035},&quot;rotate&quot;:0},&quot;opacity&quot;:1,&quot;path&quot;:{&quot;type&quot;:&quot;RECT&quot;,&quot;size&quot;:{&quot;x&quot;:149.01157720484946,&quot;y&quot;:97.26371613122815},&quot;cornerRounding&quot;:{&quot;type&quot;:&quot;ARC_LENGTH&quot;,&quot;global&quot;:0}},&quot;pathStyles&quot;:[{&quot;type&quot;:&quot;FILL&quot;,&quot;fillStyle&quot;:&quot;rgba(0,0,0,0)&quot;},{&quot;type&quot;:&quot;STROKE&quot;,&quot;strokeStyle&quot;:&quot;rgba(39,39,39,1)&quot;,&quot;lineWidth&quot;:0.8457903257191524,&quot;lineJoin&quot;:&quot;round&quot;}],&quot;isLocked&quot;:false,&quot;parent&quot;:{&quot;type&quot;:&quot;CHILD&quot;,&quot;parentId&quot;:&quot;c4373e79-fa67-4653-bfa0-cef7b5646e3a&quot;,&quot;order&quot;:&quot;51&quot;}},&quot;dd0d17cb-8218-49b2-8b65-afb9d150ff2f&quot;:{&quot;type&quot;:&quot;FIGURE_OBJECT&quot;,&quot;id&quot;:&quot;dd0d17cb-8218-49b2-8b65-afb9d150ff2f&quot;,&quot;relativeTransform&quot;:{&quot;translate&quot;:{&quot;x&quot;:-63.74417818131469,&quot;y&quot;:-25.43558249509643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2&quot;}},&quot;6bd328b3-a6a8-4e64-9ead-079139e54eff&quot;:{&quot;type&quot;:&quot;FIGURE_OBJECT&quot;,&quot;id&quot;:&quot;6bd328b3-a6a8-4e64-9ead-079139e54eff&quot;,&quot;relativeTransform&quot;:{&quot;translate&quot;:{&quot;x&quot;:-5.942725052905958e-14,&quot;y&quot;:-1.7637959851625777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d0d17cb-8218-49b2-8b65-afb9d150ff2f&quot;,&quot;order&quot;:&quot;1&quot;}},&quot;1eff5795-ae95-4b38-b4a5-2553c6652b82&quot;:{&quot;type&quot;:&quot;FIGURE_OBJECT&quot;,&quot;id&quot;:&quot;1eff5795-ae95-4b38-b4a5-2553c6652b82&quot;,&quot;relativeTransform&quot;:{&quot;translate&quot;:{&quot;x&quot;:-5.990211609757413e-14,&quot;y&quot;:5.092858192178685},&quot;rotate&quot;:0},&quot;opacity&quot;:1,&quot;path&quot;:{&quot;type&quot;:&quot;POLY_LINE&quot;,&quot;points&quot;:[{&quot;x&quot;:0,&quot;y&quot;:-1.6734644135745436},{&quot;x&quot;:0,&quot;y&quot;:1.673464413574543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2&quot;}},&quot;0a3ac684-2fa8-4f69-83d0-ba67ea794c5c&quot;:{&quot;type&quot;:&quot;FIGURE_OBJECT&quot;,&quot;id&quot;:&quot;0a3ac684-2fa8-4f69-83d0-ba67ea794c5c&quot;,&quot;relativeTransform&quot;:{&quot;translate&quot;:{&quot;x&quot;:-2.9924715869324626e-14,&quot;y&quot;:6.7663226057532295},&quot;rotate&quot;:0},&quot;opacity&quot;:1,&quot;path&quot;:{&quot;type&quot;:&quot;POLY_LINE&quot;,&quot;points&quot;:[{&quot;x&quot;:1.609536293862607,&quot;y&quot;:0},{&quot;x&quot;:-1.60953629386260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5&quot;}},&quot;12cd1319-64c0-49be-a5e5-7e9e8bbd9d2c&quot;:{&quot;type&quot;:&quot;FIGURE_OBJECT&quot;,&quot;id&quot;:&quot;12cd1319-64c0-49be-a5e5-7e9e8bbd9d2c&quot;,&quot;relativeTransform&quot;:{&quot;translate&quot;:{&quot;x&quot;:-2.9924715869324626e-14,&quot;y&quot;:-4.3241703712042465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d0d17cb-8218-49b2-8b65-afb9d150ff2f&quot;,&quot;order&quot;:&quot;7&quot;}},&quot;ac2b4b98-f203-4c4c-b277-9f60f6a4b2e1&quot;:{&quot;type&quot;:&quot;FIGURE_OBJECT&quot;,&quot;id&quot;:&quot;ac2b4b98-f203-4c4c-b277-9f60f6a4b2e1&quot;,&quot;relativeTransform&quot;:{&quot;translate&quot;:{&quot;x&quot;:-58.4974588607702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5&quot;}},&quot;a471b496-a5db-48ed-8380-6d409525bf3a&quot;:{&quot;type&quot;:&quot;FIGURE_OBJECT&quot;,&quot;id&quot;:&quot;a471b496-a5db-48ed-8380-6d409525bf3a&quot;,&quot;relativeTransform&quot;:{&quot;translate&quot;:{&quot;x&quot;:-5.942725052905958e-14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ac2b4b98-f203-4c4c-b277-9f60f6a4b2e1&quot;,&quot;order&quot;:&quot;1&quot;}},&quot;2f5aec74-6721-4e7e-83b9-4e74a50c7ed4&quot;:{&quot;type&quot;:&quot;FIGURE_OBJECT&quot;,&quot;id&quot;:&quot;2f5aec74-6721-4e7e-83b9-4e74a50c7ed4&quot;,&quot;relativeTransform&quot;:{&quot;translate&quot;:{&quot;x&quot;:-5.990211609757413e-14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2&quot;}},&quot;6cafd209-e308-451b-9b60-daa30b8687a3&quot;:{&quot;type&quot;:&quot;FIGURE_OBJECT&quot;,&quot;id&quot;:&quot;6cafd209-e308-451b-9b60-daa30b8687a3&quot;,&quot;relativeTransform&quot;:{&quot;translate&quot;:{&quot;x&quot;:-1.4972894806447285e-13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5&quot;}},&quot;33f54c8b-afe7-4cca-bd9d-5947a236fc74&quot;:{&quot;type&quot;:&quot;FIGURE_OBJECT&quot;,&quot;id&quot;:&quot;33f54c8b-afe7-4cca-bd9d-5947a236fc74&quot;,&quot;relativeTransform&quot;:{&quot;translate&quot;:{&quot;x&quot;:0,&quot;y&quot;:-6.766249894838151},&quot;rotate&quot;:0},&quot;opacity&quot;:1,&quot;path&quot;:{&quot;type&quot;:&quot;POLY_LINE&quot;,&quot;points&quot;:[{&quot;x&quot;:-2.2018741479555386,&quot;y&quot;:0},{&quot;x&quot;:2.201874147955538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ac2b4b98-f203-4c4c-b277-9f60f6a4b2e1&quot;,&quot;order&quot;:&quot;7&quot;}},&quot;e8167071-6779-4664-b95f-c792aac44144&quot;:{&quot;type&quot;:&quot;FIGURE_OBJECT&quot;,&quot;id&quot;:&quot;e8167071-6779-4664-b95f-c792aac44144&quot;,&quot;relativeTransform&quot;:{&quot;translate&quot;:{&quot;x&quot;:-53.0790441041047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&quot;}},&quot;5203afcf-34fc-49d7-8c09-b3d0554ca60d&quot;:{&quot;type&quot;:&quot;FIGURE_OBJECT&quot;,&quot;id&quot;:&quot;5203afcf-34fc-49d7-8c09-b3d0554ca60d&quot;,&quot;relativeTransform&quot;:{&quot;translate&quot;:{&quot;x&quot;:4.679311065280283e-16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8167071-6779-4664-b95f-c792aac44144&quot;,&quot;order&quot;:&quot;1&quot;}},&quot;9980a970-17b2-4b6e-9e38-53010b37bea7&quot;:{&quot;type&quot;:&quot;FIGURE_OBJECT&quot;,&quot;id&quot;:&quot;9980a970-17b2-4b6e-9e38-53010b37bea7&quot;,&quot;relativeTransform&quot;:{&quot;translate&quot;:{&quot;x&quot;:0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2&quot;}},&quot;89418457-0205-420d-b728-2e63b30e1fcb&quot;:{&quot;type&quot;:&quot;FIGURE_OBJECT&quot;,&quot;id&quot;:&quot;89418457-0205-420d-b728-2e63b30e1fcb&quot;,&quot;relativeTransform&quot;:{&quot;translate&quot;:{&quot;x&quot;:-8.982683196689875e-14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5&quot;}},&quot;61b634ae-d757-48ab-983f-d21dc05325a0&quot;:{&quot;type&quot;:&quot;FIGURE_OBJECT&quot;,&quot;id&quot;:&quot;61b634ae-d757-48ab-983f-d21dc05325a0&quot;,&quot;relativeTransform&quot;:{&quot;translate&quot;:{&quot;x&quot;:0,&quot;y&quot;:-6.76624989483815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8167071-6779-4664-b95f-c792aac44144&quot;,&quot;order&quot;:&quot;7&quot;}},&quot;ee705b2c-08d1-4bbd-b150-38829946554f&quot;:{&quot;type&quot;:&quot;FIGURE_OBJECT&quot;,&quot;id&quot;:&quot;ee705b2c-08d1-4bbd-b150-38829946554f&quot;,&quot;relativeTransform&quot;:{&quot;translate&quot;:{&quot;x&quot;:-47.73618661653686,&quot;y&quot;:-34.6150176110414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2&quot;}},&quot;1b4a4408-0f39-4696-b4a7-1b9f52ad5061&quot;:{&quot;type&quot;:&quot;FIGURE_OBJECT&quot;,&quot;id&quot;:&quot;1b4a4408-0f39-4696-b4a7-1b9f52ad5061&quot;,&quot;relativeTransform&quot;:{&quot;translate&quot;:{&quot;x&quot;:-0.00013838493075985907,&quot;y&quot;:-1.866015195159824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e705b2c-08d1-4bbd-b150-38829946554f&quot;,&quot;order&quot;:&quot;1&quot;}},&quot;c23e6141-077b-45d2-8079-9a5e10b38f14&quot;:{&quot;type&quot;:&quot;FIGURE_OBJECT&quot;,&quot;id&quot;:&quot;c23e6141-077b-45d2-8079-9a5e10b38f14&quot;,&quot;relativeTransform&quot;:{&quot;translate&quot;:{&quot;x&quot;:0.0005140280889660652,&quot;y&quot;:2.397815573413803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2&quot;}},&quot;7487b0d1-8b60-4ed7-883f-16f079747a65&quot;:{&quot;type&quot;:&quot;FIGURE_OBJECT&quot;,&quot;id&quot;:&quot;7487b0d1-8b60-4ed7-883f-16f079747a65&quot;,&quot;relativeTransform&quot;:{&quot;translate&quot;:{&quot;x&quot;:0.0005140280889960426,&quot;y&quot;:4.07127998698840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5&quot;}},&quot;7dc8b503-99da-4c41-9f2f-03e337668761&quot;:{&quot;type&quot;:&quot;FIGURE_OBJECT&quot;,&quot;id&quot;:&quot;7dc8b503-99da-4c41-9f2f-03e337668761&quot;,&quot;relativeTransform&quot;:{&quot;translate&quot;:{&quot;x&quot;:0,&quot;y&quot;:-4.07127998698840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e705b2c-08d1-4bbd-b150-38829946554f&quot;,&quot;order&quot;:&quot;7&quot;}},&quot;16418527-1e9e-4d03-b103-ff693a6e0236&quot;:{&quot;type&quot;:&quot;FIGURE_OBJECT&quot;,&quot;id&quot;:&quot;16418527-1e9e-4d03-b103-ff693a6e0236&quot;,&quot;relativeTransform&quot;:{&quot;translate&quot;:{&quot;x&quot;:-42.50610117239827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5&quot;}},&quot;58527cec-45d1-47b7-a24e-fd624475951a&quot;:{&quot;type&quot;:&quot;FIGURE_OBJECT&quot;,&quot;id&quot;:&quot;58527cec-45d1-47b7-a24e-fd624475951a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6418527-1e9e-4d03-b103-ff693a6e0236&quot;,&quot;order&quot;:&quot;1&quot;}},&quot;3ea276ee-ee03-4e15-9b2d-79ff7d2da402&quot;:{&quot;type&quot;:&quot;FIGURE_OBJECT&quot;,&quot;id&quot;:&quot;3ea276ee-ee03-4e15-9b2d-79ff7d2da402&quot;,&quot;relativeTransform&quot;:{&quot;translate&quot;:{&quot;x&quot;:0.015738253951876807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2&quot;}},&quot;3c8bfe73-dc09-4377-a7a5-c2b1877969dc&quot;:{&quot;type&quot;:&quot;FIGURE_OBJECT&quot;,&quot;id&quot;:&quot;3c8bfe73-dc09-4377-a7a5-c2b1877969dc&quot;,&quot;relativeTransform&quot;:{&quot;translate&quot;:{&quot;x&quot;:0.015738253951846883,&quot;y&quot;:4.0148939652737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5&quot;}},&quot;a57e3ab1-e5b2-422c-8abc-aa417ffcf946&quot;:{&quot;type&quot;:&quot;FIGURE_OBJECT&quot;,&quot;id&quot;:&quot;a57e3ab1-e5b2-422c-8abc-aa417ffcf946&quot;,&quot;relativeTransform&quot;:{&quot;translate&quot;:{&quot;x&quot;:0,&quot;y&quot;:-4.014893965273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6418527-1e9e-4d03-b103-ff693a6e0236&quot;,&quot;order&quot;:&quot;7&quot;}},&quot;0f912d3f-a67a-4816-9970-e02d3dcf77b7&quot;:{&quot;type&quot;:&quot;FIGURE_OBJECT&quot;,&quot;id&quot;:&quot;0f912d3f-a67a-4816-9970-e02d3dcf77b7&quot;,&quot;relativeTransform&quot;:{&quot;translate&quot;:{&quot;x&quot;:-37.12800242125874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3&quot;}},&quot;e1b07f99-6637-4a61-972d-bff8d28afae9&quot;:{&quot;type&quot;:&quot;FIGURE_OBJECT&quot;,&quot;id&quot;:&quot;e1b07f99-6637-4a61-972d-bff8d28afae9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0f912d3f-a67a-4816-9970-e02d3dcf77b7&quot;,&quot;order&quot;:&quot;1&quot;}},&quot;dc0fbb92-aeb9-475e-b4a1-d3ec1834e83f&quot;:{&quot;type&quot;:&quot;FIGURE_OBJECT&quot;,&quot;id&quot;:&quot;dc0fbb92-aeb9-475e-b4a1-d3ec1834e83f&quot;,&quot;relativeTransform&quot;:{&quot;translate&quot;:{&quot;x&quot;:0.16628893192984256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2&quot;}},&quot;4638fcdf-8358-4a6a-a954-436c47446943&quot;:{&quot;type&quot;:&quot;FIGURE_OBJECT&quot;,&quot;id&quot;:&quot;4638fcdf-8358-4a6a-a954-436c47446943&quot;,&quot;relativeTransform&quot;:{&quot;translate&quot;:{&quot;x&quot;:0.09219114550339468,&quot;y&quot;:3.88788890813731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5&quot;}},&quot;797b212a-50de-4fcc-be93-bd30e2c51822&quot;:{&quot;type&quot;:&quot;FIGURE_OBJECT&quot;,&quot;id&quot;:&quot;797b212a-50de-4fcc-be93-bd30e2c51822&quot;,&quot;relativeTransform&quot;:{&quot;translate&quot;:{&quot;x&quot;:0,&quot;y&quot;:-4.0148939652738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0f912d3f-a67a-4816-9970-e02d3dcf77b7&quot;,&quot;order&quot;:&quot;7&quot;}},&quot;e4fce2f2-2949-414a-95b0-ae28ed3f8a59&quot;:{&quot;type&quot;:&quot;FIGURE_OBJECT&quot;,&quot;id&quot;:&quot;e4fce2f2-2949-414a-95b0-ae28ed3f8a59&quot;,&quot;relativeTransform&quot;:{&quot;translate&quot;:{&quot;x&quot;:-31.74990367011922,&quot;y&quot;:-34.7277896544707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4&quot;}},&quot;9730fc5e-10cb-43c4-ad17-71b1beb6b953&quot;:{&quot;type&quot;:&quot;FIGURE_OBJECT&quot;,&quot;id&quot;:&quot;9730fc5e-10cb-43c4-ad17-71b1beb6b953&quot;,&quot;relativeTransform&quot;:{&quot;translate&quot;:{&quot;x&quot;:0.03349985079194935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1&quot;}},&quot;909966db-fac7-45d2-8ea3-84f7c60eafb7&quot;:{&quot;type&quot;:&quot;FIGURE_OBJECT&quot;,&quot;id&quot;:&quot;909966db-fac7-45d2-8ea3-84f7c60eafb7&quot;,&quot;relativeTransform&quot;:{&quot;translate&quot;:{&quot;x&quot;:-0.021283143073774637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4fce2f2-2949-414a-95b0-ae28ed3f8a59&quot;,&quot;order&quot;:&quot;2&quot;}},&quot;e0543869-da9e-4d56-9fc1-5386a7306dae&quot;:{&quot;type&quot;:&quot;FIGURE_OBJECT&quot;,&quot;id&quot;:&quot;e0543869-da9e-4d56-9fc1-5386a7306dae&quot;,&quot;relativeTransform&quot;:{&quot;translate&quot;:{&quot;x&quot;:0.03349985079185953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5&quot;}},&quot;45999e8b-8827-454d-b295-0e8b850b8d34&quot;:{&quot;type&quot;:&quot;FIGURE_OBJECT&quot;,&quot;id&quot;:&quot;45999e8b-8827-454d-b295-0e8b850b8d34&quot;,&quot;relativeTransform&quot;:{&quot;translate&quot;:{&quot;x&quot;:0,&quot;y&quot;:-3.95850794355919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4fce2f2-2949-414a-95b0-ae28ed3f8a59&quot;,&quot;order&quot;:&quot;7&quot;}},&quot;75e116cc-b4dc-427f-993d-499bf48c5aa5&quot;:{&quot;type&quot;:&quot;FIGURE_OBJECT&quot;,&quot;id&quot;:&quot;75e116cc-b4dc-427f-993d-499bf48c5aa5&quot;,&quot;relativeTransform&quot;:{&quot;translate&quot;:{&quot;x&quot;:-26.56238967237515,&quot;y&quot;:-34.727789654470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&quot;}},&quot;f85d958f-c1ef-43e6-a633-08d451d3f260&quot;:{&quot;type&quot;:&quot;FIGURE_OBJECT&quot;,&quot;id&quot;:&quot;f85d958f-c1ef-43e6-a633-08d451d3f260&quot;,&quot;relativeTransform&quot;:{&quot;translate&quot;:{&quot;x&quot;:-0.028806703202641122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1&quot;}},&quot;ff3c55da-446e-4903-83ae-6ae0712c0b8d&quot;:{&quot;type&quot;:&quot;FIGURE_OBJECT&quot;,&quot;id&quot;:&quot;ff3c55da-446e-4903-83ae-6ae0712c0b8d&quot;,&quot;relativeTransform&quot;:{&quot;translate&quot;:{&quot;x&quot;:0.00014354517773381106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5e116cc-b4dc-427f-993d-499bf48c5aa5&quot;,&quot;order&quot;:&quot;2&quot;}},&quot;4ca38afd-69d0-4aa1-9b55-a33230671f36&quot;:{&quot;type&quot;:&quot;FIGURE_OBJECT&quot;,&quot;id&quot;:&quot;4ca38afd-69d0-4aa1-9b55-a33230671f36&quot;,&quot;relativeTransform&quot;:{&quot;translate&quot;:{&quot;x&quot;:-0.028806703202671105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5&quot;}},&quot;750fd1ac-dba6-487e-8d73-a4da42ac085f&quot;:{&quot;type&quot;:&quot;FIGURE_OBJECT&quot;,&quot;id&quot;:&quot;750fd1ac-dba6-487e-8d73-a4da42ac085f&quot;,&quot;relativeTransform&quot;:{&quot;translate&quot;:{&quot;x&quot;:0,&quot;y&quot;:-3.9585079435590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5e116cc-b4dc-427f-993d-499bf48c5aa5&quot;,&quot;order&quot;:&quot;7&quot;}},&quot;7afed2ff-9000-4c3c-8a52-8a28e393c1cc&quot;:{&quot;type&quot;:&quot;FIGURE_OBJECT&quot;,&quot;id&quot;:&quot;7afed2ff-9000-4c3c-8a52-8a28e393c1cc&quot;,&quot;relativeTransform&quot;:{&quot;translate&quot;:{&quot;x&quot;:-21.127747526824503,&quot;y&quot;:-39.11398557273527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2&quot;}},&quot;dec2fba7-a445-4587-bcae-712b7a38eb2f&quot;:{&quot;type&quot;:&quot;FIGURE_OBJECT&quot;,&quot;id&quot;:&quot;dec2fba7-a445-4587-bcae-712b7a38eb2f&quot;,&quot;relativeTransform&quot;:{&quot;translate&quot;:{&quot;x&quot;:0,&quot;y&quot;:2.03007410223791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1&quot;}},&quot;97b4aacb-5881-44b3-a023-224d06681e2d&quot;:{&quot;type&quot;:&quot;FIGURE_OBJECT&quot;,&quot;id&quot;:&quot;97b4aacb-5881-44b3-a023-224d06681e2d&quot;,&quot;relativeTransform&quot;:{&quot;translate&quot;:{&quot;x&quot;:4.679311065280283e-16,&quot;y&quot;:-2.3414220691290355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afed2ff-9000-4c3c-8a52-8a28e393c1cc&quot;,&quot;order&quot;:&quot;2&quot;}},&quot;6160f161-5cd3-4ddf-bbd3-e202cafd1ccd&quot;:{&quot;type&quot;:&quot;FIGURE_OBJECT&quot;,&quot;id&quot;:&quot;6160f161-5cd3-4ddf-bbd3-e202cafd1ccd&quot;,&quot;relativeTransform&quot;:{&quot;translate&quot;:{&quot;x&quot;:-8.982683196689875e-14,&quot;y&quot;:4.54668686095761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5&quot;}},&quot;f13eb4fa-32a9-4082-8890-0536cd1f90bd&quot;:{&quot;type&quot;:&quot;FIGURE_OBJECT&quot;,&quot;id&quot;:&quot;f13eb4fa-32a9-4082-8890-0536cd1f90bd&quot;,&quot;relativeTransform&quot;:{&quot;translate&quot;:{&quot;x&quot;:0,&quot;y&quot;:-4.546686860957497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afed2ff-9000-4c3c-8a52-8a28e393c1cc&quot;,&quot;order&quot;:&quot;7&quot;}},&quot;8d3d5e3d-bb36-4798-a603-3b4edda52a21&quot;:{&quot;type&quot;:&quot;FIGURE_OBJECT&quot;,&quot;id&quot;:&quot;8d3d5e3d-bb36-4798-a603-3b4edda52a21&quot;,&quot;relativeTransform&quot;:{&quot;translate&quot;:{&quot;x&quot;:-15.839459922907583,&quot;y&quot;:-39.1656151380615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5&quot;}},&quot;7458ce12-982c-40c2-95ae-7c591207758b&quot;:{&quot;type&quot;:&quot;FIGURE_OBJECT&quot;,&quot;id&quot;:&quot;7458ce12-982c-40c2-95ae-7c591207758b&quot;,&quot;relativeTransform&quot;:{&quot;translate&quot;:{&quot;x&quot;:-1.1980423219514826e-13,&quot;y&quot;:1.9784445369112953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1&quot;}},&quot;1b72fee6-3304-4bd3-b969-3e684a41d2a2&quot;:{&quot;type&quot;:&quot;FIGURE_OBJECT&quot;,&quot;id&quot;:&quot;1b72fee6-3304-4bd3-b969-3e684a41d2a2&quot;,&quot;relativeTransform&quot;:{&quot;translate&quot;:{&quot;x&quot;:-5.942725052905958e-14,&quot;y&quot;:-2.289792503802541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d3d5e3d-bb36-4798-a603-3b4edda52a21&quot;,&quot;order&quot;:&quot;2&quot;}},&quot;255836d3-712b-4829-bb5a-3bbe979c8593&quot;:{&quot;type&quot;:&quot;FIGURE_OBJECT&quot;,&quot;id&quot;:&quot;255836d3-712b-4829-bb5a-3bbe979c8593&quot;,&quot;relativeTransform&quot;:{&quot;translate&quot;:{&quot;x&quot;:-5.990211609757413e-14,&quot;y&quot;:4.495057295631122},&quot;rotate&quot;:0},&quot;opacity&quot;:1,&quot;path&quot;:{&quot;type&quot;:&quot;POLY_LINE&quot;,&quot;points&quot;:[{&quot;x&quot;:2.0772112078380967,&quot;y&quot;:0},{&quot;x&quot;:-2.07721120783809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5&quot;}},&quot;40d89f5f-238e-4bf3-acb9-45fc6209e876&quot;:{&quot;type&quot;:&quot;FIGURE_OBJECT&quot;,&quot;id&quot;:&quot;40d89f5f-238e-4bf3-acb9-45fc6209e876&quot;,&quot;relativeTransform&quot;:{&quot;translate&quot;:{&quot;x&quot;:-2.9924715869324626e-14,&quot;y&quot;:-3.9875831001996063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d3d5e3d-bb36-4798-a603-3b4edda52a21&quot;,&quot;order&quot;:&quot;7&quot;}},&quot;3fe1a78a-efe4-4960-b2f9-4bb31c8fb251&quot;:{&quot;type&quot;:&quot;FIGURE_OBJECT&quot;,&quot;id&quot;:&quot;3fe1a78a-efe4-4960-b2f9-4bb31c8fb251&quot;,&quot;relativeTransform&quot;:{&quot;translate&quot;:{&quot;x&quot;:-10.61839624224342,&quot;y&quot;:-40.19790547268626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&quot;}},&quot;88fb19f1-3686-4627-915c-e3fb7727217f&quot;:{&quot;type&quot;:&quot;FIGURE_OBJECT&quot;,&quot;id&quot;:&quot;88fb19f1-3686-4627-915c-e3fb7727217f&quot;,&quot;relativeTransform&quot;:{&quot;translate&quot;:{&quot;x&quot;:4.679311065280283e-16,&quot;y&quot;:-4.8429879224977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fe1a78a-efe4-4960-b2f9-4bb31c8fb251&quot;,&quot;order&quot;:&quot;1&quot;}},&quot;95d6c94e-7ef4-4041-9afb-47c9d71133c2&quot;:{&quot;type&quot;:&quot;FIGURE_OBJECT&quot;,&quot;id&quot;:&quot;95d6c94e-7ef4-4041-9afb-47c9d71133c2&quot;,&quot;relativeTransform&quot;:{&quot;translate&quot;:{&quot;x&quot;:0,&quot;y&quot;:3.679509444529049},&quot;rotate&quot;:0},&quot;opacity&quot;:1,&quot;path&quot;:{&quot;type&quot;:&quot;POLY_LINE&quot;,&quot;points&quot;:[{&quot;x&quot;:0,&quot;y&quot;:-4.598421035880761},{&quot;x&quot;:0,&quot;y&quot;:4.59842103588076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2&quot;}},&quot;2fecf2e6-c440-4842-a7af-303ccb2d1c56&quot;:{&quot;type&quot;:&quot;FIGURE_OBJECT&quot;,&quot;id&quot;:&quot;2fecf2e6-c440-4842-a7af-303ccb2d1c56&quot;,&quot;relativeTransform&quot;:{&quot;translate&quot;:{&quot;x&quot;:-8.982683196689875e-14,&quot;y&quot;:8.5598605889829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5&quot;}},&quot;6f15d87e-cd35-42a7-b23e-42efd08df8aa&quot;:{&quot;type&quot;:&quot;FIGURE_OBJECT&quot;,&quot;id&quot;:&quot;6f15d87e-cd35-42a7-b23e-42efd08df8aa&quot;,&quot;relativeTransform&quot;:{&quot;translate&quot;:{&quot;x&quot;:0,&quot;y&quot;:-6.664365273961863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fe1a78a-efe4-4960-b2f9-4bb31c8fb251&quot;,&quot;order&quot;:&quot;7&quot;}},&quot;209f552a-8838-4cbe-9bcc-2d66a820780f&quot;:{&quot;type&quot;:&quot;FIGURE_OBJECT&quot;,&quot;id&quot;:&quot;209f552a-8838-4cbe-9bcc-2d66a820780f&quot;,&quot;relativeTransform&quot;:{&quot;translate&quot;:{&quot;x&quot;:-5.219152732960824,&quot;y&quot;:-39.7707417606561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5&quot;}},&quot;61ee672a-f04c-45e0-aad6-6a460b114f1f&quot;:{&quot;type&quot;:&quot;FIGURE_OBJECT&quot;,&quot;id&quot;:&quot;61ee672a-f04c-45e0-aad6-6a460b114f1f&quot;,&quot;relativeTransform&quot;:{&quot;translate&quot;:{&quot;x&quot;:0,&quot;y&quot;:3.908115165039649},&quot;rotate&quot;:0},&quot;opacity&quot;:1,&quot;path&quot;:{&quot;type&quot;:&quot;POLY_LINE&quot;,&quot;points&quot;:[{&quot;x&quot;:0,&quot;y&quot;:-4.7971817624248},{&quot;x&quot;:0,&quot;y&quot;:4.797181762424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1&quot;}},&quot;d71cb032-f574-43a9-a284-e490d14f9786&quot;:{&quot;type&quot;:&quot;FIGURE_OBJECT&quot;,&quot;id&quot;:&quot;d71cb032-f574-43a9-a284-e490d14f9786&quot;,&quot;relativeTransform&quot;:{&quot;translate&quot;:{&quot;x&quot;:4.679311065280283e-16,&quot;y&quot;:-5.021521743405518},&quot;rotate&quot;:0},&quot;opacity&quot;:1,&quot;path&quot;:{&quot;type&quot;:&quot;RECT&quot;,&quot;size&quot;:{&quot;x&quot;:3.9275735027780376,&quot;y&quot;:7.93141058526388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09f552a-8838-4cbe-9bcc-2d66a820780f&quot;,&quot;order&quot;:&quot;2&quot;}},&quot;dbb4af56-88f8-4305-8255-673b951604c2&quot;:{&quot;type&quot;:&quot;FIGURE_OBJECT&quot;,&quot;id&quot;:&quot;dbb4af56-88f8-4305-8255-673b951604c2&quot;,&quot;relativeTransform&quot;:{&quot;translate&quot;:{&quot;x&quot;:-8.982683196689875e-14,&quot;y&quot;:8.987227036037421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5&quot;}},&quot;22ddf52b-877c-4dfd-9160-e1db7b8458d4&quot;:{&quot;type&quot;:&quot;FIGURE_OBJECT&quot;,&quot;id&quot;:&quot;22ddf52b-877c-4dfd-9160-e1db7b8458d4&quot;,&quot;relativeTransform&quot;:{&quot;translate&quot;:{&quot;x&quot;:0,&quot;y&quot;:-6.5276687688461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09f552a-8838-4cbe-9bcc-2d66a820780f&quot;,&quot;order&quot;:&quot;7&quot;}},&quot;95e111e8-4f4b-4c9d-a62a-76b72d607e02&quot;:{&quot;type&quot;:&quot;FIGURE_OBJECT&quot;,&quot;id&quot;:&quot;95e111e8-4f4b-4c9d-a62a-76b72d607e02&quot;,&quot;relativeTransform&quot;:{&quot;translate&quot;:{&quot;x&quot;:0.23675872814481175,&quot;y&quot;:-38.7959684102647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&quot;}},&quot;d1f9418c-127b-495f-996a-55f72b245d84&quot;:{&quot;type&quot;:&quot;FIGURE_OBJECT&quot;,&quot;id&quot;:&quot;d1f9418c-127b-495f-996a-55f72b245d84&quot;,&quot;relativeTransform&quot;:{&quot;translate&quot;:{&quot;x&quot;:0,&quot;y&quot;:3.6650914114497657},&quot;rotate&quot;:0},&quot;opacity&quot;:1,&quot;path&quot;:{&quot;type&quot;:&quot;POLY_LINE&quot;,&quot;points&quot;:[{&quot;x&quot;:0,&quot;y&quot;:-4.683141033506947},{&quot;x&quot;:0,&quot;y&quot;:4.68314103350694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1&quot;}},&quot;d041ce75-539c-4003-9c45-021e81a6c06d&quot;:{&quot;type&quot;:&quot;FIGURE_OBJECT&quot;,&quot;id&quot;:&quot;d041ce75-539c-4003-9c45-021e81a6c06d&quot;,&quot;relativeTransform&quot;:{&quot;translate&quot;:{&quot;x&quot;:4.679311065280283e-16,&quot;y&quot;:-4.913289887044294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5e111e8-4f4b-4c9d-a62a-76b72d607e02&quot;,&quot;order&quot;:&quot;2&quot;}},&quot;afc754ed-8711-4e96-90d8-a1ab53c8706e&quot;:{&quot;type&quot;:&quot;FIGURE_OBJECT&quot;,&quot;id&quot;:&quot;afc754ed-8711-4e96-90d8-a1ab53c8706e&quot;,&quot;relativeTransform&quot;:{&quot;translate&quot;:{&quot;x&quot;:-8.982683196689875e-14,&quot;y&quot;:8.630162553529683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5&quot;}},&quot;c317b2c0-0bd2-4dd1-a703-3dd2c1120f8a&quot;:{&quot;type&quot;:&quot;FIGURE_OBJECT&quot;,&quot;id&quot;:&quot;c317b2c0-0bd2-4dd1-a703-3dd2c1120f8a&quot;,&quot;relativeTransform&quot;:{&quot;translate&quot;:{&quot;x&quot;:0,&quot;y&quot;:-6.245033835001689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5e111e8-4f4b-4c9d-a62a-76b72d607e02&quot;,&quot;order&quot;:&quot;7&quot;}},&quot;4039f150-e787-4b1a-b154-8ee2235974ee&quot;:{&quot;type&quot;:&quot;FIGURE_OBJECT&quot;,&quot;id&quot;:&quot;4039f150-e787-4b1a-b154-8ee2235974ee&quot;,&quot;relativeTransform&quot;:{&quot;translate&quot;:{&quot;x&quot;:5.424272725888946,&quot;y&quot;:-40.0456236165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2&quot;}},&quot;2ccff51e-7e96-4fbb-b300-526f28f8d131&quot;:{&quot;type&quot;:&quot;FIGURE_OBJECT&quot;,&quot;id&quot;:&quot;2ccff51e-7e96-4fbb-b300-526f28f8d131&quot;,&quot;relativeTransform&quot;:{&quot;translate&quot;:{&quot;x&quot;:0,&quot;y&quot;:3.626185056466678},&quot;rotate&quot;:0},&quot;opacity&quot;:1,&quot;path&quot;:{&quot;type&quot;:&quot;POLY_LINE&quot;,&quot;points&quot;:[{&quot;x&quot;:0,&quot;y&quot;:-4.8042300151390585},{&quot;x&quot;:0,&quot;y&quot;:4.804230015139058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1&quot;}},&quot;3455c39f-cc2f-4dd8-ab5f-e40e8f44b62f&quot;:{&quot;type&quot;:&quot;FIGURE_OBJECT&quot;,&quot;id&quot;:&quot;3455c39f-cc2f-4dd8-ab5f-e40e8f44b62f&quot;,&quot;relativeTransform&quot;:{&quot;translate&quot;:{&quot;x&quot;:4.679311065280283e-16,&quot;y&quot;:-4.995472513693318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039f150-e787-4b1a-b154-8ee2235974ee&quot;,&quot;order&quot;:&quot;2&quot;}},&quot;480beeec-2825-4b26-8298-23de5bc78a69&quot;:{&quot;type&quot;:&quot;FIGURE_OBJECT&quot;,&quot;id&quot;:&quot;480beeec-2825-4b26-8298-23de5bc78a69&quot;,&quot;relativeTransform&quot;:{&quot;translate&quot;:{&quot;x&quot;:-8.982683196689875e-14,&quot;y&quot;:8.712345180178708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5&quot;}},&quot;b8c70ce7-9b42-4402-b925-d7e28c64a7b1&quot;:{&quot;type&quot;:&quot;FIGURE_OBJECT&quot;,&quot;id&quot;:&quot;b8c70ce7-9b42-4402-b925-d7e28c64a7b1&quot;,&quot;relativeTransform&quot;:{&quot;translate&quot;:{&quot;x&quot;:0,&quot;y&quot;:-6.81664713013348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039f150-e787-4b1a-b154-8ee2235974ee&quot;,&quot;order&quot;:&quot;7&quot;}},&quot;2b970e99-bb1c-4a1f-b11d-4af7bdc462bc&quot;:{&quot;type&quot;:&quot;FIGURE_OBJECT&quot;,&quot;id&quot;:&quot;2b970e99-bb1c-4a1f-b11d-4af7bdc462bc&quot;,&quot;relativeTransform&quot;:{&quot;translate&quot;:{&quot;x&quot;:10.778971278016904,&quot;y&quot;:-39.911706814942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5&quot;}},&quot;8a5c8541-2845-4305-a9b2-8dbb5ea85910&quot;:{&quot;type&quot;:&quot;FIGURE_OBJECT&quot;,&quot;id&quot;:&quot;8a5c8541-2845-4305-a9b2-8dbb5ea85910&quot;,&quot;relativeTransform&quot;:{&quot;translate&quot;:{&quot;x&quot;:0,&quot;y&quot;:3.6261145739392555},&quot;rotate&quot;:0},&quot;opacity&quot;:1,&quot;path&quot;:{&quot;type&quot;:&quot;POLY_LINE&quot;,&quot;points&quot;:[{&quot;x&quot;:0,&quot;y&quot;:-4.938076334184102},{&quot;x&quot;:0,&quot;y&quot;:4.93807633418410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1&quot;}},&quot;970d516b-d671-4df5-8749-81fe6b3727a1&quot;:{&quot;type&quot;:&quot;FIGURE_OBJECT&quot;,&quot;id&quot;:&quot;970d516b-d671-4df5-8749-81fe6b3727a1&quot;,&quot;relativeTransform&quot;:{&quot;translate&quot;:{&quot;x&quot;:4.679311065280283e-16,&quot;y&quot;:-5.12938931526566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b970e99-bb1c-4a1f-b11d-4af7bdc462bc&quot;,&quot;order&quot;:&quot;2&quot;}},&quot;0a2fb747-ceda-49ad-b051-c5d8ef957501&quot;:{&quot;type&quot;:&quot;FIGURE_OBJECT&quot;,&quot;id&quot;:&quot;0a2fb747-ceda-49ad-b051-c5d8ef957501&quot;,&quot;relativeTransform&quot;:{&quot;translate&quot;:{&quot;x&quot;:-8.982683196689875e-14,&quot;y&quot;:8.84626198175081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5&quot;}},&quot;82ebf2a2-818e-4033-b1c7-12002e8921cd&quot;:{&quot;type&quot;:&quot;FIGURE_OBJECT&quot;,&quot;id&quot;:&quot;82ebf2a2-818e-4033-b1c7-12002e8921cd&quot;,&quot;relativeTransform&quot;:{&quot;translate&quot;:{&quot;x&quot;:0,&quot;y&quot;:-6.95056393170583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b970e99-bb1c-4a1f-b11d-4af7bdc462bc&quot;,&quot;order&quot;:&quot;7&quot;}},&quot;662d9c65-96de-4294-a838-08f858a6335c&quot;:{&quot;type&quot;:&quot;FIGURE_OBJECT&quot;,&quot;id&quot;:&quot;662d9c65-96de-4294-a838-08f858a6335c&quot;,&quot;relativeTransform&quot;:{&quot;translate&quot;:{&quot;x&quot;:16.067134324521607,&quot;y&quot;:-39.5401229318433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8&quot;}},&quot;0584f855-65b7-4cf7-a274-32575a1ff15d&quot;:{&quot;type&quot;:&quot;FIGURE_OBJECT&quot;,&quot;id&quot;:&quot;0584f855-65b7-4cf7-a274-32575a1ff15d&quot;,&quot;relativeTransform&quot;:{&quot;translate&quot;:{&quot;x&quot;:4.679311065280283e-16,&quot;y&quot;:-5.251832672078273},&quot;rotate&quot;:0},&quot;opacity&quot;:1,&quot;path&quot;:{&quot;type&quot;:&quot;RECT&quot;,&quot;size&quot;:{&quot;x&quot;:3.9275735027780376,&quot;y&quot;:8.0921626872130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62d9c65-96de-4294-a838-08f858a6335c&quot;,&quot;order&quot;:&quot;1&quot;}},&quot;f2ed8e19-c7d5-4667-ad0b-dc06452d48e7&quot;:{&quot;type&quot;:&quot;FIGURE_OBJECT&quot;,&quot;id&quot;:&quot;f2ed8e19-c7d5-4667-ad0b-dc06452d48e7&quot;,&quot;relativeTransform&quot;:{&quot;translate&quot;:{&quot;x&quot;:0,&quot;y&quot;:4.101730667102181},&quot;rotate&quot;:0},&quot;opacity&quot;:1,&quot;path&quot;:{&quot;type&quot;:&quot;POLY_LINE&quot;,&quot;points&quot;:[{&quot;x&quot;:0,&quot;y&quot;:-4.93948598472699},{&quot;x&quot;:0,&quot;y&quot;:4.9394859847269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2&quot;}},&quot;ad2b31ab-da07-4b15-a943-81b597bff16a&quot;:{&quot;type&quot;:&quot;FIGURE_OBJECT&quot;,&quot;id&quot;:&quot;ad2b31ab-da07-4b15-a943-81b597bff16a&quot;,&quot;relativeTransform&quot;:{&quot;translate&quot;:{&quot;x&quot;:-8.982683196689875e-14,&quot;y&quot;:9.297914015684892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5&quot;}},&quot;53db1763-08cc-4de8-859e-7e121b740ac4&quot;:{&quot;type&quot;:&quot;FIGURE_OBJECT&quot;,&quot;id&quot;:&quot;53db1763-08cc-4de8-859e-7e121b740ac4&quot;,&quot;relativeTransform&quot;:{&quot;translate&quot;:{&quot;x&quot;:0,&quot;y&quot;:-7.322147814804945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62d9c65-96de-4294-a838-08f858a6335c&quot;,&quot;order&quot;:&quot;7&quot;}},&quot;93ccc0b2-6469-40fb-a5be-8f734af014c3&quot;:{&quot;type&quot;:&quot;FIGURE_OBJECT&quot;,&quot;id&quot;:&quot;93ccc0b2-6469-40fb-a5be-8f734af014c3&quot;,&quot;relativeTransform&quot;:{&quot;translate&quot;:{&quot;x&quot;:21.389692844272123,&quot;y&quot;:-38.5401168367346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9&quot;}},&quot;ecc45386-c178-4ed0-9f14-c74e6a9fe91e&quot;:{&quot;type&quot;:&quot;FIGURE_OBJECT&quot;,&quot;id&quot;:&quot;ecc45386-c178-4ed0-9f14-c74e6a9fe91e&quot;,&quot;relativeTransform&quot;:{&quot;translate&quot;:{&quot;x&quot;:0,&quot;y&quot;:4.883170445539626},&quot;rotate&quot;:0},&quot;opacity&quot;:1,&quot;path&quot;:{&quot;type&quot;:&quot;POLY_LINE&quot;,&quot;points&quot;:[{&quot;x&quot;:0,&quot;y&quot;:-5.029351206834683},{&quot;x&quot;:0,&quot;y&quot;:5.0293512068346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1&quot;}},&quot;4a5a9ca6-be7e-4241-9644-8dad0c29c89b&quot;:{&quot;type&quot;:&quot;FIGURE_OBJECT&quot;,&quot;id&quot;:&quot;4a5a9ca6-be7e-4241-9644-8dad0c29c89b&quot;,&quot;relativeTransform&quot;:{&quot;translate&quot;:{&quot;x&quot;:4.679311065280283e-16,&quot;y&quot;:-5.227187887491963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3ccc0b2-6469-40fb-a5be-8f734af014c3&quot;,&quot;order&quot;:&quot;2&quot;}},&quot;3e3b2a9b-ceea-47e6-8952-3242f6fc6bb7&quot;:{&quot;type&quot;:&quot;FIGURE_OBJECT&quot;,&quot;id&quot;:&quot;3e3b2a9b-ceea-47e6-8952-3242f6fc6bb7&quot;,&quot;relativeTransform&quot;:{&quot;translate&quot;:{&quot;x&quot;:-5.990211609757413e-14,&quot;y&quot;:10.19445176094728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5&quot;}},&quot;2b5449ea-391a-409e-b758-38c8fcace3aa&quot;:{&quot;type&quot;:&quot;FIGURE_OBJECT&quot;,&quot;id&quot;:&quot;2b5449ea-391a-409e-b758-38c8fcace3aa&quot;,&quot;relativeTransform&quot;:{&quot;translate&quot;:{&quot;x&quot;:-2.9924715869324626e-14,&quot;y&quot;:-8.322153909913501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3ccc0b2-6469-40fb-a5be-8f734af014c3&quot;,&quot;order&quot;:&quot;7&quot;}},&quot;2776a64c-ab25-402e-af3d-5e2ff38c3b96&quot;:{&quot;type&quot;:&quot;FIGURE_OBJECT&quot;,&quot;id&quot;:&quot;2776a64c-ab25-402e-af3d-5e2ff38c3b96&quot;,&quot;relativeTransform&quot;:{&quot;translate&quot;:{&quot;x&quot;:26.746364907160135,&quot;y&quot;:-37.0566006054233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&quot;}},&quot;554cd8d7-0269-45f8-a816-3f54c1ced8db&quot;:{&quot;type&quot;:&quot;FIGURE_OBJECT&quot;,&quot;id&quot;:&quot;554cd8d7-0269-45f8-a816-3f54c1ced8db&quot;,&quot;relativeTransform&quot;:{&quot;translate&quot;:{&quot;x&quot;:0,&quot;y&quot;:6.292820988404843},&quot;rotate&quot;:0},&quot;opacity&quot;:1,&quot;path&quot;:{&quot;type&quot;:&quot;POLY_LINE&quot;,&quot;points&quot;:[{&quot;x&quot;:0,&quot;y&quot;:-5.103216895280749},{&quot;x&quot;:0,&quot;y&quot;:5.10321689528074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1&quot;}},&quot;1c85f2c1-58ff-4372-8d77-272aaf7f96fa&quot;:{&quot;type&quot;:&quot;FIGURE_OBJECT&quot;,&quot;id&quot;:&quot;1c85f2c1-58ff-4372-8d77-272aaf7f96fa&quot;,&quot;relativeTransform&quot;:{&quot;translate&quot;:{&quot;x&quot;:-5.942725052905958e-14,&quot;y&quot;:-5.32893032403004},&quot;rotate&quot;:0},&quot;opacity&quot;:1,&quot;path&quot;:{&quot;type&quot;:&quot;RECT&quot;,&quot;size&quot;:{&quot;x&quot;:3.9275735027780376,&quot;y&quot;:12.69807533645712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776a64c-ab25-402e-af3d-5e2ff38c3b96&quot;,&quot;order&quot;:&quot;2&quot;}},&quot;5c8901de-946f-40fe-8588-0aaa956e778e&quot;:{&quot;type&quot;:&quot;FIGURE_OBJECT&quot;,&quot;id&quot;:&quot;5c8901de-946f-40fe-8588-0aaa956e778e&quot;,&quot;relativeTransform&quot;:{&quot;translate&quot;:{&quot;x&quot;:-5.990211609757413e-14,&quot;y&quot;:11.67796799225868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5&quot;}},&quot;2fe47ae7-77ba-479b-8a43-2b0154d598da&quot;:{&quot;type&quot;:&quot;FIGURE_OBJECT&quot;,&quot;id&quot;:&quot;2fe47ae7-77ba-479b-8a43-2b0154d598da&quot;,&quot;relativeTransform&quot;:{&quot;translate&quot;:{&quot;x&quot;:0,&quot;y&quot;:-5.47635139397723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776a64c-ab25-402e-af3d-5e2ff38c3b96&quot;,&quot;order&quot;:&quot;7&quot;}},&quot;1403d321-0817-4ff8-8d51-df05a196525d&quot;:{&quot;type&quot;:&quot;FIGURE_OBJECT&quot;,&quot;id&quot;:&quot;1403d321-0817-4ff8-8d51-df05a196525d&quot;,&quot;relativeTransform&quot;:{&quot;translate&quot;:{&quot;x&quot;:32.011691614870564,&quot;y&quot;:-34.3282219797075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2&quot;}},&quot;fee64780-ed40-49a6-908a-2749ba53b051&quot;:{&quot;type&quot;:&quot;FIGURE_OBJECT&quot;,&quot;id&quot;:&quot;fee64780-ed40-49a6-908a-2749ba53b051&quot;,&quot;relativeTransform&quot;:{&quot;translate&quot;:{&quot;x&quot;:-5.942725052905958e-14,&quot;y&quot;:-5.311344024900922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403d321-0817-4ff8-8d51-df05a196525d&quot;,&quot;order&quot;:&quot;1&quot;}},&quot;8a9b0e8a-ca2c-4b27-8fef-5b54b84db481&quot;:{&quot;type&quot;:&quot;FIGURE_OBJECT&quot;,&quot;id&quot;:&quot;8a9b0e8a-ca2c-4b27-8fef-5b54b84db481&quot;,&quot;relativeTransform&quot;:{&quot;translate&quot;:{&quot;x&quot;:0,&quot;y&quot;:4.967326582948526},&quot;rotate&quot;:0},&quot;opacity&quot;:1,&quot;path&quot;:{&quot;type&quot;:&quot;POLY_LINE&quot;,&quot;points&quot;:[{&quot;x&quot;:0,&quot;y&quot;:-5.029351206834742},{&quot;x&quot;:0,&quot;y&quot;:5.02935120683474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2&quot;}},&quot;4d58d526-821d-43a9-8b60-333867b17eec&quot;:{&quot;type&quot;:&quot;FIGURE_OBJECT&quot;,&quot;id&quot;:&quot;4d58d526-821d-43a9-8b60-333867b17eec&quot;,&quot;relativeTransform&quot;:{&quot;translate&quot;:{&quot;x&quot;:-5.990211609757413e-14,&quot;y&quot;:10.2786078983562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5&quot;}},&quot;41be6c7a-9e3d-46a5-b7b1-49bd16b03efa&quot;:{&quot;type&quot;:&quot;FIGURE_OBJECT&quot;,&quot;id&quot;:&quot;41be6c7a-9e3d-46a5-b7b1-49bd16b03efa&quot;,&quot;relativeTransform&quot;:{&quot;translate&quot;:{&quot;x&quot;:0,&quot;y&quot;:-8.20473001969294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403d321-0817-4ff8-8d51-df05a196525d&quot;,&quot;order&quot;:&quot;7&quot;}},&quot;f65eb871-0574-493b-9f10-18104920600d&quot;:{&quot;type&quot;:&quot;FIGURE_OBJECT&quot;,&quot;id&quot;:&quot;f65eb871-0574-493b-9f10-18104920600d&quot;,&quot;relativeTransform&quot;:{&quot;translate&quot;:{&quot;x&quot;:37.29816308072377,&quot;y&quot;:-33.6553957755976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5&quot;}},&quot;92f68283-f012-4990-8115-41ea78665cdc&quot;:{&quot;type&quot;:&quot;FIGURE_OBJECT&quot;,&quot;id&quot;:&quot;92f68283-f012-4990-8115-41ea78665cdc&quot;,&quot;relativeTransform&quot;:{&quot;translate&quot;:{&quot;x&quot;:0,&quot;y&quot;:5.497637117174379},&quot;rotate&quot;:0},&quot;opacity&quot;:1,&quot;path&quot;:{&quot;type&quot;:&quot;POLY_LINE&quot;,&quot;points&quot;:[{&quot;x&quot;:0,&quot;y&quot;:-5.171866876718303},{&quot;x&quot;:0,&quot;y&quot;:5.17186687671830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1&quot;}},&quot;dd832b8c-df8f-4188-a1fc-20f8d1c574d8&quot;:{&quot;type&quot;:&quot;FIGURE_OBJECT&quot;,&quot;id&quot;:&quot;dd832b8c-df8f-4188-a1fc-20f8d1c574d8&quot;,&quot;relativeTransform&quot;:{&quot;translate&quot;:{&quot;x&quot;:-5.942725052905958e-14,&quot;y&quot;:-5.367616801594243},&quot;rotate&quot;:0},&quot;opacity&quot;:1,&quot;path&quot;:{&quot;type&quot;:&quot;RECT&quot;,&quot;size&quot;:{&quot;x&quot;:3.9275735027780376,&quot;y&quot;:11.1676346017433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f65eb871-0574-493b-9f10-18104920600d&quot;,&quot;order&quot;:&quot;2&quot;}},&quot;9e506df9-8f54-4c07-896c-bc7ce4a10eb9&quot;:{&quot;type&quot;:&quot;FIGURE_OBJECT&quot;,&quot;id&quot;:&quot;9e506df9-8f54-4c07-896c-bc7ce4a10eb9&quot;,&quot;relativeTransform&quot;:{&quot;translate&quot;:{&quot;x&quot;:-5.990211609757413e-14,&quot;y&quot;:10.951434102465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5&quot;}},&quot;1ef7d95d-d728-4ebb-9f3d-a40b7157c3b5&quot;:{&quot;type&quot;:&quot;FIGURE_OBJECT&quot;,&quot;id&quot;:&quot;1ef7d95d-d728-4ebb-9f3d-a40b7157c3b5&quot;,&quot;relativeTransform&quot;:{&quot;translate&quot;:{&quot;x&quot;:0,&quot;y&quot;:-8.31369600665653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f65eb871-0574-493b-9f10-18104920600d&quot;,&quot;order&quot;:&quot;7&quot;}},&quot;e3971954-1b7a-45ac-82ea-9d3396416aec&quot;:{&quot;type&quot;:&quot;FIGURE_OBJECT&quot;,&quot;id&quot;:&quot;e3971954-1b7a-45ac-82ea-9d3396416aec&quot;,&quot;relativeTransform&quot;:{&quot;translate&quot;:{&quot;x&quot;:42.69740659000618,&quot;y&quot;:-32.386710287019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&quot;}},&quot;b7eb4371-3afd-455e-ae67-c341334d1867&quot;:{&quot;type&quot;:&quot;FIGURE_OBJECT&quot;,&quot;id&quot;:&quot;b7eb4371-3afd-455e-ae67-c341334d1867&quot;,&quot;relativeTransform&quot;:{&quot;translate&quot;:{&quot;x&quot;:-5.942725052905958e-14,&quot;y&quot;:-5.416714803355716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245,96,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3971954-1b7a-45ac-82ea-9d3396416aec&quot;,&quot;order&quot;:&quot;1&quot;}},&quot;4a4963bd-bb80-4093-a0b1-f4245b757454&quot;:{&quot;type&quot;:&quot;FIGURE_OBJECT&quot;,&quot;id&quot;:&quot;4a4963bd-bb80-4093-a0b1-f4245b757454&quot;,&quot;relativeTransform&quot;:{&quot;translate&quot;:{&quot;x&quot;:0,&quot;y&quot;:6.202462388606986},&quot;rotate&quot;:0},&quot;opacity&quot;:1,&quot;path&quot;:{&quot;type&quot;:&quot;POLY_LINE&quot;,&quot;points&quot;:[{&quot;x&quot;:0,&quot;y&quot;:-5.171866876718362},{&quot;x&quot;:0,&quot;y&quot;:5.17186687671836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2&quot;}},&quot;5cd79c0b-dd26-4791-80f3-34801a14fe62&quot;:{&quot;type&quot;:&quot;FIGURE_OBJECT&quot;,&quot;id&quot;:&quot;5cd79c0b-dd26-4791-80f3-34801a14fe62&quot;,&quot;relativeTransform&quot;:{&quot;translate&quot;:{&quot;x&quot;:-5.990211609757413e-14,&quot;y&quot;:11.65625937389844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5&quot;}},&quot;b969e467-6b3c-45fb-8c45-3796cc2918d8&quot;:{&quot;type&quot;:&quot;FIGURE_OBJECT&quot;,&quot;id&quot;:&quot;b969e467-6b3c-45fb-8c45-3796cc2918d8&quot;,&quot;relativeTransform&quot;:{&quot;translate&quot;:{&quot;x&quot;:0,&quot;y&quot;:-5.849344927619538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3971954-1b7a-45ac-82ea-9d3396416aec&quot;,&quot;order&quot;:&quot;7&quot;}},&quot;dfe80d90-51f1-4c0e-86be-ef438c9aaaf6&quot;:{&quot;type&quot;:&quot;FIGURE_OBJECT&quot;,&quot;id&quot;:&quot;dfe80d90-51f1-4c0e-86be-ef438c9aaaf6&quot;,&quot;relativeTransform&quot;:{&quot;translate&quot;:{&quot;x&quot;:48.02391213127687,&quot;y&quot;:-29.67130044629803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5&quot;}},&quot;62662194-fe85-44b1-867e-b0a66fd4d041&quot;:{&quot;type&quot;:&quot;FIGURE_OBJECT&quot;,&quot;id&quot;:&quot;62662194-fe85-44b1-867e-b0a66fd4d041&quot;,&quot;relativeTransform&quot;:{&quot;translate&quot;:{&quot;x&quot;:-5.942725052905958e-14,&quot;y&quot;:-5.594753666919542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fe80d90-51f1-4c0e-86be-ef438c9aaaf6&quot;,&quot;order&quot;:&quot;1&quot;}},&quot;264c3cbf-8f53-49e4-800a-fc6d8739595c&quot;:{&quot;type&quot;:&quot;FIGURE_OBJECT&quot;,&quot;id&quot;:&quot;264c3cbf-8f53-49e4-800a-fc6d8739595c&quot;,&quot;relativeTransform&quot;:{&quot;translate&quot;:{&quot;x&quot;:0,&quot;y&quot;:6.202462388607106},&quot;rotate&quot;:0},&quot;opacity&quot;:1,&quot;path&quot;:{&quot;type&quot;:&quot;POLY_LINE&quot;,&quot;points&quot;:[{&quot;x&quot;:0,&quot;y&quot;:-5.349905740282188},{&quot;x&quot;:0,&quot;y&quot;:5.34990574028218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2&quot;}},&quot;ed385194-5cb9-4f2b-8b82-860a779c55df&quot;:{&quot;type&quot;:&quot;FIGURE_OBJECT&quot;,&quot;id&quot;:&quot;ed385194-5cb9-4f2b-8b82-860a779c55df&quot;,&quot;relativeTransform&quot;:{&quot;translate&quot;:{&quot;x&quot;:-5.990211609757413e-14,&quot;y&quot;:11.83429823746238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5&quot;}},&quot;e700eb5e-972c-4063-9d8c-cbc1ba23ff9a&quot;:{&quot;type&quot;:&quot;FIGURE_OBJECT&quot;,&quot;id&quot;:&quot;e700eb5e-972c-4063-9d8c-cbc1ba23ff9a&quot;,&quot;relativeTransform&quot;:{&quot;translate&quot;:{&quot;x&quot;:0,&quot;y&quot;:-8.56475476834070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fe80d90-51f1-4c0e-86be-ef438c9aaaf6&quot;,&quot;order&quot;:&quot;7&quot;}},&quot;c01a16fa-9fbd-4263-8bbb-5ec5f315592f&quot;:{&quot;type&quot;:&quot;FIGURE_OBJECT&quot;,&quot;id&quot;:&quot;c01a16fa-9fbd-4263-8bbb-5ec5f315592f&quot;,&quot;relativeTransform&quot;:{&quot;translate&quot;:{&quot;x&quot;:53.173929424580926,&quot;y&quot;:-24.03524708679714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&quot;}},&quot;37af4182-dead-4798-8672-c767b11f0e00&quot;:{&quot;type&quot;:&quot;FIGURE_OBJECT&quot;,&quot;id&quot;:&quot;37af4182-dead-4798-8672-c767b11f0e00&quot;,&quot;relativeTransform&quot;:{&quot;translate&quot;:{&quot;x&quot;:-5.942725052905958e-14,&quot;y&quot;:-5.475356265938798},&quot;rotate&quot;:0},&quot;opacity&quot;:1,&quot;path&quot;:{&quot;type&quot;:&quot;RECT&quot;,&quot;size&quot;:{&quot;x&quot;:3.9275735027780376,&quot;y&quot;:10.55381131160670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c01a16fa-9fbd-4263-8bbb-5ec5f315592f&quot;,&quot;order&quot;:&quot;1&quot;}},&quot;c61d9c17-2f92-404c-bb24-8504daf88e21&quot;:{&quot;type&quot;:&quot;FIGURE_OBJECT&quot;,&quot;id&quot;:&quot;c61d9c17-2f92-404c-bb24-8504daf88e21&quot;,&quot;relativeTransform&quot;:{&quot;translate&quot;:{&quot;x&quot;:0,&quot;y&quot;:5.310306001010923},&quot;rotate&quot;:0},&quot;opacity&quot;:1,&quot;path&quot;:{&quot;type&quot;:&quot;POLY_LINE&quot;,&quot;points&quot;:[{&quot;x&quot;:0,&quot;y&quot;:-5.30099086644482},{&quot;x&quot;:0,&quot;y&quot;:5.3009908664448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2&quot;}},&quot;8f3871f8-21a0-4c11-8462-466aa7d6a25f&quot;:{&quot;type&quot;:&quot;FIGURE_OBJECT&quot;,&quot;id&quot;:&quot;8f3871f8-21a0-4c11-8462-466aa7d6a25f&quot;,&quot;relativeTransform&quot;:{&quot;translate&quot;:{&quot;x&quot;:-5.990211609757413e-14,&quot;y&quot;:10.7522619217421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5&quot;}},&quot;49dc4f2b-c8c1-4250-aa1e-41cc174081d3&quot;:{&quot;type&quot;:&quot;FIGURE_OBJECT&quot;,&quot;id&quot;:&quot;49dc4f2b-c8c1-4250-aa1e-41cc174081d3&quot;,&quot;relativeTransform&quot;:{&quot;translate&quot;:{&quot;x&quot;:0,&quot;y&quot;:-10.05756325225185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c01a16fa-9fbd-4263-8bbb-5ec5f315592f&quot;,&quot;order&quot;:&quot;7&quot;}},&quot;7133ae58-ac4e-4fa8-98da-9af896f07c23&quot;:{&quot;type&quot;:&quot;FIGURE_OBJECT&quot;,&quot;id&quot;:&quot;7133ae58-ac4e-4fa8-98da-9af896f07c23&quot;,&quot;relativeTransform&quot;:{&quot;translate&quot;:{&quot;x&quot;:58.7003234128298,&quot;y&quot;:-23.4059036857178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2&quot;}},&quot;c95e3ea2-6794-40c9-8329-017d5448b2fd&quot;:{&quot;type&quot;:&quot;FIGURE_OBJECT&quot;,&quot;id&quot;:&quot;c95e3ea2-6794-40c9-8329-017d5448b2fd&quot;,&quot;relativeTransform&quot;:{&quot;translate&quot;:{&quot;x&quot;:-5.942725052905958e-14,&quot;y&quot;:-6.309627548721366},&quot;rotate&quot;:0},&quot;opacity&quot;:1,&quot;path&quot;:{&quot;type&quot;:&quot;RECT&quot;,&quot;size&quot;:{&quot;x&quot;:3.9275735027780376,&quot;y&quot;:7.62658194388265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133ae58-ac4e-4fa8-98da-9af896f07c23&quot;,&quot;order&quot;:&quot;1&quot;}},&quot;74c8ebec-d73f-4207-9235-7c0efe584301&quot;:{&quot;type&quot;:&quot;FIGURE_OBJECT&quot;,&quot;id&quot;:&quot;74c8ebec-d73f-4207-9235-7c0efe584301&quot;,&quot;relativeTransform&quot;:{&quot;translate&quot;:{&quot;x&quot;:0,&quot;y&quot;:3.8908534706554447},&quot;rotate&quot;:0},&quot;opacity&quot;:1,&quot;path&quot;:{&quot;type&quot;:&quot;POLY_LINE&quot;,&quot;points&quot;:[{&quot;x&quot;:0,&quot;y&quot;:-6.202462388607106},{&quot;x&quot;:0,&quot;y&quot;:6.20246238860710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2&quot;}},&quot;0693aaaf-7612-41f6-b8f4-96ebb550a2be&quot;:{&quot;type&quot;:&quot;FIGURE_OBJECT&quot;,&quot;id&quot;:&quot;0693aaaf-7612-41f6-b8f4-96ebb550a2be&quot;,&quot;relativeTransform&quot;:{&quot;translate&quot;:{&quot;x&quot;:-5.990211609757413e-14,&quot;y&quot;:10.122918520662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5&quot;}},&quot;8bc836aa-3d29-41ef-ad4f-358c99aaea3b&quot;:{&quot;type&quot;:&quot;FIGURE_OBJECT&quot;,&quot;id&quot;:&quot;8bc836aa-3d29-41ef-ad4f-358c99aaea3b&quot;,&quot;relativeTransform&quot;:{&quot;translate&quot;:{&quot;x&quot;:0,&quot;y&quot;:-8.8112256409947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133ae58-ac4e-4fa8-98da-9af896f07c23&quot;,&quot;order&quot;:&quot;7&quot;}},&quot;6d94ebcf-04bb-44d8-a453-4c61e4ebc92c&quot;:{&quot;type&quot;:&quot;FIGURE_OBJECT&quot;,&quot;id&quot;:&quot;6d94ebcf-04bb-44d8-a453-4c61e4ebc92c&quot;,&quot;relativeTransform&quot;:{&quot;translate&quot;:{&quot;x&quot;:64.00173717443748,&quot;y&quot;:-22.51344327970818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5&quot;}},&quot;e831661b-dff6-480f-a0ce-4b64ec05a74b&quot;:{&quot;type&quot;:&quot;FIGURE_OBJECT&quot;,&quot;id&quot;:&quot;e831661b-dff6-480f-a0ce-4b64ec05a74b&quot;,&quot;relativeTransform&quot;:{&quot;translate&quot;:{&quot;x&quot;:0,&quot;y&quot;:3.70025806993841},&quot;rotate&quot;:0},&quot;opacity&quot;:1,&quot;path&quot;:{&quot;type&quot;:&quot;POLY_LINE&quot;,&quot;points&quot;:[{&quot;x&quot;:0,&quot;y&quot;:-6.340467176753631},{&quot;x&quot;:0,&quot;y&quot;:6.34046717675363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1&quot;}},&quot;c1e393b0-c24d-41b0-b7a4-24deb2cc34b8&quot;:{&quot;type&quot;:&quot;FIGURE_OBJECT&quot;,&quot;id&quot;:&quot;c1e393b0-c24d-41b0-b7a4-24deb2cc34b8&quot;,&quot;relativeTransform&quot;:{&quot;translate&quot;:{&quot;x&quot;:-5.942725052905958e-14,&quot;y&quot;:-6.414545439247541},&quot;rotate&quot;:0},&quot;opacity&quot;:1,&quot;path&quot;:{&quot;type&quot;:&quot;RECT&quot;,&quot;size&quot;:{&quot;x&quot;:3.9275735027780376,&quot;y&quot;:7.3115649376892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d94ebcf-04bb-44d8-a453-4c61e4ebc92c&quot;,&quot;order&quot;:&quot;2&quot;}},&quot;8016e529-f057-49e1-b533-8ca449af43f9&quot;:{&quot;type&quot;:&quot;FIGURE_OBJECT&quot;,&quot;id&quot;:&quot;8016e529-f057-49e1-b533-8ca449af43f9&quot;,&quot;relativeTransform&quot;:{&quot;translate&quot;:{&quot;x&quot;:-5.990211609757413e-14,&quot;y&quot;:10.0703279080921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5&quot;}},&quot;b1387971-032f-4777-9944-472442b7e32a&quot;:{&quot;type&quot;:&quot;FIGURE_OBJECT&quot;,&quot;id&quot;:&quot;b1387971-032f-4777-9944-472442b7e32a&quot;,&quot;relativeTransform&quot;:{&quot;translate&quot;:{&quot;x&quot;:0,&quot;y&quot;:-8.48659376829449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d94ebcf-04bb-44d8-a453-4c61e4ebc92c&quot;,&quot;order&quot;:&quot;7&quot;}},&quot;371ecf6e-cd51-44d6-aab6-00a480410704&quot;:{&quot;type&quot;:&quot;FIGURE_OBJECT&quot;,&quot;id&quot;:&quot;371ecf6e-cd51-44d6-aab6-00a480410704&quot;,&quot;relativeTransform&quot;:{&quot;translate&quot;:{&quot;x&quot;:69.25804211867336,&quot;y&quot;:-21.2334142268150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3&quot;}},&quot;abca95fc-4b16-41c4-a4ab-0b6ecb54448f&quot;:{&quot;type&quot;:&quot;FIGURE_OBJECT&quot;,&quot;id&quot;:&quot;abca95fc-4b16-41c4-a4ab-0b6ecb54448f&quot;,&quot;relativeTransform&quot;:{&quot;translate&quot;:{&quot;x&quot;:0,&quot;y&quot;:4.18877658812416},&quot;rotate&quot;:0},&quot;opacity&quot;:1,&quot;path&quot;:{&quot;type&quot;:&quot;POLY_LINE&quot;,&quot;points&quot;:[{&quot;x&quot;:0,&quot;y&quot;:-6.417434096394083},{&quot;x&quot;:0,&quot;y&quot;:6.4174340963940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1&quot;}},&quot;8c44c29b-97c1-4187-a0d9-5e88c40abc27&quot;:{&quot;type&quot;:&quot;FIGURE_OBJECT&quot;,&quot;id&quot;:&quot;8c44c29b-97c1-4187-a0d9-5e88c40abc27&quot;,&quot;relativeTransform&quot;:{&quot;translate&quot;:{&quot;x&quot;:-5.942725052905958e-14,&quot;y&quot;:-6.47100591757531},&quot;rotate&quot;:0},&quot;opacity&quot;:1,&quot;path&quot;:{&quot;type&quot;:&quot;RECT&quot;,&quot;size&quot;:{&quot;x&quot;:3.9275735027780376,&quot;y&quot;:8.3296148566861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71ecf6e-cd51-44d6-aab6-00a480410704&quot;,&quot;order&quot;:&quot;2&quot;}},&quot;becf6147-6ed7-4110-a9c5-1ecce4236000&quot;:{&quot;type&quot;:&quot;FIGURE_OBJECT&quot;,&quot;id&quot;:&quot;becf6147-6ed7-4110-a9c5-1ecce4236000&quot;,&quot;relativeTransform&quot;:{&quot;translate&quot;:{&quot;x&quot;:-5.990211609757413e-14,&quot;y&quot;:10.63581334591834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5&quot;}},&quot;0d5e1ca5-4845-4326-b09e-3646171af768&quot;:{&quot;type&quot;:&quot;FIGURE_OBJECT&quot;,&quot;id&quot;:&quot;0d5e1ca5-4845-4326-b09e-3646171af768&quot;,&quot;relativeTransform&quot;:{&quot;translate&quot;:{&quot;x&quot;:0,&quot;y&quot;:-9.202762604041446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71ecf6e-cd51-44d6-aab6-00a480410704&quot;,&quot;order&quot;:&quot;7&quot;}},&quot;43c2a84f-5803-4121-9104-02a2107d08e5&quot;:{&quot;type&quot;:&quot;FIGURE_OBJECT&quot;,&quot;id&quot;:&quot;43c2a84f-5803-4121-9104-02a2107d08e5&quot;,&quot;relativeTransform&quot;:{&quot;translate&quot;:{&quot;x&quot;:74.58539345026965,&quot;y&quot;:-16.670375419560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4&quot;}},&quot;4ce81207-e84b-4f0d-87d4-560274ad7c8d&quot;:{&quot;type&quot;:&quot;FIGURE_OBJECT&quot;,&quot;id&quot;:&quot;4ce81207-e84b-4f0d-87d4-560274ad7c8d&quot;,&quot;relativeTransform&quot;:{&quot;translate&quot;:{&quot;x&quot;:-5.942725052905958e-14,&quot;y&quot;:-10.142551787218478},&quot;rotate&quot;:0},&quot;opacity&quot;:1,&quot;path&quot;:{&quot;type&quot;:&quot;RECT&quot;,&quot;size&quot;:{&quot;x&quot;:3.9275735027780376,&quot;y&quot;:10.11260073190941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3c2a84f-5803-4121-9104-02a2107d08e5&quot;,&quot;order&quot;:&quot;1&quot;}},&quot;a16c85a4-6292-41e6-abf0-485ba64e5240&quot;:{&quot;type&quot;:&quot;FIGURE_OBJECT&quot;,&quot;id&quot;:&quot;a16c85a4-6292-41e6-abf0-485ba64e5240&quot;,&quot;relativeTransform&quot;:{&quot;translate&quot;:{&quot;x&quot;:0,&quot;y&quot;:5.19033329882985},&quot;rotate&quot;:0},&quot;opacity&quot;:1,&quot;path&quot;:{&quot;type&quot;:&quot;POLY_LINE&quot;,&quot;points&quot;:[{&quot;x&quot;:0,&quot;y&quot;:-10.008518854343297},{&quot;x&quot;:0,&quot;y&quot;:10.00851885434329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2&quot;}},&quot;4d23a3ff-5247-4f73-9644-d99309ea7a20&quot;:{&quot;type&quot;:&quot;FIGURE_OBJECT&quot;,&quot;id&quot;:&quot;4d23a3ff-5247-4f73-9644-d99309ea7a20&quot;,&quot;relativeTransform&quot;:{&quot;translate&quot;:{&quot;x&quot;:-5.990211609757413e-14,&quot;y&quot;:15.198852153173148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5&quot;}},&quot;2009eb1d-51d4-44d6-825d-081301461916&quot;:{&quot;type&quot;:&quot;FIGURE_OBJECT&quot;,&quot;id&quot;:&quot;2009eb1d-51d4-44d6-825d-081301461916&quot;,&quot;relativeTransform&quot;:{&quot;translate&quot;:{&quot;x&quot;:0,&quot;y&quot;:-13.20194119415018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3c2a84f-5803-4121-9104-02a2107d08e5&quot;,&quot;order&quot;:&quot;7&quot;}},&quot;8f94874d-59b9-4017-8cf7-84f42713aee8&quot;:{&quot;type&quot;:&quot;FIGURE_OBJECT&quot;,&quot;id&quot;:&quot;8f94874d-59b9-4017-8cf7-84f42713aee8&quot;,&quot;relativeTransform&quot;:{&quot;translate&quot;:{&quot;x&quot;:79.72328774890511,&quot;y&quot;:3.74136444112864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5&quot;}},&quot;9cda8f64-bba0-48fc-8601-3fd2033ed168&quot;:{&quot;type&quot;:&quot;FIGURE_OBJECT&quot;,&quot;id&quot;:&quot;9cda8f64-bba0-48fc-8601-3fd2033ed168&quot;,&quot;relativeTransform&quot;:{&quot;translate&quot;:{&quot;x&quot;:-5.942725052905958e-14,&quot;y&quot;:-27.339843288009998},&quot;rotate&quot;:0},&quot;opacity&quot;:1,&quot;path&quot;:{&quot;type&quot;:&quot;RECT&quot;,&quot;size&quot;:{&quot;x&quot;:3.9275735027780376,&quot;y&quot;:16.5414974517039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f94874d-59b9-4017-8cf7-84f42713aee8&quot;,&quot;order&quot;:&quot;1&quot;}},&quot;3dd0210d-34c8-49ea-9f7d-9de7bc24efdc&quot;:{&quot;type&quot;:&quot;FIGURE_OBJECT&quot;,&quot;id&quot;:&quot;3dd0210d-34c8-49ea-9f7d-9de7bc24efdc&quot;,&quot;relativeTransform&quot;:{&quot;translate&quot;:{&quot;x&quot;:-5.990211609757413e-14,&quot;y&quot;:35.610592013861925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2&quot;}},&quot;f5a923fd-195b-43c5-8394-22aa14615c8f&quot;:{&quot;type&quot;:&quot;FIGURE_OBJECT&quot;,&quot;id&quot;:&quot;f5a923fd-195b-43c5-8394-22aa14615c8f&quot;,&quot;relativeTransform&quot;:{&quot;translate&quot;:{&quot;x&quot;:0,&quot;y&quot;:-30.55417551660436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f94874d-59b9-4017-8cf7-84f42713aee8&quot;,&quot;order&quot;:&quot;5&quot;}},&quot;d0184c42-1c71-4906-a985-ad267107ef18&quot;:{&quot;type&quot;:&quot;FIGURE_OBJECT&quot;,&quot;id&quot;:&quot;d0184c42-1c71-4906-a985-ad267107ef18&quot;,&quot;relativeTransform&quot;:{&quot;translate&quot;:{&quot;x&quot;:0,&quot;y&quot;:8.266984347342406},&quot;rotate&quot;:0},&quot;opacity&quot;:1,&quot;path&quot;:{&quot;type&quot;:&quot;POLY_LINE&quot;,&quot;points&quot;:[{&quot;x&quot;:0,&quot;y&quot;:-27.118063579661218},{&quot;x&quot;:0,&quot;y&quot;:27.11806357966121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7&quot;}},&quot;c1224672-0a10-47e5-9979-589a9126380c&quot;:{&quot;type&quot;:&quot;FIGURE_OBJECT&quot;,&quot;id&quot;:&quot;c1224672-0a10-47e5-9979-589a9126380c&quot;,&quot;relativeTransform&quot;:{&quot;translate&quot;:{&quot;x&quot;:8.043121504424196,&quot;y&quot;:-30.436176830856503},&quot;rotate&quot;:0},&quot;opacity&quot;:1,&quot;path&quot;:{&quot;type&quot;:&quot;POLY_LINE&quot;,&quot;points&quot;:[{&quot;x&quot;:-73.01989812042024,&quot;y&quot;:3.422296542106105},{&quot;x&quot;:-58.91899471435118,&quot;y&quot;:3.422296542106105},{&quot;x&quot;:-54.694441063171894,&quot;y&quot;:-5.920532280034075},{&quot;x&quot;:-33.54968292019311,&quot;y&quot;:-5.920532280034075},{&quot;x&quot;:-28.474940965878194,&quot;y&quot;:-11.277204342922207},{&quot;x&quot;:-23.40019901156327,&quot;y&quot;:-11.277204342922207},{&quot;x&quot;:-17.761596840102346,&quot;y&quot;:-14.378435537225611},{&quot;x&quot;:-3.101231194303643,&quot;y&quot;:-12.12299466864124},{&quot;x&quot;:-3.101231194303643,&quot;y&quot;:-12.12299466864124},{&quot;x&quot;:1.127720434292125,&quot;y&quot;:-14.096505428652641},{&quot;x&quot;:4.792811845741711,&quot;y&quot;:-12.12299466864124},{&quot;x&quot;:33.31624479029441,&quot;y&quot;:-5.712749790015782},{&quot;x&quot;:44.87537924178959,&quot;y&quot;:3.5909437928949073},{&quot;x&quot;:66.86592771048758,&quot;y&quot;:9.511476072928982},{&quot;x&quot;:73.01989812042018,&quot;y&quot;:14.378435537225611}],&quot;closed&quot;:false,&quot;cornerRounding&quot;:{&quot;type&quot;:&quot;ARC_LENGTH&quot;,&quot;global&quot;:4.428547789594346}},&quot;pathStyles&quot;:[{&quot;type&quot;:&quot;FILL&quot;,&quot;fillStyle&quot;:&quot;rgba(0,0,0,0)&quot;},{&quot;type&quot;:&quot;STROKE&quot;,&quot;strokeStyle&quot;:&quot;rgba(0,77,185,1)&quot;,&quot;lineWidth&quot;:0.5638602171461017,&quot;lineJoin&quot;:&quot;round&quot;}],&quot;isLocked&quot;:false,&quot;parent&quot;:{&quot;type&quot;:&quot;CHILD&quot;,&quot;parentId&quot;:&quot;c4373e79-fa67-4653-bfa0-cef7b5646e3a&quot;,&quot;order&quot;:&quot;652&quot;}},&quot;3055ffdd-acbc-437a-98d5-07ddd5240954&quot;:{&quot;type&quot;:&quot;FIGURE_OBJECT&quot;,&quot;id&quot;:&quot;3055ffdd-acbc-437a-98d5-07ddd5240954&quot;,&quot;relativeTransform&quot;:{&quot;translate&quot;:{&quot;x&quot;:-61.2203398493687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55&quot;}},&quot;4217ec9a-92d5-491a-a6a0-954ccdaf1064&quot;:{&quot;type&quot;:&quot;FIGURE_OBJECT&quot;,&quot;id&quot;:&quot;4217ec9a-92d5-491a-a6a0-954ccdaf1064&quot;,&quot;relativeTransform&quot;:{&quot;translate&quot;:{&quot;x&quot;:-28.93060258438873,&quot;y&quot;:49.07096635887299},&quot;rotate&quot;:0},&quot;opacity&quot;:1,&quot;path&quot;:{&quot;type&quot;:&quot;POLY_LINE&quot;,&quot;points&quot;:[{&quot;x&quot;:0,&quot;y&quot;:-1.2034650671444005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&quot;}},&quot;544065f9-f8a8-482a-9925-755fc90abe87&quot;:{&quot;type&quot;:&quot;FIGURE_OBJECT&quot;,&quot;id&quot;:&quot;544065f9-f8a8-482a-9925-755fc90abe87&quot;,&quot;relativeTransform&quot;:{&quot;translate&quot;:{&quot;x&quot;:2.999391862052204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5&quot;}},&quot;29d4b592-99c5-4a80-86ed-2a6fde4b3178&quot;:{&quot;type&quot;:&quot;FIGURE_OBJECT&quot;,&quot;id&quot;:&quot;29d4b592-99c5-4a80-86ed-2a6fde4b3178&quot;,&quot;relativeTransform&quot;:{&quot;translate&quot;:{&quot;x&quot;:-67.65297094429961,&quot;y&quot;:-27.22499289420966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&quot;}},&quot;cd6e96cf-fe29-4d68-8902-7ad39584d0f6&quot;:{&quot;type&quot;:&quot;FIGURE_OBJECT&quot;,&quot;id&quot;:&quot;cd6e96cf-fe29-4d68-8902-7ad39584d0f6&quot;,&quot;relativeTransform&quot;:{&quot;translate&quot;:{&quot;x&quot;:34.9296682386015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2&quot;}},&quot;7f7655e4-0122-45da-8898-6bdd5dd4ce0e&quot;:{&quot;type&quot;:&quot;FIGURE_OBJECT&quot;,&quot;id&quot;:&quot;7f7655e4-0122-45da-8898-6bdd5dd4ce0e&quot;,&quot;relativeTransform&quot;:{&quot;translate&quot;:{&quot;x&quot;:-67.65318939909153,&quot;y&quot;:4.70528348233982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5&quot;}},&quot;de03f146-1dc2-4339-85fb-7c8b90e2a6ec&quot;:{&quot;type&quot;:&quot;FIGURE_OBJECT&quot;,&quot;id&quot;:&quot;de03f146-1dc2-4339-85fb-7c8b90e2a6ec&quot;,&quot;relativeTransform&quot;:{&quot;translate&quot;:{&quot;x&quot;:66.859944615151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8&quot;}},&quot;4540061f-9209-4c26-8051-f51a20fcfaf6&quot;:{&quot;type&quot;:&quot;FIGURE_OBJECT&quot;,&quot;id&quot;:&quot;4540061f-9209-4c26-8051-f51a20fcfaf6&quot;,&quot;relativeTransform&quot;:{&quot;translate&quot;:{&quot;x&quot;:-67.65318939909153,&quot;y&quot;:36.63555985888931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9&quot;}},&quot;395d097c-1c38-4db5-960d-063ec323ae1f&quot;:{&quot;type&quot;:&quot;FIGURE_OBJECT&quot;,&quot;id&quot;:&quot;395d097c-1c38-4db5-960d-063ec323ae1f&quot;,&quot;relativeTransform&quot;:{&quot;translate&quot;:{&quot;x&quot;:-55.5391662315132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&quot;}},&quot;2b6bd7ac-354b-40aa-bd00-e2d1bc63ebea&quot;:{&quot;type&quot;:&quot;FIGURE_OBJECT&quot;,&quot;id&quot;:&quot;2b6bd7ac-354b-40aa-bd00-e2d1bc63ebea&quot;,&quot;relativeTransform&quot;:{&quot;translate&quot;:{&quot;x&quot;:-23.608889854963817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2&quot;}},&quot;ce5d3475-c77c-4334-ae5b-15f2e9674fcd&quot;:{&quot;type&quot;:&quot;FIGURE_OBJECT&quot;,&quot;id&quot;:&quot;ce5d3475-c77c-4334-ae5b-15f2e9674fcd&quot;,&quot;relativeTransform&quot;:{&quot;translate&quot;:{&quot;x&quot;:8.3211045914770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5&quot;}},&quot;137b3039-8e48-408d-9a45-4b90d8d1bf50&quot;:{&quot;type&quot;:&quot;FIGURE_OBJECT&quot;,&quot;id&quot;:&quot;137b3039-8e48-408d-9a45-4b90d8d1bf50&quot;,&quot;relativeTransform&quot;:{&quot;translate&quot;:{&quot;x&quot;:-67.65297094429961,&quot;y&quot;:-21.9032801647846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&quot;}},&quot;f598ebd2-67b5-41f4-962f-f69702062538&quot;:{&quot;type&quot;:&quot;FIGURE_OBJECT&quot;,&quot;id&quot;:&quot;f598ebd2-67b5-41f4-962f-f69702062538&quot;,&quot;relativeTransform&quot;:{&quot;translate&quot;:{&quot;x&quot;:40.45606222685045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2&quot;}},&quot;009370ab-8d22-4827-bbfc-282948e09179&quot;:{&quot;type&quot;:&quot;FIGURE_OBJECT&quot;,&quot;id&quot;:&quot;009370ab-8d22-4827-bbfc-282948e09179&quot;,&quot;relativeTransform&quot;:{&quot;translate&quot;:{&quot;x&quot;:-67.65318939909153,&quot;y&quot;:10.23167747058882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5&quot;}},&quot;ab27a079-6eb9-4d5e-9938-e8aa5ec972d1&quot;:{&quot;type&quot;:&quot;FIGURE_OBJECT&quot;,&quot;id&quot;:&quot;ab27a079-6eb9-4d5e-9938-e8aa5ec972d1&quot;,&quot;relativeTransform&quot;:{&quot;translate&quot;:{&quot;x&quot;:72.3863386033999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&quot;}},&quot;9b41de39-f702-49d5-b80a-17fe5aafa70d&quot;:{&quot;type&quot;:&quot;FIGURE_OBJECT&quot;,&quot;id&quot;:&quot;9b41de39-f702-49d5-b80a-17fe5aafa70d&quot;,&quot;relativeTransform&quot;:{&quot;translate&quot;:{&quot;x&quot;:-67.65318939909153,&quot;y&quot;:42.1619538471382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2&quot;}},&quot;d5f3bf9b-2e9c-4a9d-816f-25ccba19024f&quot;:{&quot;type&quot;:&quot;FIGURE_OBJECT&quot;,&quot;id&quot;:&quot;d5f3bf9b-2e9c-4a9d-816f-25ccba19024f&quot;,&quot;relativeTransform&quot;:{&quot;translate&quot;:{&quot;x&quot;:-50.21745350208839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5&quot;}},&quot;adc42c34-8b63-4324-bc37-0e7a6ebcb7b7&quot;:{&quot;type&quot;:&quot;FIGURE_OBJECT&quot;,&quot;id&quot;:&quot;adc42c34-8b63-4324-bc37-0e7a6ebcb7b7&quot;,&quot;relativeTransform&quot;:{&quot;translate&quot;:{&quot;x&quot;:-18.082777796823432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3&quot;}},&quot;a0b9bc53-e271-4739-a5bb-6f0ef4625443&quot;:{&quot;type&quot;:&quot;FIGURE_OBJECT&quot;,&quot;id&quot;:&quot;a0b9bc53-e271-4739-a5bb-6f0ef4625443&quot;,&quot;relativeTransform&quot;:{&quot;translate&quot;:{&quot;x&quot;:-67.65297094429961,&quot;y&quot;:-48.3071625530851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4&quot;}},&quot;c3c09206-4231-40c8-ac58-e13e2c8ff688&quot;:{&quot;type&quot;:&quot;FIGURE_OBJECT&quot;,&quot;id&quot;:&quot;c3c09206-4231-40c8-ac58-e13e2c8ff688&quot;,&quot;relativeTransform&quot;:{&quot;translate&quot;:{&quot;x&quot;:13.81197538604591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&quot;}},&quot;d18506f9-973b-4138-a5fb-e5787d41fece&quot;:{&quot;type&quot;:&quot;FIGURE_OBJECT&quot;,&quot;id&quot;:&quot;d18506f9-973b-4138-a5fb-e5787d41fece&quot;,&quot;relativeTransform&quot;:{&quot;translate&quot;:{&quot;x&quot;:-67.65318939909153,&quot;y&quot;:-16.412409370215954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2&quot;}},&quot;2d59b50f-7224-46d6-9a08-bcb97431a8a0&quot;:{&quot;type&quot;:&quot;FIGURE_OBJECT&quot;,&quot;id&quot;:&quot;2d59b50f-7224-46d6-9a08-bcb97431a8a0&quot;,&quot;relativeTransform&quot;:{&quot;translate&quot;:{&quot;x&quot;:45.57309369745140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5&quot;}},&quot;9eed6dba-c771-406b-ae84-77ac256ad322&quot;:{&quot;type&quot;:&quot;FIGURE_OBJECT&quot;,&quot;id&quot;:&quot;9eed6dba-c771-406b-ae84-77ac256ad322&quot;,&quot;relativeTransform&quot;:{&quot;translate&quot;:{&quot;x&quot;:-67.65318939909153,&quot;y&quot;:15.34870894118965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&quot;}},&quot;f2c5cff8-e0d7-4935-97c3-8b9d8a3c9f0b&quot;:{&quot;type&quot;:&quot;FIGURE_OBJECT&quot;,&quot;id&quot;:&quot;f2c5cff8-e0d7-4935-97c3-8b9d8a3c9f0b&quot;,&quot;relativeTransform&quot;:{&quot;translate&quot;:{&quot;x&quot;:77.794603876156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5&quot;}},&quot;3aff0285-f4a5-40ba-a757-8b1363c6d475&quot;:{&quot;type&quot;:&quot;FIGURE_OBJECT&quot;,&quot;id&quot;:&quot;3aff0285-f4a5-40ba-a757-8b1363c6d475&quot;,&quot;relativeTransform&quot;:{&quot;translate&quot;:{&quot;x&quot;:-67.65318939909159,&quot;y&quot;:47.522181806516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&quot;}},&quot;cb3567e5-6f77-4209-afb6-1c462ab1d606&quot;:{&quot;type&quot;:&quot;FIGURE_OBJECT&quot;,&quot;id&quot;:&quot;cb3567e5-6f77-4209-afb6-1c462ab1d606&quot;,&quot;relativeTransform&quot;:{&quot;translate&quot;:{&quot;x&quot;:-44.8957407726634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2&quot;}},&quot;490e9704-6292-4ec1-a32f-aa6c24d3c678&quot;:{&quot;type&quot;:&quot;FIGURE_OBJECT&quot;,&quot;id&quot;:&quot;490e9704-6292-4ec1-a32f-aa6c24d3c678&quot;,&quot;relativeTransform&quot;:{&quot;translate&quot;:{&quot;x&quot;:-12.965464396113987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5&quot;}},&quot;00520c73-0059-4c8a-9305-666be2a5c490&quot;:{&quot;type&quot;:&quot;FIGURE_OBJECT&quot;,&quot;id&quot;:&quot;00520c73-0059-4c8a-9305-666be2a5c490&quot;,&quot;relativeTransform&quot;:{&quot;translate&quot;:{&quot;x&quot;:-67.65297094429961,&quot;y&quot;:-43.1898491523757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8&quot;}},&quot;028571f7-beac-4b3f-b838-27be5a367249&quot;:{&quot;type&quot;:&quot;FIGURE_OBJECT&quot;,&quot;id&quot;:&quot;028571f7-beac-4b3f-b838-27be5a367249&quot;,&quot;relativeTransform&quot;:{&quot;translate&quot;:{&quot;x&quot;:18.9645300503268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9&quot;}},&quot;7ca9cff6-d2ac-4309-85d8-1c72250616e6&quot;:{&quot;type&quot;:&quot;FIGURE_OBJECT&quot;,&quot;id&quot;:&quot;7ca9cff6-d2ac-4309-85d8-1c72250616e6&quot;,&quot;relativeTransform&quot;:{&quot;translate&quot;:{&quot;x&quot;:-67.65318939909153,&quot;y&quot;:-11.25985470593497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&quot;}},&quot;c9cc795a-87bd-4767-93e1-2a0e4fe407b6&quot;:{&quot;type&quot;:&quot;FIGURE_OBJECT&quot;,&quot;id&quot;:&quot;c9cc795a-87bd-4767-93e1-2a0e4fe407b6&quot;,&quot;relativeTransform&quot;:{&quot;translate&quot;:{&quot;x&quot;:50.8948064268763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05&quot;}},&quot;b7ac2d5b-093e-4fca-93b9-f315fc503e25&quot;:{&quot;type&quot;:&quot;FIGURE_OBJECT&quot;,&quot;id&quot;:&quot;b7ac2d5b-093e-4fca-93b9-f315fc503e25&quot;,&quot;relativeTransform&quot;:{&quot;translate&quot;:{&quot;x&quot;:-67.65318939909153,&quot;y&quot;:20.67042167061451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1&quot;}},&quot;ddb954c2-597d-49e3-97de-14b641c55986&quot;:{&quot;type&quot;:&quot;FIGURE_OBJECT&quot;,&quot;id&quot;:&quot;ddb954c2-597d-49e3-97de-14b641c55986&quot;,&quot;relativeTransform&quot;:{&quot;translate&quot;:{&quot;x&quot;:-39.5740280432385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2&quot;}},&quot;96d46a7e-712f-4854-b9b9-5bd0b9e33a06&quot;:{&quot;type&quot;:&quot;FIGURE_OBJECT&quot;,&quot;id&quot;:&quot;96d46a7e-712f-4854-b9b9-5bd0b9e33a06&quot;,&quot;relativeTransform&quot;:{&quot;translate&quot;:{&quot;x&quot;:-7.64403359679768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3&quot;}},&quot;41e8f5b0-b0a4-44de-a3ee-02057f66890a&quot;:{&quot;type&quot;:&quot;FIGURE_OBJECT&quot;,&quot;id&quot;:&quot;41e8f5b0-b0a4-44de-a3ee-02057f66890a&quot;,&quot;relativeTransform&quot;:{&quot;translate&quot;:{&quot;x&quot;:-67.65297094429961,&quot;y&quot;:-37.868418353059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&quot;}},&quot;afade0db-a7b9-4ee5-8b15-c80d93d6b306&quot;:{&quot;type&quot;:&quot;FIGURE_OBJECT&quot;,&quot;id&quot;:&quot;afade0db-a7b9-4ee5-8b15-c80d93d6b306&quot;,&quot;relativeTransform&quot;:{&quot;translate&quot;:{&quot;x&quot;:24.286242779751863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5&quot;}},&quot;2b38f1af-6290-4c7f-8e7f-ecfd5d2e657b&quot;:{&quot;type&quot;:&quot;FIGURE_OBJECT&quot;,&quot;id&quot;:&quot;2b38f1af-6290-4c7f-8e7f-ecfd5d2e657b&quot;,&quot;relativeTransform&quot;:{&quot;translate&quot;:{&quot;x&quot;:-67.68399152474534,&quot;y&quot;:-5.9381419765100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6&quot;}},&quot;82fb9b77-5331-41c8-b2d6-1c15b322a5c4&quot;:{&quot;type&quot;:&quot;FIGURE_OBJECT&quot;,&quot;id&quot;:&quot;82fb9b77-5331-41c8-b2d6-1c15b322a5c4&quot;,&quot;relativeTransform&quot;:{&quot;translate&quot;:{&quot;x&quot;:56.2165191563012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7&quot;}},&quot;1be7b198-f526-43bd-9f69-b09bd4c7a4e5&quot;:{&quot;type&quot;:&quot;FIGURE_OBJECT&quot;,&quot;id&quot;:&quot;1be7b198-f526-43bd-9f69-b09bd4c7a4e5&quot;,&quot;relativeTransform&quot;:{&quot;translate&quot;:{&quot;x&quot;:-67.65318939909153,&quot;y&quot;:25.9921344000394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8&quot;}},&quot;160fcab6-7b3a-4954-a127-6e443572b0cd&quot;:{&quot;type&quot;:&quot;FIGURE_OBJECT&quot;,&quot;id&quot;:&quot;160fcab6-7b3a-4954-a127-6e443572b0cd&quot;,&quot;relativeTransform&quot;:{&quot;translate&quot;:{&quot;x&quot;:-34.0479159850981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&quot;}},&quot;2eefc3fb-72cb-48ec-920a-d7258aed7592&quot;:{&quot;type&quot;:&quot;FIGURE_OBJECT&quot;,&quot;id&quot;:&quot;2eefc3fb-72cb-48ec-920a-d7258aed7592&quot;,&quot;relativeTransform&quot;:{&quot;translate&quot;:{&quot;x&quot;:-2.1176396085486875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05&quot;}},&quot;69a4c15e-f0ea-4e9e-ab30-0e3684b4bea6&quot;:{&quot;type&quot;:&quot;FIGURE_OBJECT&quot;,&quot;id&quot;:&quot;69a4c15e-f0ea-4e9e-ab30-0e3684b4bea6&quot;,&quot;relativeTransform&quot;:{&quot;translate&quot;:{&quot;x&quot;:-67.65297094429961,&quot;y&quot;:-32.342024364810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1&quot;}},&quot;c1bf4c75-78a5-496a-af80-7c44f89a74eb&quot;:{&quot;type&quot;:&quot;FIGURE_OBJECT&quot;,&quot;id&quot;:&quot;c1bf4c75-78a5-496a-af80-7c44f89a74eb&quot;,&quot;relativeTransform&quot;:{&quot;translate&quot;:{&quot;x&quot;:29.81263676800074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2&quot;}},&quot;8878cf46-9ac2-4a01-a950-91ede70c0fba&quot;:{&quot;type&quot;:&quot;FIGURE_OBJECT&quot;,&quot;id&quot;:&quot;8878cf46-9ac2-4a01-a950-91ede70c0fba&quot;,&quot;relativeTransform&quot;:{&quot;translate&quot;:{&quot;x&quot;:-67.65318939909153,&quot;y&quot;:-0.411747988261002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3&quot;}},&quot;c12d1f0c-c204-4ae8-802b-5fd6daa49c9a&quot;:{&quot;type&quot;:&quot;FIGURE_OBJECT&quot;,&quot;id&quot;:&quot;c12d1f0c-c204-4ae8-802b-5fd6daa49c9a&quot;,&quot;relativeTransform&quot;:{&quot;translate&quot;:{&quot;x&quot;:61.74291314455011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&quot;}},&quot;3a8d605f-cb44-4d88-be8a-af251627f44f&quot;:{&quot;type&quot;:&quot;FIGURE_OBJECT&quot;,&quot;id&quot;:&quot;3a8d605f-cb44-4d88-be8a-af251627f44f&quot;,&quot;relativeTransform&quot;:{&quot;translate&quot;:{&quot;x&quot;:-67.65318939909153,&quot;y&quot;:31.51852838828836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5&quot;}},&quot;cbdc83e9-208c-4f0c-81de-fb2122a9e677&quot;:{&quot;type&quot;:&quot;FIGURE_OBJECT&quot;,&quot;id&quot;:&quot;cbdc83e9-208c-4f0c-81de-fb2122a9e677&quot;,&quot;relativeTransform&quot;:{&quot;translate&quot;:{&quot;x&quot;:5.1680571095376076,&quot;y&quot;:58.94190100571629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20]}],&quot;text&quot;:&quot;Position in read (bp)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78.71387629784442,&quot;y&quot;:10.310245983570894},&quot;targetSize&quot;:{&quot;x&quot;:78.71387629784442,&quot;y&quot;:10.310245983570894},&quot;format&quot;:&quot;BETTER_TEXT&quot;,&quot;verticalAlign&quot;:&quot;TOP&quot;},&quot;isLocked&quot;:false,&quot;parent&quot;:{&quot;type&quot;:&quot;CHILD&quot;,&quot;parentId&quot;:&quot;c4373e79-fa67-4653-bfa0-cef7b5646e3a&quot;,&quot;order&quot;:&quot;96&quot;}},&quot;20666a6b-00dc-4cc7-a7d1-b74f23f76340&quot;:{&quot;type&quot;:&quot;FIGURE_OBJECT&quot;,&quot;id&quot;:&quot;20666a6b-00dc-4cc7-a7d1-b74f23f76340&quot;,&quot;relativeTransform&quot;:{&quot;translate&quot;:{&quot;x&quot;:-75.82781251578473,&quot;y&quot;:-0.779786686128158},&quot;rotate&quot;:-1.5707963267948966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6]}],&quot;text&quot;:&quot;Quality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25.00439108240159,&quot;y&quot;:14.287998140424008},&quot;targetSize&quot;:{&quot;x&quot;:25.00439108240159,&quot;y&quot;:14.287998140424008},&quot;format&quot;:&quot;BETTER_TEXT&quot;,&quot;verticalAlign&quot;:&quot;TOP&quot;},&quot;isLocked&quot;:false,&quot;parent&quot;:{&quot;type&quot;:&quot;CHILD&quot;,&quot;parentId&quot;:&quot;c4373e79-fa67-4653-bfa0-cef7b5646e3a&quot;,&quot;order&quot;:&quot;97&quot;}},&quot;a530b382-0b34-4ea7-87b4-371bb574b424&quot;:{&quot;type&quot;:&quot;FIGURE_OBJECT&quot;,&quot;id&quot;:&quot;a530b382-0b34-4ea7-87b4-371bb574b424&quot;,&quot;relativeTransform&quot;:{&quot;translate&quot;:{&quot;x&quot;:8.171563201454372,&quot;y&quot;:-55.95244362367051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,&quot;range&quot;:[0,24]}],&quot;text&quot;:&quot;Per base sequence quality&quot;,&quot;base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}],&quot;verticalAlign&quot;:&quot;TOP&quot;},&quot;size&quot;:{&quot;x&quot;:101.66206870583275,&quot;y&quot;:17.342847926160054},&quot;targetSize&quot;:{&quot;x&quot;:101.66206870583275,&quot;y&quot;:17.342847926160054},&quot;format&quot;:&quot;BETTER_TEXT&quot;,&quot;verticalAlign&quot;:&quot;TOP&quot;},&quot;isLocked&quot;:false,&quot;parent&quot;:{&quot;type&quot;:&quot;CHILD&quot;,&quot;parentId&quot;:&quot;c4373e79-fa67-4653-bfa0-cef7b5646e3a&quot;,&quot;order&quot;:&quot;98&quot;}},&quot;d3d68a36-1777-44f6-8ab9-ada8bd84bb4b&quot;:{&quot;relativeTransform&quot;:{&quot;translate&quot;:{&quot;x&quot;:-409.16459719153164,&quot;y&quot;:-40.74185328299037},&quot;rotate&quot;:0,&quot;skewX&quot;:0,&quot;scale&quot;:{&quot;x&quot;:1,&quot;y&quot;:1}},&quot;type&quot;:&quot;FIGURE_OBJECT&quot;,&quot;id&quot;:&quot;d3d68a36-1777-44f6-8ab9-ada8bd84bb4b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7&quot;},&quot;name&quot;:&quot;Sequenced genome (simple)&quot;,&quot;displayName&quot;:&quot;Sequenced genome (simple)&quot;,&quot;isPremium&quot;:true},&quot;e3c9d5e0-976b-4870-9fb5-c6dc4de6b33d&quot;:{&quot;type&quot;:&quot;FIGURE_OBJECT&quot;,&quot;id&quot;:&quot;e3c9d5e0-976b-4870-9fb5-c6dc4de6b33d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1&quot;}},&quot;8cb5f135-1036-4320-b6b1-6624b7c4eccf&quot;:{&quot;type&quot;:&quot;FIGURE_OBJECT&quot;,&quot;id&quot;:&quot;8cb5f135-1036-4320-b6b1-6624b7c4eccf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2&quot;}},&quot;b882821d-33ac-4297-9ff1-89fffaebe27f&quot;:{&quot;type&quot;:&quot;FIGURE_OBJECT&quot;,&quot;id&quot;:&quot;b882821d-33ac-4297-9ff1-89fffaebe27f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3&quot;}},&quot;51896c9c-6ecc-4961-9a90-12388aa68ecf&quot;:{&quot;type&quot;:&quot;FIGURE_OBJECT&quot;,&quot;id&quot;:&quot;51896c9c-6ecc-4961-9a90-12388aa68ecf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5&quot;}},&quot;1ef04103-9981-4b54-9ab0-f705f87192cb&quot;:{&quot;type&quot;:&quot;FIGURE_OBJECT&quot;,&quot;id&quot;:&quot;1ef04103-9981-4b54-9ab0-f705f87192c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6&quot;}},&quot;5ec5da50-481e-4dec-95bd-51144abc8f9f&quot;:{&quot;type&quot;:&quot;FIGURE_OBJECT&quot;,&quot;id&quot;:&quot;5ec5da50-481e-4dec-95bd-51144abc8f9f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7&quot;}},&quot;2bb77992-0d6d-4a8c-9c56-b0917de1582f&quot;:{&quot;type&quot;:&quot;FIGURE_OBJECT&quot;,&quot;id&quot;:&quot;2bb77992-0d6d-4a8c-9c56-b0917de1582f&quot;,&quot;relativeTransform&quot;:{&quot;translate&quot;:{&quot;x&quot;:-259.0027967917756,&quot;y&quot;:-29.84426239396684},&quot;rotate&quot;:0},&quot;opacity&quot;:1,&quot;path&quot;:{&quot;type&quot;:&quot;RECT&quot;,&quot;size&quot;:{&quot;x&quot;:67.25237646573498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2&quot;},&quot;layout&quot;:{&quot;sizeRatio&quot;:{&quot;x&quot;:0.88,&quot;y&quot;:0.88},&quot;keepAspectRatio&quot;:false}},&quot;a7779904-3eee-436d-8cff-cfb8fcc91a24&quot;:{&quot;type&quot;:&quot;FIGURE_OBJECT&quot;,&quot;id&quot;:&quot;a7779904-3eee-436d-8cff-cfb8fcc91a24&quot;,&quot;relativeTransform&quot;:{&quot;translate&quot;:{&quot;x&quot;:-350.02393747771697,&quot;y&quot;:-29.844050108870423},&quot;rotate&quot;:0,&quot;skewX&quot;:0,&quot;scale&quot;:{&quot;x&quot;:1,&quot;y&quot;:1}},&quot;layout&quot;:{&quot;sizeRatio&quot;:{&quot;x&quot;:0.88,&quot;y&quot;:0.88},&quot;keepAspectRatio&quot;:false},&quot;opacity&quot;:1,&quot;path&quot;:{&quot;type&quot;:&quot;RECT&quot;,&quot;size&quot;:{&quot;x&quot;:68.8195347603673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5&quot;}},&quot;d1ad1b12-6749-4456-9b4f-5c319082e0ff&quot;:{&quot;type&quot;:&quot;FIGURE_OBJECT&quot;,&quot;id&quot;:&quot;d1ad1b12-6749-4456-9b4f-5c319082e0ff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5.890825982145927,&quot;color&quot;:&quot;rgb(0,0,0)&quot;,&quot;fontWeight&quot;:&quot;normal&quot;,&quot;fontStyle&quot;:&quot;normal&quot;,&quot;decoration&quot;:&quot;none&quot;,&quot;script&quot;:&quot;none&quot;},&quot;range&quot;:[0,1]}],&quot;text&quot;:&quot;R1&quot;}],&quot;verticalAlign&quot;:&quot;TOP&quot;,&quot;_lastCaretLocation&quot;:{&quot;lineIndex&quot;:0,&quot;runIndex&quot;:-1,&quot;charIndex&quot;:-1,&quot;endOfLine&quot;:true}},&quot;size&quot;:{&quot;x&quot;:60.56119058912324,&quot;y&quot;:19},&quot;targetSize&quot;:{&quot;x&quot;:60.56119058912324,&quot;y&quot;:2},&quot;format&quot;:&quot;BETTER_TEXT&quot;},&quot;parent&quot;:{&quot;type&quot;:&quot;CHILD&quot;,&quot;parentId&quot;:&quot;a7779904-3eee-436d-8cff-cfb8fcc91a24&quot;,&quot;order&quot;:&quot;5&quot;}},&quot;b46f0430-a83a-4cae-8905-b9642889b7e9&quot;:{&quot;id&quot;:&quot;b46f0430-a83a-4cae-8905-b9642889b7e9&quot;,&quot;name&quot;:&quot;DNA (short, symbol)&quot;,&quot;displayName&quot;:&quot;&quot;,&quot;type&quot;:&quot;FIGURE_OBJECT&quot;,&quot;relativeTransform&quot;:{&quot;translate&quot;:{&quot;x&quot;:-238.14860076982825,&quot;y&quot;:-271.7615748580265},&quot;rotate&quot;:1.5707963267948966,&quot;skewX&quot;:0,&quot;scale&quot;:{&quot;x&quot;:1.319835500899462,&quot;y&quot;:1.319835500899462}},&quot;image&quot;:{&quot;url&quot;:&quot;https://icons.biorender.com/biorender/6329d3598dc9890028b7ab18/dna-short-symbol.png&quot;,&quot;fallbackUrl&quot;:&quot;https://res.cloudinary.com/dlcjuc3ej/image/upload/v1663685447/uweq1izggxsnbozixmas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&quot;,&quot;isPremium&quot;:false,&quot;isOrgIcon&quot;:false,&quot;size&quot;:{&quot;x&quot;:79,&quot;y&quot;:40.68796992481203}},&quot;source&quot;:{&quot;id&quot;:&quot;6329d2c58dc9890028b7aaf8&quot;,&quot;version&quot;:&quot;1663685447&quot;,&quot;type&quot;:&quot;ASSETS&quot;},&quot;isPremium&quot;:false,&quot;parent&quot;:{&quot;type&quot;:&quot;CHILD&quot;,&quot;parentId&quot;:&quot;f2649530-61e9-41f1-9f94-86db36006b6b&quot;,&quot;order&quot;:&quot;91&quot;}},&quot;10120448-a19e-4503-a2f3-46b884e093ea&quot;:{&quot;id&quot;:&quot;10120448-a19e-4503-a2f3-46b884e093ea&quot;,&quot;name&quot;:&quot;image.png&quot;,&quot;type&quot;:&quot;FIGURE_OBJECT&quot;,&quot;relativeTransform&quot;:{&quot;translate&quot;:{&quot;x&quot;:-364.53744837158894,&quot;y&quot;:-271.7613558362481},&quot;rotate&quot;:0,&quot;skewX&quot;:0,&quot;scale&quot;:{&quot;x&quot;:0.6097503441894072,&quot;y&quot;:0.6097503441894072}},&quot;image&quot;:{&quot;url&quot;:&quot;https://core.services.biorender.com/api/uploads/67ddd05a9669e6890616f61e/1742590042385_cb9dff80-2ddb-47bf-81cf-6f20b18ea009_icon.png&quot;,&quot;isPremium&quot;:false,&quot;isSignedURL&quot;:true,&quot;size&quot;:{&quot;x&quot;:300,&quot;y&quot;:170.99999999999997}},&quot;source&quot;:{&quot;id&quot;:&quot;67ddd05a9669e6890616f61e&quot;,&quot;type&quot;:&quot;UPLOADS&quot;},&quot;isPremium&quot;:false,&quot;parent&quot;:{&quot;type&quot;:&quot;CHILD&quot;,&quot;parentId&quot;:&quot;f2649530-61e9-41f1-9f94-86db36006b6b&quot;,&quot;order&quot;:&quot;92&quot;}},&quot;bb4532c2-c7fc-4c37-93fa-80a02a1f03d9&quot;:{&quot;id&quot;:&quot;bb4532c2-c7fc-4c37-93fa-80a02a1f03d9&quot;,&quot;type&quot;:&quot;FIGURE_OBJECT&quot;,&quot;relativeTransform&quot;:{&quot;translate&quot;:{&quot;x&quot;:-70.22246687354559,&quot;y&quot;:-273.7386712946651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28]}],&quot;text&quot;:&quot;Download FASTQ files from SRA&quot;}],&quot;_lastCaretLocation&quot;:{&quot;lineIndex&quot;:0,&quot;runIndex&quot;:0,&quot;charIndex&quot;:9}},&quot;format&quot;:&quot;BETTER_TEXT&quot;,&quot;size&quot;:{&quot;x&quot;:266,&quot;y&quot;:21.00000000000001},&quot;targetSize&quot;:{&quot;x&quot;:266,&quot;y&quot;:21.00000000000001}},&quot;parent&quot;:{&quot;type&quot;:&quot;CHILD&quot;,&quot;parentId&quot;:&quot;f2649530-61e9-41f1-9f94-86db36006b6b&quot;,&quot;order&quot;:&quot;95&quot;}},&quot;e2387e3e-6932-4235-b45b-e75f57307766&quot;:{&quot;id&quot;:&quot;e2387e3e-6932-4235-b45b-e75f57307766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5.890825982145927,&quot;color&quot;:&quot;black&quot;,&quot;fontWeight&quot;:&quot;normal&quot;,&quot;fontStyle&quot;:&quot;normal&quot;,&quot;decoration&quot;:&quot;none&quot;},&quot;range&quot;:[0,1]}],&quot;text&quot;:&quot;R2&quot;}],&quot;_lastCaretLocation&quot;:{&quot;lineIndex&quot;:0,&quot;runIndex&quot;:-1,&quot;charIndex&quot;:-1,&quot;endOfLine&quot;:true}},&quot;format&quot;:&quot;BETTER_TEXT&quot;,&quot;size&quot;:{&quot;x&quot;:59.18209128984679,&quot;y&quot;:18.728473478957703},&quot;targetSize&quot;:{&quot;x&quot;:59.18209128984679,&quot;y&quot;:2}},&quot;parent&quot;:{&quot;type&quot;:&quot;CHILD&quot;,&quot;parentId&quot;:&quot;2bb77992-0d6d-4a8c-9c56-b0917de1582f&quot;,&quot;order&quot;:&quot;5&quot;}},&quot;1b8a3a8f-57a7-49e5-ad24-891899489931&quot;:{&quot;id&quot;:&quot;1b8a3a8f-57a7-49e5-ad24-891899489931&quot;,&quot;type&quot;:&quot;FIGURE_OBJECT&quot;,&quot;relativeTransform&quot;:{&quot;translate&quot;:{&quot;x&quot;:-108.72231611939534,&quot;y&quot;:-80.79753337590105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21]}],&quot;text&quot;:&quot;Paired-end FASTQ files&quot;}],&quot;_lastCaretLocation&quot;:{&quot;lineIndex&quot;:0,&quot;runIndex&quot;:-1,&quot;charIndex&quot;:-1,&quot;endOfLine&quot;:true}},&quot;format&quot;:&quot;BETTER_TEXT&quot;,&quot;size&quot;:{&quot;x&quot;:189,&quot;y&quot;:21.00000000000001},&quot;targetSize&quot;:{&quot;x&quot;:189,&quot;y&quot;:21.00000000000001}},&quot;parent&quot;:{&quot;type&quot;:&quot;CHILD&quot;,&quot;parentId&quot;:&quot;f2649530-61e9-41f1-9f94-86db36006b6b&quot;,&quot;order&quot;:&quot;97&quot;}},&quot;128f745b-e17a-4f0a-9970-0ce7d3d2fd52&quot;:{&quot;type&quot;:&quot;FIGURE_OBJECT&quot;,&quot;id&quot;:&quot;128f745b-e17a-4f0a-9970-0ce7d3d2fd52&quot;,&quot;relativeTransform&quot;:{&quot;translate&quot;:{&quot;x&quot;:-367.76854633648674,&quot;y&quot;:39.85695663808962},&quot;rotate&quot;:0},&quot;opacity&quot;:1,&quot;path&quot;:{&quot;type&quot;:&quot;POLY_LINE&quot;,&quot;points&quot;:[{&quot;x&quot;:-79.5285445208055,&quot;y&quot;:0},{&quot;x&quot;:79.5285445208055,&quot;y&quot;:0}],&quot;closed&quot;:false},&quot;pathStyles&quot;:[{&quot;type&quot;:&quot;FILL&quot;,&quot;fillStyle&quot;:&quot;rgba(0,0,0,0)&quot;},{&quot;type&quot;:&quot;STROKE&quot;,&quot;strokeStyle&quot;:&quot;#232323&quot;,&quot;lineWidth&quot;:2.14461913691752,&quot;lineJoin&quot;:&quot;round&quot;}],&quot;isLocked&quot;:false,&quot;parent&quot;:{&quot;type&quot;:&quot;CHILD&quot;,&quot;parentId&quot;:&quot;022c2638-aeee-4177-bd62-e47fd19fc28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893585f4-315d-4053-8f2f-650a937c60da&quot;:{&quot;type&quot;:&quot;FIGURE_OBJECT&quot;,&quot;id&quot;:&quot;893585f4-315d-4053-8f2f-650a937c60da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d7102dd8-f445-4dbb-af45-e6ff6513844a&quot;:{&quot;type&quot;:&quot;FIGURE_OBJECT&quot;,&quot;id&quot;:&quot;d7102dd8-f445-4dbb-af45-e6ff6513844a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4e93f12d-2abf-4071-a60e-4b1ca03dc4f2&quot;:{&quot;type&quot;:&quot;FIGURE_OBJECT&quot;,&quot;id&quot;:&quot;4e93f12d-2abf-4071-a60e-4b1ca03dc4f2&quot;,&quot;parent&quot;:{&quot;type&quot;:&quot;CHILD&quot;,&quot;parentId&quot;:&quot;022c2638-aeee-4177-bd62-e47fd19fc285&quot;,&quot;order&quot;:&quot;5&quot;},&quot;relativeTransform&quot;:{&quot;translate&quot;:{&quot;x&quot;:-94.86907595121467,&quot;y&quot;:9.579591972808336},&quot;rotate&quot;:0}},&quot;cd001329-375a-4e01-99eb-5664b42c5205&quot;:{&quot;type&quot;:&quot;FIGURE_OBJECT&quot;,&quot;id&quot;:&quot;cd001329-375a-4e01-99eb-5664b42c5205&quot;,&quot;parent&quot;:{&quot;type&quot;:&quot;CHILD&quot;,&quot;parentId&quot;:&quot;022c2638-aeee-4177-bd62-e47fd19fc285&quot;,&quot;order&quot;:&quot;7&quot;},&quot;relativeTransform&quot;:{&quot;translate&quot;:{&quot;x&quot;:-640.6685091253055,&quot;y&quot;:70.31696488961117},&quot;rotate&quot;:3.141592653589793}},&quot;bb5c59a3-16bb-43ef-9aba-3d9bc47726d4&quot;:{&quot;type&quot;:&quot;FIGURE_OBJECT&quot;,&quot;id&quot;:&quot;bb5c59a3-16bb-43ef-9aba-3d9bc47726d4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fbe98e1b-471e-4eed-bef9-1c2c6db76fd4&quot;:{&quot;type&quot;:&quot;FIGURE_OBJECT&quot;,&quot;id&quot;:&quot;fbe98e1b-471e-4eed-bef9-1c2c6db76fd4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022c2638-aeee-4177-bd62-e47fd19fc285&quot;:{&quot;type&quot;:&quot;FIGURE_OBJECT&quot;,&quot;id&quot;:&quot;022c2638-aeee-4177-bd62-e47fd19fc285&quot;,&quot;parent&quot;:{&quot;type&quot;:&quot;CHILD&quot;,&quot;parentId&quot;:&quot;ba9654d3-da71-4a79-8200-ac62abd567c2&quot;,&quot;order&quot;:&quot;7&quot;},&quot;relativeTransform&quot;:{&quot;translate&quot;:{&quot;x&quot;:62.95041987955095,&quot;y&quot;:-140.66254751659017},&quot;rotate&quot;:0}},&quot;ba9654d3-da71-4a79-8200-ac62abd567c2&quot;:{&quot;type&quot;:&quot;FIGURE_OBJECT&quot;,&quot;id&quot;:&quot;ba9654d3-da71-4a79-8200-ac62abd567c2&quot;,&quot;parent&quot;:{&quot;type&quot;:&quot;CHILD&quot;,&quot;parentId&quot;:&quot;f2649530-61e9-41f1-9f94-86db36006b6b&quot;,&quot;order&quot;:&quot;999&quot;},&quot;relativeTransform&quot;:{&quot;translate&quot;:{&quot;x&quot;:-59.71863440796369,&quot;y&quot;:-40.43383038738805},&quot;rotate&quot;:0,&quot;skewX&quot;:0,&quot;scale&quot;:{&quot;x&quot;:1,&quot;y&quot;:1}}},&quot;cce98c49-373a-480b-9e6c-47b075813ea4&quot;:{&quot;type&quot;:&quot;FIGURE_OBJECT&quot;,&quot;id&quot;:&quot;cce98c49-373a-480b-9e6c-47b075813ea4&quot;,&quot;relativeTransform&quot;:{&quot;translate&quot;:{&quot;x&quot;:0,&quot;y&quot;:-8.74131293387486},&quot;rotate&quot;:0,&quot;skewX&quot;:0,&quot;scale&quot;:{&quot;x&quot;:1,&quot;y&quot;:1}},&quot;opacity&quot;:1,&quot;path&quot;:{&quot;type&quot;:&quot;POLY_LINE&quot;,&quot;points&quot;:[{&quot;x&quot;:-364.2213722447859,&quot;y&quot;:-207.0013601359915},{&quot;x&quot;:-364.2213722447859,&quot;y&quot;:-149.57357686852538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5&quot;},&quot;connectorInfo&quot;:{&quot;connectedObjects&quot;:[],&quot;type&quot;:&quot;LINE&quot;,&quot;offset&quot;:{&quot;x&quot;:0,&quot;y&quot;:0},&quot;bending&quot;:0.1,&quot;firstElementIsHead&quot;:false,&quot;customized&quot;:false}},&quot;34a18ba9-7fbc-4259-94eb-a423e37244ca&quot;:{&quot;relativeTransform&quot;:{&quot;translate&quot;:{&quot;x&quot;:-409.16439614010096,&quot;y&quot;:-98.64907179072549},&quot;rotate&quot;:0,&quot;skewX&quot;:0,&quot;scale&quot;:{&quot;x&quot;:1,&quot;y&quot;:1}},&quot;type&quot;:&quot;FIGURE_OBJECT&quot;,&quot;id&quot;:&quot;34a18ba9-7fbc-4259-94eb-a423e37244ca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8&quot;},&quot;name&quot;:&quot;Sequenced genome (simple)&quot;,&quot;displayName&quot;:&quot;Sequenced genome (simple)&quot;,&quot;isPremium&quot;:true},&quot;7348e7e8-84c4-4ee8-92b9-0e661570e779&quot;:{&quot;type&quot;:&quot;FIGURE_OBJECT&quot;,&quot;id&quot;:&quot;7348e7e8-84c4-4ee8-92b9-0e661570e779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1&quot;}},&quot;95cf6d21-0175-4ea7-8601-2ed3e5352cdb&quot;:{&quot;type&quot;:&quot;FIGURE_OBJECT&quot;,&quot;id&quot;:&quot;95cf6d21-0175-4ea7-8601-2ed3e5352cdb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2&quot;}},&quot;82d22d90-0631-4254-a406-424f9293df70&quot;:{&quot;type&quot;:&quot;FIGURE_OBJECT&quot;,&quot;id&quot;:&quot;82d22d90-0631-4254-a406-424f9293df70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3&quot;}},&quot;beb8c040-b487-4d3f-b709-101b09472b9b&quot;:{&quot;type&quot;:&quot;FIGURE_OBJECT&quot;,&quot;id&quot;:&quot;beb8c040-b487-4d3f-b709-101b09472b9b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5&quot;}},&quot;e45156c1-ba0e-4b5e-802d-a3c7f4af4f66&quot;:{&quot;type&quot;:&quot;FIGURE_OBJECT&quot;,&quot;id&quot;:&quot;e45156c1-ba0e-4b5e-802d-a3c7f4af4f66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6&quot;}},&quot;62245ba8-275c-4cad-b485-e66d3bbf4976&quot;:{&quot;type&quot;:&quot;FIGURE_OBJECT&quot;,&quot;id&quot;:&quot;62245ba8-275c-4cad-b485-e66d3bbf4976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7&quot;}},&quot;7d86e39e-7e3e-43ee-8b4e-f25e927121e0&quot;:{&quot;relativeTransform&quot;:{&quot;translate&quot;:{&quot;x&quot;:-318.0350377793107,&quot;y&quot;:-98.6486976584752},&quot;rotate&quot;:0,&quot;skewX&quot;:0,&quot;scale&quot;:{&quot;x&quot;:1,&quot;y&quot;:1}},&quot;type&quot;:&quot;FIGURE_OBJECT&quot;,&quot;id&quot;:&quot;7d86e39e-7e3e-43ee-8b4e-f25e927121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&quot;},&quot;name&quot;:&quot;Sequenced genome (simple)&quot;,&quot;displayName&quot;:&quot;Sequenced genome (simple)&quot;,&quot;isPremium&quot;:true},&quot;32ce7b19-e2f8-4c7b-b67c-73f7b4efd511&quot;:{&quot;type&quot;:&quot;FIGURE_OBJECT&quot;,&quot;id&quot;:&quot;32ce7b19-e2f8-4c7b-b67c-73f7b4efd511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1&quot;}},&quot;9ddbd857-92b2-41b1-bf43-372e2e2cb2cc&quot;:{&quot;type&quot;:&quot;FIGURE_OBJECT&quot;,&quot;id&quot;:&quot;9ddbd857-92b2-41b1-bf43-372e2e2cb2cc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2&quot;}},&quot;2598e354-5a76-4f48-a9da-98b33ca193b6&quot;:{&quot;type&quot;:&quot;FIGURE_OBJECT&quot;,&quot;id&quot;:&quot;2598e354-5a76-4f48-a9da-98b33ca193b6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3&quot;}},&quot;2d68d3b9-95fd-4d1b-b73b-a69ce04b2922&quot;:{&quot;type&quot;:&quot;FIGURE_OBJECT&quot;,&quot;id&quot;:&quot;2d68d3b9-95fd-4d1b-b73b-a69ce04b2922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5&quot;}},&quot;342e16af-073f-4d75-b5fa-77479b96ac7b&quot;:{&quot;type&quot;:&quot;FIGURE_OBJECT&quot;,&quot;id&quot;:&quot;342e16af-073f-4d75-b5fa-77479b96ac7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6&quot;}},&quot;a421f12b-d09a-4577-bbfb-a3638dfb1230&quot;:{&quot;type&quot;:&quot;FIGURE_OBJECT&quot;,&quot;id&quot;:&quot;a421f12b-d09a-4577-bbfb-a3638dfb123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7&quot;}},&quot;c4058a53-1d1c-4ae3-8d44-9dcca0ee7259&quot;:{&quot;relativeTransform&quot;:{&quot;translate&quot;:{&quot;x&quot;:-317.96743462501854,&quot;y&quot;:-40.741820055226015},&quot;rotate&quot;:0,&quot;skewX&quot;:0,&quot;scale&quot;:{&quot;x&quot;:1,&quot;y&quot;:1}},&quot;type&quot;:&quot;FIGURE_OBJECT&quot;,&quot;id&quot;:&quot;c4058a53-1d1c-4ae3-8d44-9dcca0ee7259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5&quot;},&quot;name&quot;:&quot;Sequenced genome (simple)&quot;,&quot;displayName&quot;:&quot;Sequenced genome (simple)&quot;,&quot;isPremium&quot;:true},&quot;d54238a9-62a2-4c3b-b19f-39bc604189d6&quot;:{&quot;type&quot;:&quot;FIGURE_OBJECT&quot;,&quot;id&quot;:&quot;d54238a9-62a2-4c3b-b19f-39bc604189d6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1&quot;}},&quot;2002d280-d1d4-4b7b-b77b-d1b1402296e5&quot;:{&quot;type&quot;:&quot;FIGURE_OBJECT&quot;,&quot;id&quot;:&quot;2002d280-d1d4-4b7b-b77b-d1b1402296e5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2&quot;}},&quot;cef63482-f23d-4104-b2dc-3f3d3ca77343&quot;:{&quot;type&quot;:&quot;FIGURE_OBJECT&quot;,&quot;id&quot;:&quot;cef63482-f23d-4104-b2dc-3f3d3ca77343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3&quot;}},&quot;0aec1872-2741-4be2-8057-6d5f167dc06d&quot;:{&quot;type&quot;:&quot;FIGURE_OBJECT&quot;,&quot;id&quot;:&quot;0aec1872-2741-4be2-8057-6d5f167dc06d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5&quot;}},&quot;e3a21ee7-b4d1-4c6b-857b-b93a039c2dd2&quot;:{&quot;type&quot;:&quot;FIGURE_OBJECT&quot;,&quot;id&quot;:&quot;e3a21ee7-b4d1-4c6b-857b-b93a039c2dd2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6&quot;}},&quot;92adc89c-39ba-4763-9e5b-d22fc7f987f0&quot;:{&quot;type&quot;:&quot;FIGURE_OBJECT&quot;,&quot;id&quot;:&quot;92adc89c-39ba-4763-9e5b-d22fc7f987f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7&quot;}},&quot;3a2de315-83df-4d8f-a3b4-3471f250eeeb&quot;:{&quot;type&quot;:&quot;FIGURE_OBJECT&quot;,&quot;id&quot;:&quot;3a2de315-83df-4d8f-a3b4-3471f250eeeb&quot;,&quot;relativeTransform&quot;:{&quot;translate&quot;:{&quot;x&quot;:161.81537581709472,&quot;y&quot;:353.8249753990779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7&quot;},&quot;connectorInfo&quot;:{&quot;connectedObjects&quot;:[],&quot;type&quot;:&quot;LINE&quot;,&quot;offset&quot;:{&quot;x&quot;:0,&quot;y&quot;:0},&quot;bending&quot;:0.1,&quot;firstElementIsHead&quot;:false,&quot;customized&quot;:false}},&quot;e3d41516-54f5-4864-a1b5-6962b6af5839&quot;:{&quot;id&quot;:&quot;e3d41516-54f5-4864-a1b5-6962b6af5839&quot;,&quot;type&quot;:&quot;FIGURE_OBJECT&quot;,&quot;relativeTransform&quot;:{&quot;translate&quot;:{&quot;x&quot;:-108.72240037052978,&quot;y&quot;:98.54570239222899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19]}],&quot;text&quot;:&quot;Read quality control&quot;}],&quot;_lastCaretLocation&quot;:{&quot;lineIndex&quot;:0,&quot;runIndex&quot;:-1,&quot;charIndex&quot;:-1,&quot;endOfLine&quot;:true}},&quot;format&quot;:&quot;BETTER_TEXT&quot;,&quot;size&quot;:{&quot;x&quot;:189,&quot;y&quot;:21.00000000000001},&quot;targetSize&quot;:{&quot;x&quot;:189,&quot;y&quot;:21.00000000000001}},&quot;parent&quot;:{&quot;type&quot;:&quot;CHILD&quot;,&quot;parentId&quot;:&quot;f2649530-61e9-41f1-9f94-86db36006b6b&quot;,&quot;order&quot;:&quot;99998&quot;}},&quot;10203336-c065-46f3-b795-c64a9d9e3cc1&quot;:{&quot;type&quot;:&quot;FIGURE_OBJECT&quot;,&quot;id&quot;:&quot;10203336-c065-46f3-b795-c64a9d9e3cc1&quot;,&quot;relativeTransform&quot;:{&quot;translate&quot;:{&quot;x&quot;:161.77154889791439,&quot;y&quot;:547.0738040031024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9&quot;},&quot;connectorInfo&quot;:{&quot;connectedObjects&quot;:[],&quot;type&quot;:&quot;LINE&quot;,&quot;offset&quot;:{&quot;x&quot;:0,&quot;y&quot;:0},&quot;bending&quot;:0.1,&quot;firstElementIsHead&quot;:false,&quot;customized&quot;:false}},&quot;602a6df8-aa43-4ad8-9d8d-f02416690030&quot;:{&quot;relativeTransform&quot;:{&quot;translate&quot;:{&quot;x&quot;:-430.24482095642014,&quot;y&quot;:311.14060813078197},&quot;rotate&quot;:0,&quot;skewX&quot;:0,&quot;scale&quot;:{&quot;x&quot;:1,&quot;y&quot;:1}},&quot;type&quot;:&quot;FIGURE_OBJECT&quot;,&quot;id&quot;:&quot;602a6df8-aa43-4ad8-9d8d-f0241669003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5&quot;},&quot;name&quot;:&quot;Sequenced genome (simple)&quot;,&quot;displayName&quot;:&quot;Sequenced genome (simple)&quot;,&quot;isPremium&quot;:true},&quot;5ea508c9-5d9d-49df-95ae-2a1082807c45&quot;:{&quot;type&quot;:&quot;FIGURE_OBJECT&quot;,&quot;id&quot;:&quot;5ea508c9-5d9d-49df-95ae-2a1082807c45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1&quot;}},&quot;933a44e9-2724-4ea5-8299-7bfbe645f954&quot;:{&quot;type&quot;:&quot;FIGURE_OBJECT&quot;,&quot;id&quot;:&quot;933a44e9-2724-4ea5-8299-7bfbe645f954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2&quot;}},&quot;2e992fcb-1b0e-4e20-aba1-e0e1e69af10b&quot;:{&quot;type&quot;:&quot;FIGURE_OBJECT&quot;,&quot;id&quot;:&quot;2e992fcb-1b0e-4e20-aba1-e0e1e69af10b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3&quot;}},&quot;e8683895-d1c2-4dcd-9983-3189fbb7fbfe&quot;:{&quot;type&quot;:&quot;FIGURE_OBJECT&quot;,&quot;id&quot;:&quot;e8683895-d1c2-4dcd-9983-3189fbb7fbfe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5&quot;}},&quot;7486b5d1-3091-4b44-86a9-ab7c8289a410&quot;:{&quot;type&quot;:&quot;FIGURE_OBJECT&quot;,&quot;id&quot;:&quot;7486b5d1-3091-4b44-86a9-ab7c8289a410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6&quot;}},&quot;267c7895-4b32-49a7-80b1-3643763f1061&quot;:{&quot;type&quot;:&quot;FIGURE_OBJECT&quot;,&quot;id&quot;:&quot;267c7895-4b32-49a7-80b1-3643763f106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7&quot;}},&quot;9bce0378-4824-4085-afff-1a69ed365778&quot;:{&quot;id&quot;:&quot;9bce0378-4824-4085-afff-1a69ed365778&quot;,&quot;name&quot;:&quot;Bacillus (pili)&quot;,&quot;displayName&quot;:&quot;&quot;,&quot;type&quot;:&quot;FIGURE_OBJECT&quot;,&quot;relativeTransform&quot;:{&quot;translate&quot;:{&quot;x&quot;:-423.86233375986825,&quot;y&quot;:273.8944719280789},&quot;rotate&quot;:0,&quot;skewX&quot;:0,&quot;scale&quot;:{&quot;x&quot;:1,&quot;y&quot;:1}},&quot;image&quot;:{&quot;url&quot;:&quot;https://icons.cdn.biorender.com/biorender/5b070a4bbd399f0014847cc9/20200109200857/image/5b070a4bbd399f0014847cc9.png&quot;,&quot;isPremium&quot;:false,&quot;isOrgIcon&quot;:false,&quot;size&quot;:{&quot;x&quot;:75,&quot;y&quot;:38.94230769230769}},&quot;source&quot;:{&quot;id&quot;:&quot;5b070a4bbd399f0014847cc9&quot;,&quot;version&quot;:&quot;20200109200857&quot;,&quot;type&quot;:&quot;ASSETS&quot;},&quot;isPremium&quot;:false,&quot;parent&quot;:{&quot;type&quot;:&quot;CHILD&quot;,&quot;parentId&quot;:&quot;f2649530-61e9-41f1-9f94-86db36006b6b&quot;,&quot;order&quot;:&quot;999997&quot;}},&quot;ebc25500-2228-43a3-8fac-f8155773cee0&quot;:{&quot;id&quot;:&quot;ebc25500-2228-43a3-8fac-f8155773cee0&quot;,&quot;name&quot;:&quot;SARS&quot;,&quot;displayName&quot;:&quot;&quot;,&quot;type&quot;:&quot;FIGURE_OBJECT&quot;,&quot;relativeTransform&quot;:{&quot;translate&quot;:{&quot;x&quot;:-356.22376061681774,&quot;y&quot;:271.8019721825549},&quot;rotate&quot;:0,&quot;skewX&quot;:0,&quot;scale&quot;:{&quot;x&quot;:0.7848074724659675,&quot;y&quot;:0.7848074724659675}},&quot;image&quot;:{&quot;url&quot;:&quot;https://icons.cdn.biorender.com/biorender/5acbaeb93f8c3400148e4048/20180409182012/image/5acbaeb93f8c3400148e4048.png&quot;,&quot;isPremium&quot;:false,&quot;isOrgIcon&quot;:false,&quot;size&quot;:{&quot;x&quot;:50,&quot;y&quot;:50}},&quot;source&quot;:{&quot;id&quot;:&quot;5acbaeb93f8c3400148e4048&quot;,&quot;version&quot;:&quot;20180409182012&quot;,&quot;type&quot;:&quot;ASSETS&quot;},&quot;isPremium&quot;:false,&quot;parent&quot;:{&quot;type&quot;:&quot;CHILD&quot;,&quot;parentId&quot;:&quot;f2649530-61e9-41f1-9f94-86db36006b6b&quot;,&quot;order&quot;:&quot;999998&quot;}},&quot;f00ac019-f7d3-4bbb-9ee0-0cbfbd1d36a5&quot;:{&quot;id&quot;:&quot;f00ac019-f7d3-4bbb-9ee0-0cbfbd1d36a5&quot;,&quot;name&quot;:&quot;Adult female head (anterior, eyes open)&quot;,&quot;displayName&quot;:&quot;&quot;,&quot;type&quot;:&quot;FIGURE_OBJECT&quot;,&quot;relativeTransform&quot;:{&quot;translate&quot;:{&quot;x&quot;:-293.5317136781922,&quot;y&quot;:272.5385352506988},&quot;rotate&quot;:0,&quot;skewX&quot;:0,&quot;scale&quot;:{&quot;x&quot;:0.37635379313331274,&quot;y&quot;:0.3763537931333128}},&quot;image&quot;:{&quot;url&quot;:&quot;https://icons.cdn.biorender.com/biorender/5e83ae152fef720028aa6413/20200331205519/image/5e83ae152fef720028aa6413.png&quot;,&quot;isPremium&quot;:true,&quot;isOrgIcon&quot;:false,&quot;size&quot;:{&quot;x&quot;:150,&quot;y&quot;:129.375}},&quot;source&quot;:{&quot;id&quot;:&quot;5e83ae152fef720028aa6413&quot;,&quot;version&quot;:&quot;20200331205519&quot;,&quot;type&quot;:&quot;ASSETS&quot;},&quot;isPremium&quot;:true,&quot;parent&quot;:{&quot;type&quot;:&quot;CHILD&quot;,&quot;parentId&quot;:&quot;f2649530-61e9-41f1-9f94-86db36006b6b&quot;,&quot;order&quot;:&quot;999999&quot;}},&quot;564668e2-80e1-44ed-a150-e5982c3755e0&quot;:{&quot;relativeTransform&quot;:{&quot;translate&quot;:{&quot;x&quot;:-362.1830884633796,&quot;y&quot;:311.14152421894886},&quot;rotate&quot;:0,&quot;skewX&quot;:0,&quot;scale&quot;:{&quot;x&quot;:1,&quot;y&quot;:1}},&quot;type&quot;:&quot;FIGURE_OBJECT&quot;,&quot;id&quot;:&quot;564668e2-80e1-44ed-a150-e5982c3755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5&quot;},&quot;name&quot;:&quot;Sequenced genome (simple)&quot;,&quot;displayName&quot;:&quot;Sequenced genome (simple)&quot;,&quot;isPremium&quot;:true},&quot;1e65d0bd-1628-4648-91ca-28dafce16bb0&quot;:{&quot;type&quot;:&quot;FIGURE_OBJECT&quot;,&quot;id&quot;:&quot;1e65d0bd-1628-4648-91ca-28dafce16bb0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1&quot;}},&quot;c675d4cc-e0f0-4ed1-9410-5f036b0c7b7d&quot;:{&quot;type&quot;:&quot;FIGURE_OBJECT&quot;,&quot;id&quot;:&quot;c675d4cc-e0f0-4ed1-9410-5f036b0c7b7d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2&quot;}},&quot;3ad061bc-d9f4-442a-9689-b428b46d4ef8&quot;:{&quot;type&quot;:&quot;FIGURE_OBJECT&quot;,&quot;id&quot;:&quot;3ad061bc-d9f4-442a-9689-b428b46d4ef8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3&quot;}},&quot;bc02ea59-70b3-41a7-a72a-dfcc9603b5d0&quot;:{&quot;type&quot;:&quot;FIGURE_OBJECT&quot;,&quot;id&quot;:&quot;bc02ea59-70b3-41a7-a72a-dfcc9603b5d0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5&quot;}},&quot;b0fd6b21-7498-493a-ab8c-5bb1cd04bef5&quot;:{&quot;type&quot;:&quot;FIGURE_OBJECT&quot;,&quot;id&quot;:&quot;b0fd6b21-7498-493a-ab8c-5bb1cd04bef5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6&quot;}},&quot;28df9b7b-773b-49bb-bdb6-a4148f49c604&quot;:{&quot;type&quot;:&quot;FIGURE_OBJECT&quot;,&quot;id&quot;:&quot;28df9b7b-773b-49bb-bdb6-a4148f49c604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7&quot;}},&quot;0f1e6670-79bf-4f12-b8cb-091fa219d0a4&quot;:{&quot;relativeTransform&quot;:{&quot;translate&quot;:{&quot;x&quot;:-298.36495386747754,&quot;y&quot;:311.1414403071158},&quot;rotate&quot;:0,&quot;skewX&quot;:0,&quot;scale&quot;:{&quot;x&quot;:1,&quot;y&quot;:1}},&quot;type&quot;:&quot;FIGURE_OBJECT&quot;,&quot;id&quot;:&quot;0f1e6670-79bf-4f12-b8cb-091fa219d0a4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7&quot;},&quot;name&quot;:&quot;Sequenced genome (simple)&quot;,&quot;displayName&quot;:&quot;Sequenced genome (simple)&quot;,&quot;isPremium&quot;:true},&quot;ddf8c6f9-7eb1-4636-9adf-ffb49c3a095b&quot;:{&quot;type&quot;:&quot;FIGURE_OBJECT&quot;,&quot;id&quot;:&quot;ddf8c6f9-7eb1-4636-9adf-ffb49c3a095b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1&quot;}},&quot;bbd618b7-621d-4961-b028-15ec78f34afa&quot;:{&quot;type&quot;:&quot;FIGURE_OBJECT&quot;,&quot;id&quot;:&quot;bbd618b7-621d-4961-b028-15ec78f34afa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2&quot;}},&quot;e281fe04-a9d4-48de-8323-4762c93194e1&quot;:{&quot;type&quot;:&quot;FIGURE_OBJECT&quot;,&quot;id&quot;:&quot;e281fe04-a9d4-48de-8323-4762c93194e1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3&quot;}},&quot;29c3cc3e-17a5-4410-906a-d3be7194dc48&quot;:{&quot;type&quot;:&quot;FIGURE_OBJECT&quot;,&quot;id&quot;:&quot;29c3cc3e-17a5-4410-906a-d3be7194dc48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5&quot;}},&quot;23306f76-4dbf-499d-b7e0-2af6ffbf4b04&quot;:{&quot;type&quot;:&quot;FIGURE_OBJECT&quot;,&quot;id&quot;:&quot;23306f76-4dbf-499d-b7e0-2af6ffbf4b04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6&quot;}},&quot;b54bb14d-fb61-45f4-845a-0546bbe45d01&quot;:{&quot;type&quot;:&quot;FIGURE_OBJECT&quot;,&quot;id&quot;:&quot;b54bb14d-fb61-45f4-845a-0546bbe45d0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7&quot;}},&quot;46f104f4-9bf8-439c-ab4b-a78f811c1681&quot;:{&quot;id&quot;:&quot;46f104f4-9bf8-439c-ab4b-a78f811c1681&quot;,&quot;type&quot;:&quot;FIGURE_OBJECT&quot;,&quot;relativeTransform&quot;:{&quot;translate&quot;:{&quot;x&quot;:-79.09834633686913,&quot;y&quot;:291.3132653057401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32]}],&quot;text&quot;:&quot;Taxonomic classification of reads&quot;}],&quot;_lastCaretLocation&quot;:{&quot;lineIndex&quot;:0,&quot;runIndex&quot;:-1,&quot;charIndex&quot;:-1,&quot;endOfLine&quot;:true}},&quot;format&quot;:&quot;BETTER_TEXT&quot;,&quot;size&quot;:{&quot;x&quot;:248.24667827659982,&quot;y&quot;:21.000831497731102},&quot;targetSize&quot;:{&quot;x&quot;:248.24667827659982,&quot;y&quot;:21.000831497731102}},&quot;parent&quot;:{&quot;type&quot;:&quot;CHILD&quot;,&quot;parentId&quot;:&quot;f2649530-61e9-41f1-9f94-86db36006b6b&quot;,&quot;order&quot;:&quot;9999998&quot;}},&quot;b146b141-d185-40f5-8bb3-ac2193701ab4&quot;:{&quot;id&quot;:&quot;b146b141-d185-40f5-8bb3-ac2193701ab4&quot;,&quot;type&quot;:&quot;FIGURE_OBJECT&quot;,&quot;relativeTransform&quot;:{&quot;translate&quot;:{&quot;x&quot;:259.2595850379356,&quot;y&quot;:98.54619261789784},&quot;rotate&quot;:0,&quot;skewX&quot;:0,&quot;scale&quot;:{&quot;x&quot;:1,&quot;y&quot;:1}},&quot;text&quot;:{&quot;textData&quot;:{&quot;lineSpacing&quot;:&quot;double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5]}],&quot;text&quot;:&quot;fastqc&quot;,&quot;textIndent&quot;:{&quot;type&quot;:&quot;number&quot;,&quot;indent&quot;:1,&quot;symbol&quot;:&quot;1.&quot;,&quot;unit&quot;:&quot;levels&quot;}},{&quot;textIndent&quot;:{&quot;type&quot;:&quot;number&quot;,&quot;indent&quot;:1,&quot;symbol&quot;:&quot;2.&quot;,&quot;unit&quot;:&quot;levels&quot;},&quot;runs&quot;:[{&quot;style&quot;:{&quot;fontFamily&quot;:&quot;Roboto&quot;,&quot;fontSize&quot;:16,&quot;color&quot;:&quot;black&quot;,&quot;fontWeight&quot;:&quot;normal&quot;,&quot;fontStyle&quot;:&quot;normal&quot;,&quot;decoration&quot;:&quot;none&quot;,&quot;script&quot;:&quot;none&quot;},&quot;range&quot;:[0,41]}],&quot;text&quot;:&quot;fastp: trim adapters and low quality bases&quot;}],&quot;_lastCaretLocation&quot;:{&quot;lineIndex&quot;:1,&quot;runIndex&quot;:-1,&quot;charIndex&quot;:-1,&quot;endOfLine&quot;:true}},&quot;format&quot;:&quot;BETTER_TEXT&quot;,&quot;size&quot;:{&quot;x&quot;:392.9639743948523,&quot;y&quot;:55.16},&quot;targetSize&quot;:{&quot;x&quot;:392.9639743948523,&quot;y&quot;:55.16}},&quot;parent&quot;:{&quot;type&quot;:&quot;CHILD&quot;,&quot;parentId&quot;:&quot;f2649530-61e9-41f1-9f94-86db36006b6b&quot;,&quot;order&quot;:&quot;9999999&quot;}},&quot;3eada996-b3b5-4274-b1ba-6a5c662bbfee&quot;:{&quot;id&quot;:&quot;3eada996-b3b5-4274-b1ba-6a5c662bbfee&quot;,&quot;type&quot;:&quot;FIGURE_OBJECT&quot;,&quot;relativeTransform&quot;:{&quot;translate&quot;:{&quot;x&quot;:211.66839266292985,&quot;y&quot;:291.31334143562907},&quot;rotate&quot;:0},&quot;text&quot;:{&quot;textData&quot;:{&quot;lineSpacing&quot;:&quot;double&quot;,&quot;alignment&quot;:&quot;left&quot;,&quot;verticalAlign&quot;:&quot;TOP&quot;,&quot;lines&quot;:[{&quot;textIndent&quot;:{&quot;type&quot;:&quot;number&quot;,&quot;indent&quot;:1,&quot;symbol&quot;:&quot;1.&quot;,&quot;unit&quot;:&quot;levels&quot;},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32]}],&quot;text&quot;:&quot;Kraken metagenomic classification&quot;,&quot;baseStyle&quot;:{&quot;fontFamily&quot;:&quot;Roboto&quot;,&quot;fontSize&quot;:16,&quot;color&quot;:&quot;black&quot;,&quot;fontWeight&quot;:&quot;normal&quot;,&quot;fontStyle&quot;:&quot;normal&quot;,&quot;decoration&quot;:&quot;none&quot;,&quot;script&quot;:&quot;none&quot;}}],&quot;_lastCaretLocation&quot;:{&quot;lineIndex&quot;:0,&quot;runIndex&quot;:0,&quot;charIndex&quot;:0}},&quot;format&quot;:&quot;BETTER_TEXT&quot;,&quot;size&quot;:{&quot;x&quot;:297.78078634392136,&quot;y&quot;:21.00149022566897},&quot;targetSize&quot;:{&quot;x&quot;:297.78078634392136,&quot;y&quot;:21.00149022566897}},&quot;parent&quot;:{&quot;type&quot;:&quot;CHILD&quot;,&quot;parentId&quot;:&quot;f2649530-61e9-41f1-9f94-86db36006b6b&quot;,&quot;order&quot;:&quot;99999995&quot;}},&quot;712e7b2a-1c71-4731-802f-81e007666edb&quot;:{&quot;id&quot;:&quot;712e7b2a-1c71-4731-802f-81e007666edb&quot;,&quot;type&quot;:&quot;FIGURE_OBJECT&quot;,&quot;document&quot;:{&quot;type&quot;:&quot;DOCUMENT_GROUP&quot;,&quot;canvasType&quot;:&quot;FIGURE&quot;,&quot;units&quot;:&quot;in&quot;}}}}"/>
  <p:tag name="TRANSPARENTBACKGROUND" val="false"/>
  <p:tag name="VERSION" val="1742592191799"/>
  <p:tag name="FIGURESLIDEID" val="f2649530-61e9-41f1-9f94-86db36006b6b"/>
  <p:tag name="TITLE" val="Untitled"/>
  <p:tag name="CREATORNAME" val="Sanjana Kulkarni"/>
  <p:tag name="DATEINSERTED" val="17425922301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ddcf9e3e0c3a2d6ec7fb89"/>
  <p:tag name="BIOJSON" val="{&quot;id&quot;:&quot;712e7b2a-1c71-4731-802f-81e007666edb&quot;,&quot;objects&quot;:{&quot;f2649530-61e9-41f1-9f94-86db36006b6b&quot;:{&quot;id&quot;:&quot;f2649530-61e9-41f1-9f94-86db36006b6b&quot;,&quot;type&quot;:&quot;FIGURE_OBJECT&quot;,&quot;document&quot;:{&quot;type&quot;:&quot;FIGURE&quot;,&quot;canvasType&quot;:&quot;FIGURE&quot;,&quot;units&quot;:&quot;in&quot;},&quot;parent&quot;:{&quot;parentId&quot;:&quot;712e7b2a-1c71-4731-802f-81e007666edb&quot;,&quot;type&quot;:&quot;DOCUMENT&quot;,&quot;order&quot;:&quot;5&quot;}},&quot;9b279821-4243-4427-8d6c-ebd5ec3860cb&quot;:{&quot;id&quot;:&quot;9b279821-4243-4427-8d6c-ebd5ec3860cb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type&quot;:&quot;FRAME&quot;,&quot;parentId&quot;:&quot;f2649530-61e9-41f1-9f94-86db36006b6b&quot;,&quot;order&quot;:&quot;5&quot;}},&quot;c4373e79-fa67-4653-bfa0-cef7b5646e3a&quot;:{&quot;relativeTransform&quot;:{&quot;translate&quot;:{&quot;x&quot;:-366.9079307372355,&quot;y&quot;:113.27577553069302},&quot;rotate&quot;:0,&quot;skewX&quot;:0,&quot;scale&quot;:{&quot;x&quot;:1,&quot;y&quot;:1}},&quot;type&quot;:&quot;FIGURE_OBJECT&quot;,&quot;id&quot;:&quot;c4373e79-fa67-4653-bfa0-cef7b5646e3a&quot;,&quot;name&quot;:&quot;Simple QC graph (generic)&quot;,&quot;displayName&quot;:&quot;Simple QC graph (generic)&quot;,&quot;opacity&quot;:1,&quot;source&quot;:{&quot;id&quot;:&quot;5f9879b6023b8300a229fbd0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5&quot;},&quot;isPremium&quot;:true},&quot;217e8bdc-5a9c-4c5a-91f5-e77c6b18db9a&quot;:{&quot;type&quot;:&quot;FIGURE_OBJECT&quot;,&quot;id&quot;:&quot;217e8bdc-5a9c-4c5a-91f5-e77c6b18db9a&quot;,&quot;relativeTransform&quot;:{&quot;translate&quot;:{&quot;x&quot;:-63.7014343103838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2&quot;}},&quot;6e7f5487-51da-4530-b25e-f5455feb5d34&quot;:{&quot;type&quot;:&quot;FIGURE_OBJECT&quot;,&quot;id&quot;:&quot;6e7f5487-51da-4530-b25e-f5455feb5d34&quot;,&quot;relativeTransform&quot;:{&quot;translate&quot;:{&quot;x&quot;:-63.57479486188623,&quot;y&quot;:-5.809390826203155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5&quot;}},&quot;214081e2-5ac2-493f-989c-450eb74a0f07&quot;:{&quot;type&quot;:&quot;FIGURE_OBJECT&quot;,&quot;id&quot;:&quot;214081e2-5ac2-493f-989c-450eb74a0f07&quot;,&quot;relativeTransform&quot;:{&quot;translate&quot;:{&quot;x&quot;:-63.57479486188623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&quot;}},&quot;2f6445f9-088b-4979-8906-1666417e8133&quot;:{&quot;type&quot;:&quot;FIGURE_OBJECT&quot;,&quot;id&quot;:&quot;2f6445f9-088b-4979-8906-1666417e8133&quot;,&quot;relativeTransform&quot;:{&quot;translate&quot;:{&quot;x&quot;:-47.7363215777046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2&quot;}},&quot;24220193-f18d-42e2-936f-3cc48ffba21b&quot;:{&quot;type&quot;:&quot;FIGURE_OBJECT&quot;,&quot;id&quot;:&quot;24220193-f18d-42e2-936f-3cc48ffba21b&quot;,&quot;relativeTransform&quot;:{&quot;translate&quot;:{&quot;x&quot;:-47.736268747956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5&quot;}},&quot;163e04bf-d7b7-4d69-b7d6-78eda2b5537c&quot;:{&quot;type&quot;:&quot;FIGURE_OBJECT&quot;,&quot;id&quot;:&quot;163e04bf-d7b7-4d69-b7d6-78eda2b5537c&quot;,&quot;relativeTransform&quot;:{&quot;translate&quot;:{&quot;x&quot;:-47.736268747956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&quot;}},&quot;e77b4141-fd7f-492f-bd63-fef051410e77&quot;:{&quot;type&quot;:&quot;FIGURE_OBJECT&quot;,&quot;id&quot;:&quot;e77b4141-fd7f-492f-bd63-fef051410e77&quot;,&quot;relativeTransform&quot;:{&quot;translate&quot;:{&quot;x&quot;:-31.771208845025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2&quot;}},&quot;72ff4c8c-33ef-45b5-8235-bdf348104072&quot;:{&quot;type&quot;:&quot;FIGURE_OBJECT&quot;,&quot;id&quot;:&quot;72ff4c8c-33ef-45b5-8235-bdf348104072&quot;,&quot;relativeTransform&quot;:{&quot;translate&quot;:{&quot;x&quot;:-31.77115601527715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5&quot;}},&quot;b8948351-f332-4da8-a0c7-90d922e6220e&quot;:{&quot;type&quot;:&quot;FIGURE_OBJECT&quot;,&quot;id&quot;:&quot;b8948351-f332-4da8-a0c7-90d922e6220e&quot;,&quot;relativeTransform&quot;:{&quot;translate&quot;:{&quot;x&quot;:-31.7711560152772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3&quot;}},&quot;f4ecf84f-1f7a-4e94-93b8-830dce159609&quot;:{&quot;type&quot;:&quot;FIGURE_OBJECT&quot;,&quot;id&quot;:&quot;f4ecf84f-1f7a-4e94-93b8-830dce159609&quot;,&quot;relativeTransform&quot;:{&quot;translate&quot;:{&quot;x&quot;:-15.8060961123464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4&quot;}},&quot;69b77829-8009-4e5d-b5cb-c2f46aff5398&quot;:{&quot;type&quot;:&quot;FIGURE_OBJECT&quot;,&quot;id&quot;:&quot;69b77829-8009-4e5d-b5cb-c2f46aff5398&quot;,&quot;relativeTransform&quot;:{&quot;translate&quot;:{&quot;x&quot;:-15.8060432825980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&quot;}},&quot;be1494d9-3b18-45c5-886c-267135b47866&quot;:{&quot;type&quot;:&quot;FIGURE_OBJECT&quot;,&quot;id&quot;:&quot;be1494d9-3b18-45c5-886c-267135b47866&quot;,&quot;relativeTransform&quot;:{&quot;translate&quot;:{&quot;x&quot;:-15.8060432825980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2&quot;}},&quot;b9dddb05-8e69-4713-a631-be6d19129fee&quot;:{&quot;type&quot;:&quot;FIGURE_OBJECT&quot;,&quot;id&quot;:&quot;b9dddb05-8e69-4713-a631-be6d19129fee&quot;,&quot;relativeTransform&quot;:{&quot;translate&quot;:{&quot;x&quot;:0.1590166203326937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5&quot;}},&quot;d864f44a-f6e4-40be-b645-5b78bb412f8a&quot;:{&quot;type&quot;:&quot;FIGURE_OBJECT&quot;,&quot;id&quot;:&quot;d864f44a-f6e4-40be-b645-5b78bb412f8a&quot;,&quot;relativeTransform&quot;:{&quot;translate&quot;:{&quot;x&quot;:0.1590694500811094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&quot;}},&quot;1ddb280a-f0d9-45ca-9e4f-8578641e1000&quot;:{&quot;type&quot;:&quot;FIGURE_OBJECT&quot;,&quot;id&quot;:&quot;1ddb280a-f0d9-45ca-9e4f-8578641e1000&quot;,&quot;relativeTransform&quot;:{&quot;translate&quot;:{&quot;x&quot;:0.15906945008104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5&quot;}},&quot;edf9d3bd-839e-45c4-bd3b-ad9a136f03a9&quot;:{&quot;type&quot;:&quot;FIGURE_OBJECT&quot;,&quot;id&quot;:&quot;edf9d3bd-839e-45c4-bd3b-ad9a136f03a9&quot;,&quot;relativeTransform&quot;:{&quot;translate&quot;:{&quot;x&quot;:16.12412935301185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&quot;}},&quot;46ae4c2d-84de-453d-b715-78f66a26bae0&quot;:{&quot;type&quot;:&quot;FIGURE_OBJECT&quot;,&quot;id&quot;:&quot;46ae4c2d-84de-453d-b715-78f66a26bae0&quot;,&quot;relativeTransform&quot;:{&quot;translate&quot;:{&quot;x&quot;:16.12418218276020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2&quot;}},&quot;86f615bf-246f-41c8-8849-84c774cd6b4f&quot;:{&quot;type&quot;:&quot;FIGURE_OBJECT&quot;,&quot;id&quot;:&quot;86f615bf-246f-41c8-8849-84c774cd6b4f&quot;,&quot;relativeTransform&quot;:{&quot;translate&quot;:{&quot;x&quot;:16.12418218276020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5&quot;}},&quot;5771f70a-14bd-40de-8600-7e2bc7d9de57&quot;:{&quot;type&quot;:&quot;FIGURE_OBJECT&quot;,&quot;id&quot;:&quot;5771f70a-14bd-40de-8600-7e2bc7d9de57&quot;,&quot;relativeTransform&quot;:{&quot;translate&quot;:{&quot;x&quot;:32.089242085690955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8&quot;}},&quot;8771d763-39c5-4820-ab00-19d60acfc4c4&quot;:{&quot;type&quot;:&quot;FIGURE_OBJECT&quot;,&quot;id&quot;:&quot;8771d763-39c5-4820-ab00-19d60acfc4c4&quot;,&quot;relativeTransform&quot;:{&quot;translate&quot;:{&quot;x&quot;:32.0892949154393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9&quot;}},&quot;da840c87-8c95-4fb7-a270-e9cf1ca796af&quot;:{&quot;type&quot;:&quot;FIGURE_OBJECT&quot;,&quot;id&quot;:&quot;da840c87-8c95-4fb7-a270-e9cf1ca796af&quot;,&quot;relativeTransform&quot;:{&quot;translate&quot;:{&quot;x&quot;:32.0892949154393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&quot;}},&quot;9107cd14-5343-4a87-8413-1d5554a2e813&quot;:{&quot;type&quot;:&quot;FIGURE_OBJECT&quot;,&quot;id&quot;:&quot;9107cd14-5343-4a87-8413-1d5554a2e813&quot;,&quot;relativeTransform&quot;:{&quot;translate&quot;:{&quot;x&quot;:48.054354818370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2&quot;}},&quot;f71b6ee2-e2ab-43de-82bb-dee679dcc4bd&quot;:{&quot;type&quot;:&quot;FIGURE_OBJECT&quot;,&quot;id&quot;:&quot;f71b6ee2-e2ab-43de-82bb-dee679dcc4bd&quot;,&quot;relativeTransform&quot;:{&quot;translate&quot;:{&quot;x&quot;:48.0544076481184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5&quot;}},&quot;57f426f2-7997-4506-bc40-054134cd8149&quot;:{&quot;type&quot;:&quot;FIGURE_OBJECT&quot;,&quot;id&quot;:&quot;57f426f2-7997-4506-bc40-054134cd8149&quot;,&quot;relativeTransform&quot;:{&quot;translate&quot;:{&quot;x&quot;:48.0544076481184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&quot;}},&quot;34c216ce-d6df-4f89-9590-b7732f2c8d23&quot;:{&quot;type&quot;:&quot;FIGURE_OBJECT&quot;,&quot;id&quot;:&quot;34c216ce-d6df-4f89-9590-b7732f2c8d23&quot;,&quot;relativeTransform&quot;:{&quot;translate&quot;:{&quot;x&quot;:64.0194675510492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5&quot;}},&quot;ee439fd4-e135-4958-8c3f-d000c592a5f2&quot;:{&quot;type&quot;:&quot;FIGURE_OBJECT&quot;,&quot;id&quot;:&quot;ee439fd4-e135-4958-8c3f-d000c592a5f2&quot;,&quot;relativeTransform&quot;:{&quot;translate&quot;:{&quot;x&quot;:64.0195203807975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&quot;}},&quot;f313b612-e32d-4d2d-9eab-d82041b39955&quot;:{&quot;type&quot;:&quot;FIGURE_OBJECT&quot;,&quot;id&quot;:&quot;f313b612-e32d-4d2d-9eab-d82041b39955&quot;,&quot;relativeTransform&quot;:{&quot;translate&quot;:{&quot;x&quot;:64.0195203807975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2&quot;}},&quot;9c1f4bb4-d12d-4c1a-b2c6-4b8ba832f460&quot;:{&quot;type&quot;:&quot;FIGURE_OBJECT&quot;,&quot;id&quot;:&quot;9c1f4bb4-d12d-4c1a-b2c6-4b8ba832f460&quot;,&quot;relativeTransform&quot;:{&quot;translate&quot;:{&quot;x&quot;:-58.3797300661574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5&quot;}},&quot;29be53de-9514-47f5-a3ea-7d57ee1b97a6&quot;:{&quot;type&quot;:&quot;FIGURE_OBJECT&quot;,&quot;id&quot;:&quot;29be53de-9514-47f5-a3ea-7d57ee1b97a6&quot;,&quot;relativeTransform&quot;:{&quot;translate&quot;:{&quot;x&quot;:-58.50005290757131,&quot;y&quot;:-5.809390826203274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3&quot;}},&quot;c9f8a54b-1ff8-4715-a433-fd7a45e9ffd8&quot;:{&quot;type&quot;:&quot;FIGURE_OBJECT&quot;,&quot;id&quot;:&quot;c9f8a54b-1ff8-4715-a433-fd7a45e9ffd8&quot;,&quot;relativeTransform&quot;:{&quot;translate&quot;:{&quot;x&quot;:-58.379677236409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4&quot;}},&quot;6aaf0733-c8d2-4736-98ee-01a53efb9477&quot;:{&quot;type&quot;:&quot;FIGURE_OBJECT&quot;,&quot;id&quot;:&quot;6aaf0733-c8d2-4736-98ee-01a53efb9477&quot;,&quot;relativeTransform&quot;:{&quot;translate&quot;:{&quot;x&quot;:-42.4146173334782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&quot;}},&quot;ab53f17c-3156-48f2-9879-bcb0320f7fc9&quot;:{&quot;type&quot;:&quot;FIGURE_OBJECT&quot;,&quot;id&quot;:&quot;ab53f17c-3156-48f2-9879-bcb0320f7fc9&quot;,&quot;relativeTransform&quot;:{&quot;translate&quot;:{&quot;x&quot;:-42.4145645037299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2&quot;}},&quot;6b2b5986-7d04-4539-a671-a043590663c7&quot;:{&quot;type&quot;:&quot;FIGURE_OBJECT&quot;,&quot;id&quot;:&quot;6b2b5986-7d04-4539-a671-a043590663c7&quot;,&quot;relativeTransform&quot;:{&quot;translate&quot;:{&quot;x&quot;:-42.414564503729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5&quot;}},&quot;b03eff11-1ad7-4be6-9ae3-b7104e689d13&quot;:{&quot;type&quot;:&quot;FIGURE_OBJECT&quot;,&quot;id&quot;:&quot;b03eff11-1ad7-4be6-9ae3-b7104e689d13&quot;,&quot;relativeTransform&quot;:{&quot;translate&quot;:{&quot;x&quot;:-26.4495046007991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&quot;}},&quot;495c1739-9fd5-4cf4-8fee-18e0f3bdcdae&quot;:{&quot;type&quot;:&quot;FIGURE_OBJECT&quot;,&quot;id&quot;:&quot;495c1739-9fd5-4cf4-8fee-18e0f3bdcdae&quot;,&quot;relativeTransform&quot;:{&quot;translate&quot;:{&quot;x&quot;:-26.44945177105078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5&quot;}},&quot;2ae4eeea-b366-4afe-aec2-bfa2a484e295&quot;:{&quot;type&quot;:&quot;FIGURE_OBJECT&quot;,&quot;id&quot;:&quot;2ae4eeea-b366-4afe-aec2-bfa2a484e295&quot;,&quot;relativeTransform&quot;:{&quot;translate&quot;:{&quot;x&quot;:-26.4494517710508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&quot;}},&quot;4dd1cd15-b77e-4314-92e5-13664b15b8c3&quot;:{&quot;type&quot;:&quot;FIGURE_OBJECT&quot;,&quot;id&quot;:&quot;4dd1cd15-b77e-4314-92e5-13664b15b8c3&quot;,&quot;relativeTransform&quot;:{&quot;translate&quot;:{&quot;x&quot;:-10.48439186811998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2&quot;}},&quot;59d9f600-0f34-44da-a4d0-3efc614b4779&quot;:{&quot;type&quot;:&quot;FIGURE_OBJECT&quot;,&quot;id&quot;:&quot;59d9f600-0f34-44da-a4d0-3efc614b4779&quot;,&quot;relativeTransform&quot;:{&quot;translate&quot;:{&quot;x&quot;:-10.48433903837162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5&quot;}},&quot;1af5f463-9eeb-4004-906c-812bbaeea689&quot;:{&quot;type&quot;:&quot;FIGURE_OBJECT&quot;,&quot;id&quot;:&quot;1af5f463-9eeb-4004-906c-812bbaeea689&quot;,&quot;relativeTransform&quot;:{&quot;translate&quot;:{&quot;x&quot;:-10.48433903837162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8&quot;}},&quot;b43f018c-d7e2-4c56-81e4-1848dd7e7f50&quot;:{&quot;type&quot;:&quot;FIGURE_OBJECT&quot;,&quot;id&quot;:&quot;b43f018c-d7e2-4c56-81e4-1848dd7e7f50&quot;,&quot;relativeTransform&quot;:{&quot;translate&quot;:{&quot;x&quot;:5.48072086455912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9&quot;}},&quot;c9504c12-a842-41f0-bff5-4f2ec1bd3ab7&quot;:{&quot;type&quot;:&quot;FIGURE_OBJECT&quot;,&quot;id&quot;:&quot;c9504c12-a842-41f0-bff5-4f2ec1bd3ab7&quot;,&quot;relativeTransform&quot;:{&quot;translate&quot;:{&quot;x&quot;:5.480773694307537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&quot;}},&quot;4facef6b-d4a5-4904-80f4-1e25ed1590a6&quot;:{&quot;type&quot;:&quot;FIGURE_OBJECT&quot;,&quot;id&quot;:&quot;4facef6b-d4a5-4904-80f4-1e25ed1590a6&quot;,&quot;relativeTransform&quot;:{&quot;translate&quot;:{&quot;x&quot;:5.498081738511207,&quot;y&quot;:-32.235543253785224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2&quot;}},&quot;f1648612-d080-4dd1-85e5-50e9a046ab5f&quot;:{&quot;type&quot;:&quot;FIGURE_OBJECT&quot;,&quot;id&quot;:&quot;f1648612-d080-4dd1-85e5-50e9a046ab5f&quot;,&quot;relativeTransform&quot;:{&quot;translate&quot;:{&quot;x&quot;:21.44583359723827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5&quot;}},&quot;ad8eb57b-ef2f-440b-b22f-99fdbf03d212&quot;:{&quot;type&quot;:&quot;FIGURE_OBJECT&quot;,&quot;id&quot;:&quot;ad8eb57b-ef2f-440b-b22f-99fdbf03d212&quot;,&quot;relativeTransform&quot;:{&quot;translate&quot;:{&quot;x&quot;:21.44588642698663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&quot;}},&quot;7162c458-ffc4-4f55-848d-3292a1552ef8&quot;:{&quot;type&quot;:&quot;FIGURE_OBJECT&quot;,&quot;id&quot;:&quot;7162c458-ffc4-4f55-848d-3292a1552ef8&quot;,&quot;relativeTransform&quot;:{&quot;translate&quot;:{&quot;x&quot;:21.44588642698663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2&quot;}},&quot;96972992-0fa3-4539-9e7f-4508f136137c&quot;:{&quot;type&quot;:&quot;FIGURE_OBJECT&quot;,&quot;id&quot;:&quot;96972992-0fa3-4539-9e7f-4508f136137c&quot;,&quot;relativeTransform&quot;:{&quot;translate&quot;:{&quot;x&quot;:37.4109463299174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5&quot;}},&quot;2c9063cf-6196-4e4e-8de8-5cdd00277b1c&quot;:{&quot;type&quot;:&quot;FIGURE_OBJECT&quot;,&quot;id&quot;:&quot;2c9063cf-6196-4e4e-8de8-5cdd00277b1c&quot;,&quot;relativeTransform&quot;:{&quot;translate&quot;:{&quot;x&quot;:37.410999159665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&quot;}},&quot;520a96c6-527b-4726-a9d8-67effa794a28&quot;:{&quot;type&quot;:&quot;FIGURE_OBJECT&quot;,&quot;id&quot;:&quot;520a96c6-527b-4726-a9d8-67effa794a28&quot;,&quot;relativeTransform&quot;:{&quot;translate&quot;:{&quot;x&quot;:37.354492426614506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2&quot;}},&quot;77427ba3-47fd-402d-bc79-d6cb33a60caa&quot;:{&quot;type&quot;:&quot;FIGURE_OBJECT&quot;,&quot;id&quot;:&quot;77427ba3-47fd-402d-bc79-d6cb33a60caa&quot;,&quot;relativeTransform&quot;:{&quot;translate&quot;:{&quot;x&quot;:53.3760590625964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5&quot;}},&quot;f61144a7-bdfb-4e15-9bf5-585935cd3f66&quot;:{&quot;type&quot;:&quot;FIGURE_OBJECT&quot;,&quot;id&quot;:&quot;f61144a7-bdfb-4e15-9bf5-585935cd3f66&quot;,&quot;relativeTransform&quot;:{&quot;translate&quot;:{&quot;x&quot;:53.3761118923449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3&quot;}},&quot;a66daf7b-1205-423d-aaee-5958ce4b11f7&quot;:{&quot;type&quot;:&quot;FIGURE_OBJECT&quot;,&quot;id&quot;:&quot;a66daf7b-1205-423d-aaee-5958ce4b11f7&quot;,&quot;relativeTransform&quot;:{&quot;translate&quot;:{&quot;x&quot;:53.3761118923449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4&quot;}},&quot;377c112d-0582-4bf5-8cd2-5e1314cb0cfb&quot;:{&quot;type&quot;:&quot;FIGURE_OBJECT&quot;,&quot;id&quot;:&quot;377c112d-0582-4bf5-8cd2-5e1314cb0cfb&quot;,&quot;relativeTransform&quot;:{&quot;translate&quot;:{&quot;x&quot;:69.3411717952756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&quot;}},&quot;3b6d96de-7999-49d7-90de-291303561667&quot;:{&quot;type&quot;:&quot;FIGURE_OBJECT&quot;,&quot;id&quot;:&quot;3b6d96de-7999-49d7-90de-291303561667&quot;,&quot;relativeTransform&quot;:{&quot;translate&quot;:{&quot;x&quot;:69.3412246250240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2&quot;}},&quot;7c9b9768-1ce3-4b3d-9f79-c3d28bbbd86b&quot;:{&quot;type&quot;:&quot;FIGURE_OBJECT&quot;,&quot;id&quot;:&quot;7c9b9768-1ce3-4b3d-9f79-c3d28bbbd86b&quot;,&quot;relativeTransform&quot;:{&quot;translate&quot;:{&quot;x&quot;:69.3412246250240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5&quot;}},&quot;b3d6b2ae-7b41-4474-9874-564a790fc67c&quot;:{&quot;type&quot;:&quot;FIGURE_OBJECT&quot;,&quot;id&quot;:&quot;b3d6b2ae-7b41-4474-9874-564a790fc67c&quot;,&quot;relativeTransform&quot;:{&quot;translate&quot;:{&quot;x&quot;:-53.05802582193109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&quot;}},&quot;21195641-394f-4cb6-9972-364a9c244f8c&quot;:{&quot;type&quot;:&quot;FIGURE_OBJECT&quot;,&quot;id&quot;:&quot;21195641-394f-4cb6-9972-364a9c244f8c&quot;,&quot;relativeTransform&quot;:{&quot;translate&quot;:{&quot;x&quot;:-53.057972992182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5&quot;}},&quot;a4379036-2562-4e09-bc88-6378fa08b9fb&quot;:{&quot;type&quot;:&quot;FIGURE_OBJECT&quot;,&quot;id&quot;:&quot;a4379036-2562-4e09-bc88-6378fa08b9fb&quot;,&quot;relativeTransform&quot;:{&quot;translate&quot;:{&quot;x&quot;:-53.0579729921826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&quot;}},&quot;577d3ea2-addc-4323-b164-89f2a89f7ca0&quot;:{&quot;type&quot;:&quot;FIGURE_OBJECT&quot;,&quot;id&quot;:&quot;577d3ea2-addc-4323-b164-89f2a89f7ca0&quot;,&quot;relativeTransform&quot;:{&quot;translate&quot;:{&quot;x&quot;:-37.09291308925199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2&quot;}},&quot;81d23e61-7bf8-4f8f-8fc4-57968a29fa2f&quot;:{&quot;type&quot;:&quot;FIGURE_OBJECT&quot;,&quot;id&quot;:&quot;81d23e61-7bf8-4f8f-8fc4-57968a29fa2f&quot;,&quot;relativeTransform&quot;:{&quot;translate&quot;:{&quot;x&quot;:-37.0928602595035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5&quot;}},&quot;38a1fa8e-75d1-47a1-95c1-1630558eeb1d&quot;:{&quot;type&quot;:&quot;FIGURE_OBJECT&quot;,&quot;id&quot;:&quot;38a1fa8e-75d1-47a1-95c1-1630558eeb1d&quot;,&quot;relativeTransform&quot;:{&quot;translate&quot;:{&quot;x&quot;:-37.0928602595035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8&quot;}},&quot;4ed6ed91-b3bf-4f75-8a39-f2203def35c9&quot;:{&quot;type&quot;:&quot;FIGURE_OBJECT&quot;,&quot;id&quot;:&quot;4ed6ed91-b3bf-4f75-8a39-f2203def35c9&quot;,&quot;relativeTransform&quot;:{&quot;translate&quot;:{&quot;x&quot;:-21.12780035657271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9&quot;}},&quot;5408bfe0-7247-47b9-8994-1ff323a428e7&quot;:{&quot;type&quot;:&quot;FIGURE_OBJECT&quot;,&quot;id&quot;:&quot;5408bfe0-7247-47b9-8994-1ff323a428e7&quot;,&quot;relativeTransform&quot;:{&quot;translate&quot;:{&quot;x&quot;:-21.1277475268244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&quot;}},&quot;911ead1e-d592-4c86-bcec-a822f025514b&quot;:{&quot;type&quot;:&quot;FIGURE_OBJECT&quot;,&quot;id&quot;:&quot;911ead1e-d592-4c86-bcec-a822f025514b&quot;,&quot;relativeTransform&quot;:{&quot;translate&quot;:{&quot;x&quot;:-21.1277475268244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05&quot;}},&quot;32b69e02-7f26-4e3d-8969-4efc38a0e7e6&quot;:{&quot;type&quot;:&quot;FIGURE_OBJECT&quot;,&quot;id&quot;:&quot;32b69e02-7f26-4e3d-8969-4efc38a0e7e6&quot;,&quot;relativeTransform&quot;:{&quot;translate&quot;:{&quot;x&quot;:-5.16268762389367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1&quot;}},&quot;ef6957df-d196-4eb0-bb73-528235c64dbc&quot;:{&quot;type&quot;:&quot;FIGURE_OBJECT&quot;,&quot;id&quot;:&quot;ef6957df-d196-4eb0-bb73-528235c64dbc&quot;,&quot;relativeTransform&quot;:{&quot;translate&quot;:{&quot;x&quot;:-5.162634794145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2&quot;}},&quot;6e93a4c9-6883-48cd-b5a2-affc0427ecc0&quot;:{&quot;type&quot;:&quot;FIGURE_OBJECT&quot;,&quot;id&quot;:&quot;6e93a4c9-6883-48cd-b5a2-affc0427ecc0&quot;,&quot;relativeTransform&quot;:{&quot;translate&quot;:{&quot;x&quot;:-5.162634794145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3&quot;}},&quot;d58f7a68-6fd7-4ba7-b957-530def1ee73a&quot;:{&quot;type&quot;:&quot;FIGURE_OBJECT&quot;,&quot;id&quot;:&quot;d58f7a68-6fd7-4ba7-b957-530def1ee73a&quot;,&quot;relativeTransform&quot;:{&quot;translate&quot;:{&quot;x&quot;:10.80242510878548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&quot;}},&quot;98740cee-c6e4-43a6-9d28-1e4a97607b9a&quot;:{&quot;type&quot;:&quot;FIGURE_OBJECT&quot;,&quot;id&quot;:&quot;98740cee-c6e4-43a6-9d28-1e4a97607b9a&quot;,&quot;relativeTransform&quot;:{&quot;translate&quot;:{&quot;x&quot;:10.80247793853384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5&quot;}},&quot;fe79a041-582e-4ca8-8855-0404bcd6a74d&quot;:{&quot;type&quot;:&quot;FIGURE_OBJECT&quot;,&quot;id&quot;:&quot;fe79a041-582e-4ca8-8855-0404bcd6a74d&quot;,&quot;relativeTransform&quot;:{&quot;translate&quot;:{&quot;x&quot;:10.80247793853384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6&quot;}},&quot;2644de69-bce3-4f47-b3b7-f814d598a146&quot;:{&quot;type&quot;:&quot;FIGURE_OBJECT&quot;,&quot;id&quot;:&quot;2644de69-bce3-4f47-b3b7-f814d598a146&quot;,&quot;relativeTransform&quot;:{&quot;translate&quot;:{&quot;x&quot;:26.76753784146458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7&quot;}},&quot;bfb882c0-6362-434f-86d6-eb4103528a6f&quot;:{&quot;type&quot;:&quot;FIGURE_OBJECT&quot;,&quot;id&quot;:&quot;bfb882c0-6362-434f-86d6-eb4103528a6f&quot;,&quot;relativeTransform&quot;:{&quot;translate&quot;:{&quot;x&quot;:26.76759067121282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8&quot;}},&quot;105fd3d8-82da-44c5-a4f9-8264bb22a22a&quot;:{&quot;type&quot;:&quot;FIGURE_OBJECT&quot;,&quot;id&quot;:&quot;105fd3d8-82da-44c5-a4f9-8264bb22a22a&quot;,&quot;relativeTransform&quot;:{&quot;translate&quot;:{&quot;x&quot;:26.76759067121282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&quot;}},&quot;aacd45aa-4503-4eda-9e58-e1a5146094a1&quot;:{&quot;type&quot;:&quot;FIGURE_OBJECT&quot;,&quot;id&quot;:&quot;aacd45aa-4503-4eda-9e58-e1a5146094a1&quot;,&quot;relativeTransform&quot;:{&quot;translate&quot;:{&quot;x&quot;:42.732650574143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05&quot;}},&quot;38726344-f8d4-436b-b7d6-42c60639f4d7&quot;:{&quot;type&quot;:&quot;FIGURE_OBJECT&quot;,&quot;id&quot;:&quot;38726344-f8d4-436b-b7d6-42c60639f4d7&quot;,&quot;relativeTransform&quot;:{&quot;translate&quot;:{&quot;x&quot;:42.73270340389204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1&quot;}},&quot;b0a7532d-8728-45b2-aac4-3ad572591e17&quot;:{&quot;type&quot;:&quot;FIGURE_OBJECT&quot;,&quot;id&quot;:&quot;b0a7532d-8728-45b2-aac4-3ad572591e17&quot;,&quot;relativeTransform&quot;:{&quot;translate&quot;:{&quot;x&quot;:42.7327034038920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2&quot;}},&quot;2de96f58-bf5f-40b3-b968-a7d8a57f82ad&quot;:{&quot;type&quot;:&quot;FIGURE_OBJECT&quot;,&quot;id&quot;:&quot;2de96f58-bf5f-40b3-b968-a7d8a57f82ad&quot;,&quot;relativeTransform&quot;:{&quot;translate&quot;:{&quot;x&quot;:58.6977633068229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3&quot;}},&quot;3db354c7-c715-44ae-b82b-7e6c5355bc29&quot;:{&quot;type&quot;:&quot;FIGURE_OBJECT&quot;,&quot;id&quot;:&quot;3db354c7-c715-44ae-b82b-7e6c5355bc29&quot;,&quot;relativeTransform&quot;:{&quot;translate&quot;:{&quot;x&quot;:58.6978161365711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&quot;}},&quot;507a14e6-7c75-41b3-983e-ce388ca743bb&quot;:{&quot;type&quot;:&quot;FIGURE_OBJECT&quot;,&quot;id&quot;:&quot;507a14e6-7c75-41b3-983e-ce388ca743bb&quot;,&quot;relativeTransform&quot;:{&quot;translate&quot;:{&quot;x&quot;:58.6978161365711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5&quot;}},&quot;8d004f53-7aa7-4d66-a31e-9d5d8eecf828&quot;:{&quot;type&quot;:&quot;FIGURE_OBJECT&quot;,&quot;id&quot;:&quot;8d004f53-7aa7-4d66-a31e-9d5d8eecf828&quot;,&quot;relativeTransform&quot;:{&quot;translate&quot;:{&quot;x&quot;:74.6628760395020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6&quot;}},&quot;9701d976-e09c-4bbb-b44d-398dc6416c92&quot;:{&quot;type&quot;:&quot;FIGURE_OBJECT&quot;,&quot;id&quot;:&quot;9701d976-e09c-4bbb-b44d-398dc6416c92&quot;,&quot;relativeTransform&quot;:{&quot;translate&quot;:{&quot;x&quot;:74.6629288692502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7&quot;}},&quot;dffd054b-1f42-4501-bd27-16765d468af4&quot;:{&quot;type&quot;:&quot;FIGURE_OBJECT&quot;,&quot;id&quot;:&quot;dffd054b-1f42-4501-bd27-16765d468af4&quot;,&quot;relativeTransform&quot;:{&quot;translate&quot;:{&quot;x&quot;:74.6629288692502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8&quot;}},&quot;f883d95a-415a-4060-96ca-69d5c9095b6b&quot;:{&quot;type&quot;:&quot;FIGURE_OBJECT&quot;,&quot;id&quot;:&quot;f883d95a-415a-4060-96ca-69d5c9095b6b&quot;,&quot;relativeTransform&quot;:{&quot;translate&quot;:{&quot;x&quot;:80.1892615425524,&quot;y&quot;:24.76343807463799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&quot;}},&quot;7b63a154-5347-418b-bdbe-90d778982687&quot;:{&quot;type&quot;:&quot;FIGURE_OBJECT&quot;,&quot;id&quot;:&quot;7b63a154-5347-418b-bdbe-90d778982687&quot;,&quot;relativeTransform&quot;:{&quot;translate&quot;:{&quot;x&quot;:79.9846331134767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2&quot;}},&quot;a0478145-a6a2-4a3b-9c8e-a6a22fdcfcdf&quot;:{&quot;type&quot;:&quot;FIGURE_OBJECT&quot;,&quot;id&quot;:&quot;a0478145-a6a2-4a3b-9c8e-a6a22fdcfcdf&quot;,&quot;relativeTransform&quot;:{&quot;translate&quot;:{&quot;x&quot;:79.98463311347673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5&quot;}},&quot;9e8d6216-c0b4-4eb3-ab56-2c36abbaf80c&quot;:{&quot;type&quot;:&quot;FIGURE_OBJECT&quot;,&quot;id&quot;:&quot;9e8d6216-c0b4-4eb3-ab56-2c36abbaf80c&quot;,&quot;relativeTransform&quot;:{&quot;translate&quot;:{&quot;x&quot;:8.043127820712458,&quot;y&quot;:-0.9207517404147035},&quot;rotate&quot;:0},&quot;opacity&quot;:1,&quot;path&quot;:{&quot;type&quot;:&quot;RECT&quot;,&quot;size&quot;:{&quot;x&quot;:149.01157720484946,&quot;y&quot;:97.26371613122815},&quot;cornerRounding&quot;:{&quot;type&quot;:&quot;ARC_LENGTH&quot;,&quot;global&quot;:0}},&quot;pathStyles&quot;:[{&quot;type&quot;:&quot;FILL&quot;,&quot;fillStyle&quot;:&quot;rgba(0,0,0,0)&quot;},{&quot;type&quot;:&quot;STROKE&quot;,&quot;strokeStyle&quot;:&quot;rgba(39,39,39,1)&quot;,&quot;lineWidth&quot;:0.8457903257191524,&quot;lineJoin&quot;:&quot;round&quot;}],&quot;isLocked&quot;:false,&quot;parent&quot;:{&quot;type&quot;:&quot;CHILD&quot;,&quot;parentId&quot;:&quot;c4373e79-fa67-4653-bfa0-cef7b5646e3a&quot;,&quot;order&quot;:&quot;51&quot;}},&quot;dd0d17cb-8218-49b2-8b65-afb9d150ff2f&quot;:{&quot;type&quot;:&quot;FIGURE_OBJECT&quot;,&quot;id&quot;:&quot;dd0d17cb-8218-49b2-8b65-afb9d150ff2f&quot;,&quot;relativeTransform&quot;:{&quot;translate&quot;:{&quot;x&quot;:-63.74417818131469,&quot;y&quot;:-25.43558249509643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2&quot;}},&quot;6bd328b3-a6a8-4e64-9ead-079139e54eff&quot;:{&quot;type&quot;:&quot;FIGURE_OBJECT&quot;,&quot;id&quot;:&quot;6bd328b3-a6a8-4e64-9ead-079139e54eff&quot;,&quot;relativeTransform&quot;:{&quot;translate&quot;:{&quot;x&quot;:-5.942725052905958e-14,&quot;y&quot;:-1.7637959851625777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d0d17cb-8218-49b2-8b65-afb9d150ff2f&quot;,&quot;order&quot;:&quot;1&quot;}},&quot;1eff5795-ae95-4b38-b4a5-2553c6652b82&quot;:{&quot;type&quot;:&quot;FIGURE_OBJECT&quot;,&quot;id&quot;:&quot;1eff5795-ae95-4b38-b4a5-2553c6652b82&quot;,&quot;relativeTransform&quot;:{&quot;translate&quot;:{&quot;x&quot;:-5.990211609757413e-14,&quot;y&quot;:5.092858192178685},&quot;rotate&quot;:0},&quot;opacity&quot;:1,&quot;path&quot;:{&quot;type&quot;:&quot;POLY_LINE&quot;,&quot;points&quot;:[{&quot;x&quot;:0,&quot;y&quot;:-1.6734644135745436},{&quot;x&quot;:0,&quot;y&quot;:1.673464413574543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2&quot;}},&quot;0a3ac684-2fa8-4f69-83d0-ba67ea794c5c&quot;:{&quot;type&quot;:&quot;FIGURE_OBJECT&quot;,&quot;id&quot;:&quot;0a3ac684-2fa8-4f69-83d0-ba67ea794c5c&quot;,&quot;relativeTransform&quot;:{&quot;translate&quot;:{&quot;x&quot;:-2.9924715869324626e-14,&quot;y&quot;:6.7663226057532295},&quot;rotate&quot;:0},&quot;opacity&quot;:1,&quot;path&quot;:{&quot;type&quot;:&quot;POLY_LINE&quot;,&quot;points&quot;:[{&quot;x&quot;:1.609536293862607,&quot;y&quot;:0},{&quot;x&quot;:-1.60953629386260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5&quot;}},&quot;12cd1319-64c0-49be-a5e5-7e9e8bbd9d2c&quot;:{&quot;type&quot;:&quot;FIGURE_OBJECT&quot;,&quot;id&quot;:&quot;12cd1319-64c0-49be-a5e5-7e9e8bbd9d2c&quot;,&quot;relativeTransform&quot;:{&quot;translate&quot;:{&quot;x&quot;:-2.9924715869324626e-14,&quot;y&quot;:-4.3241703712042465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d0d17cb-8218-49b2-8b65-afb9d150ff2f&quot;,&quot;order&quot;:&quot;7&quot;}},&quot;ac2b4b98-f203-4c4c-b277-9f60f6a4b2e1&quot;:{&quot;type&quot;:&quot;FIGURE_OBJECT&quot;,&quot;id&quot;:&quot;ac2b4b98-f203-4c4c-b277-9f60f6a4b2e1&quot;,&quot;relativeTransform&quot;:{&quot;translate&quot;:{&quot;x&quot;:-58.4974588607702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5&quot;}},&quot;a471b496-a5db-48ed-8380-6d409525bf3a&quot;:{&quot;type&quot;:&quot;FIGURE_OBJECT&quot;,&quot;id&quot;:&quot;a471b496-a5db-48ed-8380-6d409525bf3a&quot;,&quot;relativeTransform&quot;:{&quot;translate&quot;:{&quot;x&quot;:-5.942725052905958e-14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ac2b4b98-f203-4c4c-b277-9f60f6a4b2e1&quot;,&quot;order&quot;:&quot;1&quot;}},&quot;2f5aec74-6721-4e7e-83b9-4e74a50c7ed4&quot;:{&quot;type&quot;:&quot;FIGURE_OBJECT&quot;,&quot;id&quot;:&quot;2f5aec74-6721-4e7e-83b9-4e74a50c7ed4&quot;,&quot;relativeTransform&quot;:{&quot;translate&quot;:{&quot;x&quot;:-5.990211609757413e-14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2&quot;}},&quot;6cafd209-e308-451b-9b60-daa30b8687a3&quot;:{&quot;type&quot;:&quot;FIGURE_OBJECT&quot;,&quot;id&quot;:&quot;6cafd209-e308-451b-9b60-daa30b8687a3&quot;,&quot;relativeTransform&quot;:{&quot;translate&quot;:{&quot;x&quot;:-1.4972894806447285e-13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5&quot;}},&quot;33f54c8b-afe7-4cca-bd9d-5947a236fc74&quot;:{&quot;type&quot;:&quot;FIGURE_OBJECT&quot;,&quot;id&quot;:&quot;33f54c8b-afe7-4cca-bd9d-5947a236fc74&quot;,&quot;relativeTransform&quot;:{&quot;translate&quot;:{&quot;x&quot;:0,&quot;y&quot;:-6.766249894838151},&quot;rotate&quot;:0},&quot;opacity&quot;:1,&quot;path&quot;:{&quot;type&quot;:&quot;POLY_LINE&quot;,&quot;points&quot;:[{&quot;x&quot;:-2.2018741479555386,&quot;y&quot;:0},{&quot;x&quot;:2.201874147955538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ac2b4b98-f203-4c4c-b277-9f60f6a4b2e1&quot;,&quot;order&quot;:&quot;7&quot;}},&quot;e8167071-6779-4664-b95f-c792aac44144&quot;:{&quot;type&quot;:&quot;FIGURE_OBJECT&quot;,&quot;id&quot;:&quot;e8167071-6779-4664-b95f-c792aac44144&quot;,&quot;relativeTransform&quot;:{&quot;translate&quot;:{&quot;x&quot;:-53.0790441041047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&quot;}},&quot;5203afcf-34fc-49d7-8c09-b3d0554ca60d&quot;:{&quot;type&quot;:&quot;FIGURE_OBJECT&quot;,&quot;id&quot;:&quot;5203afcf-34fc-49d7-8c09-b3d0554ca60d&quot;,&quot;relativeTransform&quot;:{&quot;translate&quot;:{&quot;x&quot;:4.679311065280283e-16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8167071-6779-4664-b95f-c792aac44144&quot;,&quot;order&quot;:&quot;1&quot;}},&quot;9980a970-17b2-4b6e-9e38-53010b37bea7&quot;:{&quot;type&quot;:&quot;FIGURE_OBJECT&quot;,&quot;id&quot;:&quot;9980a970-17b2-4b6e-9e38-53010b37bea7&quot;,&quot;relativeTransform&quot;:{&quot;translate&quot;:{&quot;x&quot;:0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2&quot;}},&quot;89418457-0205-420d-b728-2e63b30e1fcb&quot;:{&quot;type&quot;:&quot;FIGURE_OBJECT&quot;,&quot;id&quot;:&quot;89418457-0205-420d-b728-2e63b30e1fcb&quot;,&quot;relativeTransform&quot;:{&quot;translate&quot;:{&quot;x&quot;:-8.982683196689875e-14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5&quot;}},&quot;61b634ae-d757-48ab-983f-d21dc05325a0&quot;:{&quot;type&quot;:&quot;FIGURE_OBJECT&quot;,&quot;id&quot;:&quot;61b634ae-d757-48ab-983f-d21dc05325a0&quot;,&quot;relativeTransform&quot;:{&quot;translate&quot;:{&quot;x&quot;:0,&quot;y&quot;:-6.76624989483815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8167071-6779-4664-b95f-c792aac44144&quot;,&quot;order&quot;:&quot;7&quot;}},&quot;ee705b2c-08d1-4bbd-b150-38829946554f&quot;:{&quot;type&quot;:&quot;FIGURE_OBJECT&quot;,&quot;id&quot;:&quot;ee705b2c-08d1-4bbd-b150-38829946554f&quot;,&quot;relativeTransform&quot;:{&quot;translate&quot;:{&quot;x&quot;:-47.73618661653686,&quot;y&quot;:-34.6150176110414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2&quot;}},&quot;1b4a4408-0f39-4696-b4a7-1b9f52ad5061&quot;:{&quot;type&quot;:&quot;FIGURE_OBJECT&quot;,&quot;id&quot;:&quot;1b4a4408-0f39-4696-b4a7-1b9f52ad5061&quot;,&quot;relativeTransform&quot;:{&quot;translate&quot;:{&quot;x&quot;:-0.00013838493075985907,&quot;y&quot;:-1.866015195159824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e705b2c-08d1-4bbd-b150-38829946554f&quot;,&quot;order&quot;:&quot;1&quot;}},&quot;c23e6141-077b-45d2-8079-9a5e10b38f14&quot;:{&quot;type&quot;:&quot;FIGURE_OBJECT&quot;,&quot;id&quot;:&quot;c23e6141-077b-45d2-8079-9a5e10b38f14&quot;,&quot;relativeTransform&quot;:{&quot;translate&quot;:{&quot;x&quot;:0.0005140280889660652,&quot;y&quot;:2.397815573413803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2&quot;}},&quot;7487b0d1-8b60-4ed7-883f-16f079747a65&quot;:{&quot;type&quot;:&quot;FIGURE_OBJECT&quot;,&quot;id&quot;:&quot;7487b0d1-8b60-4ed7-883f-16f079747a65&quot;,&quot;relativeTransform&quot;:{&quot;translate&quot;:{&quot;x&quot;:0.0005140280889960426,&quot;y&quot;:4.07127998698840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5&quot;}},&quot;7dc8b503-99da-4c41-9f2f-03e337668761&quot;:{&quot;type&quot;:&quot;FIGURE_OBJECT&quot;,&quot;id&quot;:&quot;7dc8b503-99da-4c41-9f2f-03e337668761&quot;,&quot;relativeTransform&quot;:{&quot;translate&quot;:{&quot;x&quot;:0,&quot;y&quot;:-4.07127998698840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e705b2c-08d1-4bbd-b150-38829946554f&quot;,&quot;order&quot;:&quot;7&quot;}},&quot;16418527-1e9e-4d03-b103-ff693a6e0236&quot;:{&quot;type&quot;:&quot;FIGURE_OBJECT&quot;,&quot;id&quot;:&quot;16418527-1e9e-4d03-b103-ff693a6e0236&quot;,&quot;relativeTransform&quot;:{&quot;translate&quot;:{&quot;x&quot;:-42.50610117239827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5&quot;}},&quot;58527cec-45d1-47b7-a24e-fd624475951a&quot;:{&quot;type&quot;:&quot;FIGURE_OBJECT&quot;,&quot;id&quot;:&quot;58527cec-45d1-47b7-a24e-fd624475951a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6418527-1e9e-4d03-b103-ff693a6e0236&quot;,&quot;order&quot;:&quot;1&quot;}},&quot;3ea276ee-ee03-4e15-9b2d-79ff7d2da402&quot;:{&quot;type&quot;:&quot;FIGURE_OBJECT&quot;,&quot;id&quot;:&quot;3ea276ee-ee03-4e15-9b2d-79ff7d2da402&quot;,&quot;relativeTransform&quot;:{&quot;translate&quot;:{&quot;x&quot;:0.015738253951876807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2&quot;}},&quot;3c8bfe73-dc09-4377-a7a5-c2b1877969dc&quot;:{&quot;type&quot;:&quot;FIGURE_OBJECT&quot;,&quot;id&quot;:&quot;3c8bfe73-dc09-4377-a7a5-c2b1877969dc&quot;,&quot;relativeTransform&quot;:{&quot;translate&quot;:{&quot;x&quot;:0.015738253951846883,&quot;y&quot;:4.0148939652737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5&quot;}},&quot;a57e3ab1-e5b2-422c-8abc-aa417ffcf946&quot;:{&quot;type&quot;:&quot;FIGURE_OBJECT&quot;,&quot;id&quot;:&quot;a57e3ab1-e5b2-422c-8abc-aa417ffcf946&quot;,&quot;relativeTransform&quot;:{&quot;translate&quot;:{&quot;x&quot;:0,&quot;y&quot;:-4.014893965273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6418527-1e9e-4d03-b103-ff693a6e0236&quot;,&quot;order&quot;:&quot;7&quot;}},&quot;0f912d3f-a67a-4816-9970-e02d3dcf77b7&quot;:{&quot;type&quot;:&quot;FIGURE_OBJECT&quot;,&quot;id&quot;:&quot;0f912d3f-a67a-4816-9970-e02d3dcf77b7&quot;,&quot;relativeTransform&quot;:{&quot;translate&quot;:{&quot;x&quot;:-37.12800242125874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3&quot;}},&quot;e1b07f99-6637-4a61-972d-bff8d28afae9&quot;:{&quot;type&quot;:&quot;FIGURE_OBJECT&quot;,&quot;id&quot;:&quot;e1b07f99-6637-4a61-972d-bff8d28afae9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0f912d3f-a67a-4816-9970-e02d3dcf77b7&quot;,&quot;order&quot;:&quot;1&quot;}},&quot;dc0fbb92-aeb9-475e-b4a1-d3ec1834e83f&quot;:{&quot;type&quot;:&quot;FIGURE_OBJECT&quot;,&quot;id&quot;:&quot;dc0fbb92-aeb9-475e-b4a1-d3ec1834e83f&quot;,&quot;relativeTransform&quot;:{&quot;translate&quot;:{&quot;x&quot;:0.16628893192984256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2&quot;}},&quot;4638fcdf-8358-4a6a-a954-436c47446943&quot;:{&quot;type&quot;:&quot;FIGURE_OBJECT&quot;,&quot;id&quot;:&quot;4638fcdf-8358-4a6a-a954-436c47446943&quot;,&quot;relativeTransform&quot;:{&quot;translate&quot;:{&quot;x&quot;:0.09219114550339468,&quot;y&quot;:3.88788890813731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5&quot;}},&quot;797b212a-50de-4fcc-be93-bd30e2c51822&quot;:{&quot;type&quot;:&quot;FIGURE_OBJECT&quot;,&quot;id&quot;:&quot;797b212a-50de-4fcc-be93-bd30e2c51822&quot;,&quot;relativeTransform&quot;:{&quot;translate&quot;:{&quot;x&quot;:0,&quot;y&quot;:-4.0148939652738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0f912d3f-a67a-4816-9970-e02d3dcf77b7&quot;,&quot;order&quot;:&quot;7&quot;}},&quot;e4fce2f2-2949-414a-95b0-ae28ed3f8a59&quot;:{&quot;type&quot;:&quot;FIGURE_OBJECT&quot;,&quot;id&quot;:&quot;e4fce2f2-2949-414a-95b0-ae28ed3f8a59&quot;,&quot;relativeTransform&quot;:{&quot;translate&quot;:{&quot;x&quot;:-31.74990367011922,&quot;y&quot;:-34.7277896544707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4&quot;}},&quot;9730fc5e-10cb-43c4-ad17-71b1beb6b953&quot;:{&quot;type&quot;:&quot;FIGURE_OBJECT&quot;,&quot;id&quot;:&quot;9730fc5e-10cb-43c4-ad17-71b1beb6b953&quot;,&quot;relativeTransform&quot;:{&quot;translate&quot;:{&quot;x&quot;:0.03349985079194935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1&quot;}},&quot;909966db-fac7-45d2-8ea3-84f7c60eafb7&quot;:{&quot;type&quot;:&quot;FIGURE_OBJECT&quot;,&quot;id&quot;:&quot;909966db-fac7-45d2-8ea3-84f7c60eafb7&quot;,&quot;relativeTransform&quot;:{&quot;translate&quot;:{&quot;x&quot;:-0.021283143073774637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4fce2f2-2949-414a-95b0-ae28ed3f8a59&quot;,&quot;order&quot;:&quot;2&quot;}},&quot;e0543869-da9e-4d56-9fc1-5386a7306dae&quot;:{&quot;type&quot;:&quot;FIGURE_OBJECT&quot;,&quot;id&quot;:&quot;e0543869-da9e-4d56-9fc1-5386a7306dae&quot;,&quot;relativeTransform&quot;:{&quot;translate&quot;:{&quot;x&quot;:0.03349985079185953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5&quot;}},&quot;45999e8b-8827-454d-b295-0e8b850b8d34&quot;:{&quot;type&quot;:&quot;FIGURE_OBJECT&quot;,&quot;id&quot;:&quot;45999e8b-8827-454d-b295-0e8b850b8d34&quot;,&quot;relativeTransform&quot;:{&quot;translate&quot;:{&quot;x&quot;:0,&quot;y&quot;:-3.95850794355919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4fce2f2-2949-414a-95b0-ae28ed3f8a59&quot;,&quot;order&quot;:&quot;7&quot;}},&quot;75e116cc-b4dc-427f-993d-499bf48c5aa5&quot;:{&quot;type&quot;:&quot;FIGURE_OBJECT&quot;,&quot;id&quot;:&quot;75e116cc-b4dc-427f-993d-499bf48c5aa5&quot;,&quot;relativeTransform&quot;:{&quot;translate&quot;:{&quot;x&quot;:-26.56238967237515,&quot;y&quot;:-34.727789654470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&quot;}},&quot;f85d958f-c1ef-43e6-a633-08d451d3f260&quot;:{&quot;type&quot;:&quot;FIGURE_OBJECT&quot;,&quot;id&quot;:&quot;f85d958f-c1ef-43e6-a633-08d451d3f260&quot;,&quot;relativeTransform&quot;:{&quot;translate&quot;:{&quot;x&quot;:-0.028806703202641122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1&quot;}},&quot;ff3c55da-446e-4903-83ae-6ae0712c0b8d&quot;:{&quot;type&quot;:&quot;FIGURE_OBJECT&quot;,&quot;id&quot;:&quot;ff3c55da-446e-4903-83ae-6ae0712c0b8d&quot;,&quot;relativeTransform&quot;:{&quot;translate&quot;:{&quot;x&quot;:0.00014354517773381106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5e116cc-b4dc-427f-993d-499bf48c5aa5&quot;,&quot;order&quot;:&quot;2&quot;}},&quot;4ca38afd-69d0-4aa1-9b55-a33230671f36&quot;:{&quot;type&quot;:&quot;FIGURE_OBJECT&quot;,&quot;id&quot;:&quot;4ca38afd-69d0-4aa1-9b55-a33230671f36&quot;,&quot;relativeTransform&quot;:{&quot;translate&quot;:{&quot;x&quot;:-0.028806703202671105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5&quot;}},&quot;750fd1ac-dba6-487e-8d73-a4da42ac085f&quot;:{&quot;type&quot;:&quot;FIGURE_OBJECT&quot;,&quot;id&quot;:&quot;750fd1ac-dba6-487e-8d73-a4da42ac085f&quot;,&quot;relativeTransform&quot;:{&quot;translate&quot;:{&quot;x&quot;:0,&quot;y&quot;:-3.9585079435590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5e116cc-b4dc-427f-993d-499bf48c5aa5&quot;,&quot;order&quot;:&quot;7&quot;}},&quot;7afed2ff-9000-4c3c-8a52-8a28e393c1cc&quot;:{&quot;type&quot;:&quot;FIGURE_OBJECT&quot;,&quot;id&quot;:&quot;7afed2ff-9000-4c3c-8a52-8a28e393c1cc&quot;,&quot;relativeTransform&quot;:{&quot;translate&quot;:{&quot;x&quot;:-21.127747526824503,&quot;y&quot;:-39.11398557273527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2&quot;}},&quot;dec2fba7-a445-4587-bcae-712b7a38eb2f&quot;:{&quot;type&quot;:&quot;FIGURE_OBJECT&quot;,&quot;id&quot;:&quot;dec2fba7-a445-4587-bcae-712b7a38eb2f&quot;,&quot;relativeTransform&quot;:{&quot;translate&quot;:{&quot;x&quot;:0,&quot;y&quot;:2.03007410223791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1&quot;}},&quot;97b4aacb-5881-44b3-a023-224d06681e2d&quot;:{&quot;type&quot;:&quot;FIGURE_OBJECT&quot;,&quot;id&quot;:&quot;97b4aacb-5881-44b3-a023-224d06681e2d&quot;,&quot;relativeTransform&quot;:{&quot;translate&quot;:{&quot;x&quot;:4.679311065280283e-16,&quot;y&quot;:-2.3414220691290355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afed2ff-9000-4c3c-8a52-8a28e393c1cc&quot;,&quot;order&quot;:&quot;2&quot;}},&quot;6160f161-5cd3-4ddf-bbd3-e202cafd1ccd&quot;:{&quot;type&quot;:&quot;FIGURE_OBJECT&quot;,&quot;id&quot;:&quot;6160f161-5cd3-4ddf-bbd3-e202cafd1ccd&quot;,&quot;relativeTransform&quot;:{&quot;translate&quot;:{&quot;x&quot;:-8.982683196689875e-14,&quot;y&quot;:4.54668686095761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5&quot;}},&quot;f13eb4fa-32a9-4082-8890-0536cd1f90bd&quot;:{&quot;type&quot;:&quot;FIGURE_OBJECT&quot;,&quot;id&quot;:&quot;f13eb4fa-32a9-4082-8890-0536cd1f90bd&quot;,&quot;relativeTransform&quot;:{&quot;translate&quot;:{&quot;x&quot;:0,&quot;y&quot;:-4.546686860957497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afed2ff-9000-4c3c-8a52-8a28e393c1cc&quot;,&quot;order&quot;:&quot;7&quot;}},&quot;8d3d5e3d-bb36-4798-a603-3b4edda52a21&quot;:{&quot;type&quot;:&quot;FIGURE_OBJECT&quot;,&quot;id&quot;:&quot;8d3d5e3d-bb36-4798-a603-3b4edda52a21&quot;,&quot;relativeTransform&quot;:{&quot;translate&quot;:{&quot;x&quot;:-15.839459922907583,&quot;y&quot;:-39.1656151380615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5&quot;}},&quot;7458ce12-982c-40c2-95ae-7c591207758b&quot;:{&quot;type&quot;:&quot;FIGURE_OBJECT&quot;,&quot;id&quot;:&quot;7458ce12-982c-40c2-95ae-7c591207758b&quot;,&quot;relativeTransform&quot;:{&quot;translate&quot;:{&quot;x&quot;:-1.1980423219514826e-13,&quot;y&quot;:1.9784445369112953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1&quot;}},&quot;1b72fee6-3304-4bd3-b969-3e684a41d2a2&quot;:{&quot;type&quot;:&quot;FIGURE_OBJECT&quot;,&quot;id&quot;:&quot;1b72fee6-3304-4bd3-b969-3e684a41d2a2&quot;,&quot;relativeTransform&quot;:{&quot;translate&quot;:{&quot;x&quot;:-5.942725052905958e-14,&quot;y&quot;:-2.289792503802541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d3d5e3d-bb36-4798-a603-3b4edda52a21&quot;,&quot;order&quot;:&quot;2&quot;}},&quot;255836d3-712b-4829-bb5a-3bbe979c8593&quot;:{&quot;type&quot;:&quot;FIGURE_OBJECT&quot;,&quot;id&quot;:&quot;255836d3-712b-4829-bb5a-3bbe979c8593&quot;,&quot;relativeTransform&quot;:{&quot;translate&quot;:{&quot;x&quot;:-5.990211609757413e-14,&quot;y&quot;:4.495057295631122},&quot;rotate&quot;:0},&quot;opacity&quot;:1,&quot;path&quot;:{&quot;type&quot;:&quot;POLY_LINE&quot;,&quot;points&quot;:[{&quot;x&quot;:2.0772112078380967,&quot;y&quot;:0},{&quot;x&quot;:-2.07721120783809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5&quot;}},&quot;40d89f5f-238e-4bf3-acb9-45fc6209e876&quot;:{&quot;type&quot;:&quot;FIGURE_OBJECT&quot;,&quot;id&quot;:&quot;40d89f5f-238e-4bf3-acb9-45fc6209e876&quot;,&quot;relativeTransform&quot;:{&quot;translate&quot;:{&quot;x&quot;:-2.9924715869324626e-14,&quot;y&quot;:-3.9875831001996063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d3d5e3d-bb36-4798-a603-3b4edda52a21&quot;,&quot;order&quot;:&quot;7&quot;}},&quot;3fe1a78a-efe4-4960-b2f9-4bb31c8fb251&quot;:{&quot;type&quot;:&quot;FIGURE_OBJECT&quot;,&quot;id&quot;:&quot;3fe1a78a-efe4-4960-b2f9-4bb31c8fb251&quot;,&quot;relativeTransform&quot;:{&quot;translate&quot;:{&quot;x&quot;:-10.61839624224342,&quot;y&quot;:-40.19790547268626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&quot;}},&quot;88fb19f1-3686-4627-915c-e3fb7727217f&quot;:{&quot;type&quot;:&quot;FIGURE_OBJECT&quot;,&quot;id&quot;:&quot;88fb19f1-3686-4627-915c-e3fb7727217f&quot;,&quot;relativeTransform&quot;:{&quot;translate&quot;:{&quot;x&quot;:4.679311065280283e-16,&quot;y&quot;:-4.8429879224977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fe1a78a-efe4-4960-b2f9-4bb31c8fb251&quot;,&quot;order&quot;:&quot;1&quot;}},&quot;95d6c94e-7ef4-4041-9afb-47c9d71133c2&quot;:{&quot;type&quot;:&quot;FIGURE_OBJECT&quot;,&quot;id&quot;:&quot;95d6c94e-7ef4-4041-9afb-47c9d71133c2&quot;,&quot;relativeTransform&quot;:{&quot;translate&quot;:{&quot;x&quot;:0,&quot;y&quot;:3.679509444529049},&quot;rotate&quot;:0},&quot;opacity&quot;:1,&quot;path&quot;:{&quot;type&quot;:&quot;POLY_LINE&quot;,&quot;points&quot;:[{&quot;x&quot;:0,&quot;y&quot;:-4.598421035880761},{&quot;x&quot;:0,&quot;y&quot;:4.59842103588076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2&quot;}},&quot;2fecf2e6-c440-4842-a7af-303ccb2d1c56&quot;:{&quot;type&quot;:&quot;FIGURE_OBJECT&quot;,&quot;id&quot;:&quot;2fecf2e6-c440-4842-a7af-303ccb2d1c56&quot;,&quot;relativeTransform&quot;:{&quot;translate&quot;:{&quot;x&quot;:-8.982683196689875e-14,&quot;y&quot;:8.5598605889829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5&quot;}},&quot;6f15d87e-cd35-42a7-b23e-42efd08df8aa&quot;:{&quot;type&quot;:&quot;FIGURE_OBJECT&quot;,&quot;id&quot;:&quot;6f15d87e-cd35-42a7-b23e-42efd08df8aa&quot;,&quot;relativeTransform&quot;:{&quot;translate&quot;:{&quot;x&quot;:0,&quot;y&quot;:-6.664365273961863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fe1a78a-efe4-4960-b2f9-4bb31c8fb251&quot;,&quot;order&quot;:&quot;7&quot;}},&quot;209f552a-8838-4cbe-9bcc-2d66a820780f&quot;:{&quot;type&quot;:&quot;FIGURE_OBJECT&quot;,&quot;id&quot;:&quot;209f552a-8838-4cbe-9bcc-2d66a820780f&quot;,&quot;relativeTransform&quot;:{&quot;translate&quot;:{&quot;x&quot;:-5.219152732960824,&quot;y&quot;:-39.7707417606561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5&quot;}},&quot;61ee672a-f04c-45e0-aad6-6a460b114f1f&quot;:{&quot;type&quot;:&quot;FIGURE_OBJECT&quot;,&quot;id&quot;:&quot;61ee672a-f04c-45e0-aad6-6a460b114f1f&quot;,&quot;relativeTransform&quot;:{&quot;translate&quot;:{&quot;x&quot;:0,&quot;y&quot;:3.908115165039649},&quot;rotate&quot;:0},&quot;opacity&quot;:1,&quot;path&quot;:{&quot;type&quot;:&quot;POLY_LINE&quot;,&quot;points&quot;:[{&quot;x&quot;:0,&quot;y&quot;:-4.7971817624248},{&quot;x&quot;:0,&quot;y&quot;:4.797181762424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1&quot;}},&quot;d71cb032-f574-43a9-a284-e490d14f9786&quot;:{&quot;type&quot;:&quot;FIGURE_OBJECT&quot;,&quot;id&quot;:&quot;d71cb032-f574-43a9-a284-e490d14f9786&quot;,&quot;relativeTransform&quot;:{&quot;translate&quot;:{&quot;x&quot;:4.679311065280283e-16,&quot;y&quot;:-5.021521743405518},&quot;rotate&quot;:0},&quot;opacity&quot;:1,&quot;path&quot;:{&quot;type&quot;:&quot;RECT&quot;,&quot;size&quot;:{&quot;x&quot;:3.9275735027780376,&quot;y&quot;:7.93141058526388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09f552a-8838-4cbe-9bcc-2d66a820780f&quot;,&quot;order&quot;:&quot;2&quot;}},&quot;dbb4af56-88f8-4305-8255-673b951604c2&quot;:{&quot;type&quot;:&quot;FIGURE_OBJECT&quot;,&quot;id&quot;:&quot;dbb4af56-88f8-4305-8255-673b951604c2&quot;,&quot;relativeTransform&quot;:{&quot;translate&quot;:{&quot;x&quot;:-8.982683196689875e-14,&quot;y&quot;:8.987227036037421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5&quot;}},&quot;22ddf52b-877c-4dfd-9160-e1db7b8458d4&quot;:{&quot;type&quot;:&quot;FIGURE_OBJECT&quot;,&quot;id&quot;:&quot;22ddf52b-877c-4dfd-9160-e1db7b8458d4&quot;,&quot;relativeTransform&quot;:{&quot;translate&quot;:{&quot;x&quot;:0,&quot;y&quot;:-6.5276687688461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09f552a-8838-4cbe-9bcc-2d66a820780f&quot;,&quot;order&quot;:&quot;7&quot;}},&quot;95e111e8-4f4b-4c9d-a62a-76b72d607e02&quot;:{&quot;type&quot;:&quot;FIGURE_OBJECT&quot;,&quot;id&quot;:&quot;95e111e8-4f4b-4c9d-a62a-76b72d607e02&quot;,&quot;relativeTransform&quot;:{&quot;translate&quot;:{&quot;x&quot;:0.23675872814481175,&quot;y&quot;:-38.7959684102647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&quot;}},&quot;d1f9418c-127b-495f-996a-55f72b245d84&quot;:{&quot;type&quot;:&quot;FIGURE_OBJECT&quot;,&quot;id&quot;:&quot;d1f9418c-127b-495f-996a-55f72b245d84&quot;,&quot;relativeTransform&quot;:{&quot;translate&quot;:{&quot;x&quot;:0,&quot;y&quot;:3.6650914114497657},&quot;rotate&quot;:0},&quot;opacity&quot;:1,&quot;path&quot;:{&quot;type&quot;:&quot;POLY_LINE&quot;,&quot;points&quot;:[{&quot;x&quot;:0,&quot;y&quot;:-4.683141033506947},{&quot;x&quot;:0,&quot;y&quot;:4.68314103350694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1&quot;}},&quot;d041ce75-539c-4003-9c45-021e81a6c06d&quot;:{&quot;type&quot;:&quot;FIGURE_OBJECT&quot;,&quot;id&quot;:&quot;d041ce75-539c-4003-9c45-021e81a6c06d&quot;,&quot;relativeTransform&quot;:{&quot;translate&quot;:{&quot;x&quot;:4.679311065280283e-16,&quot;y&quot;:-4.913289887044294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5e111e8-4f4b-4c9d-a62a-76b72d607e02&quot;,&quot;order&quot;:&quot;2&quot;}},&quot;afc754ed-8711-4e96-90d8-a1ab53c8706e&quot;:{&quot;type&quot;:&quot;FIGURE_OBJECT&quot;,&quot;id&quot;:&quot;afc754ed-8711-4e96-90d8-a1ab53c8706e&quot;,&quot;relativeTransform&quot;:{&quot;translate&quot;:{&quot;x&quot;:-8.982683196689875e-14,&quot;y&quot;:8.630162553529683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5&quot;}},&quot;c317b2c0-0bd2-4dd1-a703-3dd2c1120f8a&quot;:{&quot;type&quot;:&quot;FIGURE_OBJECT&quot;,&quot;id&quot;:&quot;c317b2c0-0bd2-4dd1-a703-3dd2c1120f8a&quot;,&quot;relativeTransform&quot;:{&quot;translate&quot;:{&quot;x&quot;:0,&quot;y&quot;:-6.245033835001689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5e111e8-4f4b-4c9d-a62a-76b72d607e02&quot;,&quot;order&quot;:&quot;7&quot;}},&quot;4039f150-e787-4b1a-b154-8ee2235974ee&quot;:{&quot;type&quot;:&quot;FIGURE_OBJECT&quot;,&quot;id&quot;:&quot;4039f150-e787-4b1a-b154-8ee2235974ee&quot;,&quot;relativeTransform&quot;:{&quot;translate&quot;:{&quot;x&quot;:5.424272725888946,&quot;y&quot;:-40.0456236165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2&quot;}},&quot;2ccff51e-7e96-4fbb-b300-526f28f8d131&quot;:{&quot;type&quot;:&quot;FIGURE_OBJECT&quot;,&quot;id&quot;:&quot;2ccff51e-7e96-4fbb-b300-526f28f8d131&quot;,&quot;relativeTransform&quot;:{&quot;translate&quot;:{&quot;x&quot;:0,&quot;y&quot;:3.626185056466678},&quot;rotate&quot;:0},&quot;opacity&quot;:1,&quot;path&quot;:{&quot;type&quot;:&quot;POLY_LINE&quot;,&quot;points&quot;:[{&quot;x&quot;:0,&quot;y&quot;:-4.8042300151390585},{&quot;x&quot;:0,&quot;y&quot;:4.804230015139058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1&quot;}},&quot;3455c39f-cc2f-4dd8-ab5f-e40e8f44b62f&quot;:{&quot;type&quot;:&quot;FIGURE_OBJECT&quot;,&quot;id&quot;:&quot;3455c39f-cc2f-4dd8-ab5f-e40e8f44b62f&quot;,&quot;relativeTransform&quot;:{&quot;translate&quot;:{&quot;x&quot;:4.679311065280283e-16,&quot;y&quot;:-4.995472513693318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039f150-e787-4b1a-b154-8ee2235974ee&quot;,&quot;order&quot;:&quot;2&quot;}},&quot;480beeec-2825-4b26-8298-23de5bc78a69&quot;:{&quot;type&quot;:&quot;FIGURE_OBJECT&quot;,&quot;id&quot;:&quot;480beeec-2825-4b26-8298-23de5bc78a69&quot;,&quot;relativeTransform&quot;:{&quot;translate&quot;:{&quot;x&quot;:-8.982683196689875e-14,&quot;y&quot;:8.712345180178708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5&quot;}},&quot;b8c70ce7-9b42-4402-b925-d7e28c64a7b1&quot;:{&quot;type&quot;:&quot;FIGURE_OBJECT&quot;,&quot;id&quot;:&quot;b8c70ce7-9b42-4402-b925-d7e28c64a7b1&quot;,&quot;relativeTransform&quot;:{&quot;translate&quot;:{&quot;x&quot;:0,&quot;y&quot;:-6.81664713013348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039f150-e787-4b1a-b154-8ee2235974ee&quot;,&quot;order&quot;:&quot;7&quot;}},&quot;2b970e99-bb1c-4a1f-b11d-4af7bdc462bc&quot;:{&quot;type&quot;:&quot;FIGURE_OBJECT&quot;,&quot;id&quot;:&quot;2b970e99-bb1c-4a1f-b11d-4af7bdc462bc&quot;,&quot;relativeTransform&quot;:{&quot;translate&quot;:{&quot;x&quot;:10.778971278016904,&quot;y&quot;:-39.911706814942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5&quot;}},&quot;8a5c8541-2845-4305-a9b2-8dbb5ea85910&quot;:{&quot;type&quot;:&quot;FIGURE_OBJECT&quot;,&quot;id&quot;:&quot;8a5c8541-2845-4305-a9b2-8dbb5ea85910&quot;,&quot;relativeTransform&quot;:{&quot;translate&quot;:{&quot;x&quot;:0,&quot;y&quot;:3.6261145739392555},&quot;rotate&quot;:0},&quot;opacity&quot;:1,&quot;path&quot;:{&quot;type&quot;:&quot;POLY_LINE&quot;,&quot;points&quot;:[{&quot;x&quot;:0,&quot;y&quot;:-4.938076334184102},{&quot;x&quot;:0,&quot;y&quot;:4.93807633418410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1&quot;}},&quot;970d516b-d671-4df5-8749-81fe6b3727a1&quot;:{&quot;type&quot;:&quot;FIGURE_OBJECT&quot;,&quot;id&quot;:&quot;970d516b-d671-4df5-8749-81fe6b3727a1&quot;,&quot;relativeTransform&quot;:{&quot;translate&quot;:{&quot;x&quot;:4.679311065280283e-16,&quot;y&quot;:-5.12938931526566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b970e99-bb1c-4a1f-b11d-4af7bdc462bc&quot;,&quot;order&quot;:&quot;2&quot;}},&quot;0a2fb747-ceda-49ad-b051-c5d8ef957501&quot;:{&quot;type&quot;:&quot;FIGURE_OBJECT&quot;,&quot;id&quot;:&quot;0a2fb747-ceda-49ad-b051-c5d8ef957501&quot;,&quot;relativeTransform&quot;:{&quot;translate&quot;:{&quot;x&quot;:-8.982683196689875e-14,&quot;y&quot;:8.84626198175081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5&quot;}},&quot;82ebf2a2-818e-4033-b1c7-12002e8921cd&quot;:{&quot;type&quot;:&quot;FIGURE_OBJECT&quot;,&quot;id&quot;:&quot;82ebf2a2-818e-4033-b1c7-12002e8921cd&quot;,&quot;relativeTransform&quot;:{&quot;translate&quot;:{&quot;x&quot;:0,&quot;y&quot;:-6.95056393170583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b970e99-bb1c-4a1f-b11d-4af7bdc462bc&quot;,&quot;order&quot;:&quot;7&quot;}},&quot;662d9c65-96de-4294-a838-08f858a6335c&quot;:{&quot;type&quot;:&quot;FIGURE_OBJECT&quot;,&quot;id&quot;:&quot;662d9c65-96de-4294-a838-08f858a6335c&quot;,&quot;relativeTransform&quot;:{&quot;translate&quot;:{&quot;x&quot;:16.067134324521607,&quot;y&quot;:-39.5401229318433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8&quot;}},&quot;0584f855-65b7-4cf7-a274-32575a1ff15d&quot;:{&quot;type&quot;:&quot;FIGURE_OBJECT&quot;,&quot;id&quot;:&quot;0584f855-65b7-4cf7-a274-32575a1ff15d&quot;,&quot;relativeTransform&quot;:{&quot;translate&quot;:{&quot;x&quot;:4.679311065280283e-16,&quot;y&quot;:-5.251832672078273},&quot;rotate&quot;:0},&quot;opacity&quot;:1,&quot;path&quot;:{&quot;type&quot;:&quot;RECT&quot;,&quot;size&quot;:{&quot;x&quot;:3.9275735027780376,&quot;y&quot;:8.0921626872130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62d9c65-96de-4294-a838-08f858a6335c&quot;,&quot;order&quot;:&quot;1&quot;}},&quot;f2ed8e19-c7d5-4667-ad0b-dc06452d48e7&quot;:{&quot;type&quot;:&quot;FIGURE_OBJECT&quot;,&quot;id&quot;:&quot;f2ed8e19-c7d5-4667-ad0b-dc06452d48e7&quot;,&quot;relativeTransform&quot;:{&quot;translate&quot;:{&quot;x&quot;:0,&quot;y&quot;:4.101730667102181},&quot;rotate&quot;:0},&quot;opacity&quot;:1,&quot;path&quot;:{&quot;type&quot;:&quot;POLY_LINE&quot;,&quot;points&quot;:[{&quot;x&quot;:0,&quot;y&quot;:-4.93948598472699},{&quot;x&quot;:0,&quot;y&quot;:4.9394859847269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2&quot;}},&quot;ad2b31ab-da07-4b15-a943-81b597bff16a&quot;:{&quot;type&quot;:&quot;FIGURE_OBJECT&quot;,&quot;id&quot;:&quot;ad2b31ab-da07-4b15-a943-81b597bff16a&quot;,&quot;relativeTransform&quot;:{&quot;translate&quot;:{&quot;x&quot;:-8.982683196689875e-14,&quot;y&quot;:9.297914015684892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5&quot;}},&quot;53db1763-08cc-4de8-859e-7e121b740ac4&quot;:{&quot;type&quot;:&quot;FIGURE_OBJECT&quot;,&quot;id&quot;:&quot;53db1763-08cc-4de8-859e-7e121b740ac4&quot;,&quot;relativeTransform&quot;:{&quot;translate&quot;:{&quot;x&quot;:0,&quot;y&quot;:-7.322147814804945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62d9c65-96de-4294-a838-08f858a6335c&quot;,&quot;order&quot;:&quot;7&quot;}},&quot;93ccc0b2-6469-40fb-a5be-8f734af014c3&quot;:{&quot;type&quot;:&quot;FIGURE_OBJECT&quot;,&quot;id&quot;:&quot;93ccc0b2-6469-40fb-a5be-8f734af014c3&quot;,&quot;relativeTransform&quot;:{&quot;translate&quot;:{&quot;x&quot;:21.389692844272123,&quot;y&quot;:-38.5401168367346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9&quot;}},&quot;ecc45386-c178-4ed0-9f14-c74e6a9fe91e&quot;:{&quot;type&quot;:&quot;FIGURE_OBJECT&quot;,&quot;id&quot;:&quot;ecc45386-c178-4ed0-9f14-c74e6a9fe91e&quot;,&quot;relativeTransform&quot;:{&quot;translate&quot;:{&quot;x&quot;:0,&quot;y&quot;:4.883170445539626},&quot;rotate&quot;:0},&quot;opacity&quot;:1,&quot;path&quot;:{&quot;type&quot;:&quot;POLY_LINE&quot;,&quot;points&quot;:[{&quot;x&quot;:0,&quot;y&quot;:-5.029351206834683},{&quot;x&quot;:0,&quot;y&quot;:5.0293512068346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1&quot;}},&quot;4a5a9ca6-be7e-4241-9644-8dad0c29c89b&quot;:{&quot;type&quot;:&quot;FIGURE_OBJECT&quot;,&quot;id&quot;:&quot;4a5a9ca6-be7e-4241-9644-8dad0c29c89b&quot;,&quot;relativeTransform&quot;:{&quot;translate&quot;:{&quot;x&quot;:4.679311065280283e-16,&quot;y&quot;:-5.227187887491963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3ccc0b2-6469-40fb-a5be-8f734af014c3&quot;,&quot;order&quot;:&quot;2&quot;}},&quot;3e3b2a9b-ceea-47e6-8952-3242f6fc6bb7&quot;:{&quot;type&quot;:&quot;FIGURE_OBJECT&quot;,&quot;id&quot;:&quot;3e3b2a9b-ceea-47e6-8952-3242f6fc6bb7&quot;,&quot;relativeTransform&quot;:{&quot;translate&quot;:{&quot;x&quot;:-5.990211609757413e-14,&quot;y&quot;:10.19445176094728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5&quot;}},&quot;2b5449ea-391a-409e-b758-38c8fcace3aa&quot;:{&quot;type&quot;:&quot;FIGURE_OBJECT&quot;,&quot;id&quot;:&quot;2b5449ea-391a-409e-b758-38c8fcace3aa&quot;,&quot;relativeTransform&quot;:{&quot;translate&quot;:{&quot;x&quot;:-2.9924715869324626e-14,&quot;y&quot;:-8.322153909913501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3ccc0b2-6469-40fb-a5be-8f734af014c3&quot;,&quot;order&quot;:&quot;7&quot;}},&quot;2776a64c-ab25-402e-af3d-5e2ff38c3b96&quot;:{&quot;type&quot;:&quot;FIGURE_OBJECT&quot;,&quot;id&quot;:&quot;2776a64c-ab25-402e-af3d-5e2ff38c3b96&quot;,&quot;relativeTransform&quot;:{&quot;translate&quot;:{&quot;x&quot;:26.746364907160135,&quot;y&quot;:-37.0566006054233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&quot;}},&quot;554cd8d7-0269-45f8-a816-3f54c1ced8db&quot;:{&quot;type&quot;:&quot;FIGURE_OBJECT&quot;,&quot;id&quot;:&quot;554cd8d7-0269-45f8-a816-3f54c1ced8db&quot;,&quot;relativeTransform&quot;:{&quot;translate&quot;:{&quot;x&quot;:0,&quot;y&quot;:6.292820988404843},&quot;rotate&quot;:0},&quot;opacity&quot;:1,&quot;path&quot;:{&quot;type&quot;:&quot;POLY_LINE&quot;,&quot;points&quot;:[{&quot;x&quot;:0,&quot;y&quot;:-5.103216895280749},{&quot;x&quot;:0,&quot;y&quot;:5.10321689528074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1&quot;}},&quot;1c85f2c1-58ff-4372-8d77-272aaf7f96fa&quot;:{&quot;type&quot;:&quot;FIGURE_OBJECT&quot;,&quot;id&quot;:&quot;1c85f2c1-58ff-4372-8d77-272aaf7f96fa&quot;,&quot;relativeTransform&quot;:{&quot;translate&quot;:{&quot;x&quot;:-5.942725052905958e-14,&quot;y&quot;:-5.32893032403004},&quot;rotate&quot;:0},&quot;opacity&quot;:1,&quot;path&quot;:{&quot;type&quot;:&quot;RECT&quot;,&quot;size&quot;:{&quot;x&quot;:3.9275735027780376,&quot;y&quot;:12.69807533645712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776a64c-ab25-402e-af3d-5e2ff38c3b96&quot;,&quot;order&quot;:&quot;2&quot;}},&quot;5c8901de-946f-40fe-8588-0aaa956e778e&quot;:{&quot;type&quot;:&quot;FIGURE_OBJECT&quot;,&quot;id&quot;:&quot;5c8901de-946f-40fe-8588-0aaa956e778e&quot;,&quot;relativeTransform&quot;:{&quot;translate&quot;:{&quot;x&quot;:-5.990211609757413e-14,&quot;y&quot;:11.67796799225868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5&quot;}},&quot;2fe47ae7-77ba-479b-8a43-2b0154d598da&quot;:{&quot;type&quot;:&quot;FIGURE_OBJECT&quot;,&quot;id&quot;:&quot;2fe47ae7-77ba-479b-8a43-2b0154d598da&quot;,&quot;relativeTransform&quot;:{&quot;translate&quot;:{&quot;x&quot;:0,&quot;y&quot;:-5.47635139397723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776a64c-ab25-402e-af3d-5e2ff38c3b96&quot;,&quot;order&quot;:&quot;7&quot;}},&quot;1403d321-0817-4ff8-8d51-df05a196525d&quot;:{&quot;type&quot;:&quot;FIGURE_OBJECT&quot;,&quot;id&quot;:&quot;1403d321-0817-4ff8-8d51-df05a196525d&quot;,&quot;relativeTransform&quot;:{&quot;translate&quot;:{&quot;x&quot;:32.011691614870564,&quot;y&quot;:-34.3282219797075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2&quot;}},&quot;fee64780-ed40-49a6-908a-2749ba53b051&quot;:{&quot;type&quot;:&quot;FIGURE_OBJECT&quot;,&quot;id&quot;:&quot;fee64780-ed40-49a6-908a-2749ba53b051&quot;,&quot;relativeTransform&quot;:{&quot;translate&quot;:{&quot;x&quot;:-5.942725052905958e-14,&quot;y&quot;:-5.311344024900922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403d321-0817-4ff8-8d51-df05a196525d&quot;,&quot;order&quot;:&quot;1&quot;}},&quot;8a9b0e8a-ca2c-4b27-8fef-5b54b84db481&quot;:{&quot;type&quot;:&quot;FIGURE_OBJECT&quot;,&quot;id&quot;:&quot;8a9b0e8a-ca2c-4b27-8fef-5b54b84db481&quot;,&quot;relativeTransform&quot;:{&quot;translate&quot;:{&quot;x&quot;:0,&quot;y&quot;:4.967326582948526},&quot;rotate&quot;:0},&quot;opacity&quot;:1,&quot;path&quot;:{&quot;type&quot;:&quot;POLY_LINE&quot;,&quot;points&quot;:[{&quot;x&quot;:0,&quot;y&quot;:-5.029351206834742},{&quot;x&quot;:0,&quot;y&quot;:5.02935120683474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2&quot;}},&quot;4d58d526-821d-43a9-8b60-333867b17eec&quot;:{&quot;type&quot;:&quot;FIGURE_OBJECT&quot;,&quot;id&quot;:&quot;4d58d526-821d-43a9-8b60-333867b17eec&quot;,&quot;relativeTransform&quot;:{&quot;translate&quot;:{&quot;x&quot;:-5.990211609757413e-14,&quot;y&quot;:10.2786078983562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5&quot;}},&quot;41be6c7a-9e3d-46a5-b7b1-49bd16b03efa&quot;:{&quot;type&quot;:&quot;FIGURE_OBJECT&quot;,&quot;id&quot;:&quot;41be6c7a-9e3d-46a5-b7b1-49bd16b03efa&quot;,&quot;relativeTransform&quot;:{&quot;translate&quot;:{&quot;x&quot;:0,&quot;y&quot;:-8.20473001969294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403d321-0817-4ff8-8d51-df05a196525d&quot;,&quot;order&quot;:&quot;7&quot;}},&quot;f65eb871-0574-493b-9f10-18104920600d&quot;:{&quot;type&quot;:&quot;FIGURE_OBJECT&quot;,&quot;id&quot;:&quot;f65eb871-0574-493b-9f10-18104920600d&quot;,&quot;relativeTransform&quot;:{&quot;translate&quot;:{&quot;x&quot;:37.29816308072377,&quot;y&quot;:-33.6553957755976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5&quot;}},&quot;92f68283-f012-4990-8115-41ea78665cdc&quot;:{&quot;type&quot;:&quot;FIGURE_OBJECT&quot;,&quot;id&quot;:&quot;92f68283-f012-4990-8115-41ea78665cdc&quot;,&quot;relativeTransform&quot;:{&quot;translate&quot;:{&quot;x&quot;:0,&quot;y&quot;:5.497637117174379},&quot;rotate&quot;:0},&quot;opacity&quot;:1,&quot;path&quot;:{&quot;type&quot;:&quot;POLY_LINE&quot;,&quot;points&quot;:[{&quot;x&quot;:0,&quot;y&quot;:-5.171866876718303},{&quot;x&quot;:0,&quot;y&quot;:5.17186687671830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1&quot;}},&quot;dd832b8c-df8f-4188-a1fc-20f8d1c574d8&quot;:{&quot;type&quot;:&quot;FIGURE_OBJECT&quot;,&quot;id&quot;:&quot;dd832b8c-df8f-4188-a1fc-20f8d1c574d8&quot;,&quot;relativeTransform&quot;:{&quot;translate&quot;:{&quot;x&quot;:-5.942725052905958e-14,&quot;y&quot;:-5.367616801594243},&quot;rotate&quot;:0},&quot;opacity&quot;:1,&quot;path&quot;:{&quot;type&quot;:&quot;RECT&quot;,&quot;size&quot;:{&quot;x&quot;:3.9275735027780376,&quot;y&quot;:11.1676346017433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f65eb871-0574-493b-9f10-18104920600d&quot;,&quot;order&quot;:&quot;2&quot;}},&quot;9e506df9-8f54-4c07-896c-bc7ce4a10eb9&quot;:{&quot;type&quot;:&quot;FIGURE_OBJECT&quot;,&quot;id&quot;:&quot;9e506df9-8f54-4c07-896c-bc7ce4a10eb9&quot;,&quot;relativeTransform&quot;:{&quot;translate&quot;:{&quot;x&quot;:-5.990211609757413e-14,&quot;y&quot;:10.951434102465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5&quot;}},&quot;1ef7d95d-d728-4ebb-9f3d-a40b7157c3b5&quot;:{&quot;type&quot;:&quot;FIGURE_OBJECT&quot;,&quot;id&quot;:&quot;1ef7d95d-d728-4ebb-9f3d-a40b7157c3b5&quot;,&quot;relativeTransform&quot;:{&quot;translate&quot;:{&quot;x&quot;:0,&quot;y&quot;:-8.31369600665653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f65eb871-0574-493b-9f10-18104920600d&quot;,&quot;order&quot;:&quot;7&quot;}},&quot;e3971954-1b7a-45ac-82ea-9d3396416aec&quot;:{&quot;type&quot;:&quot;FIGURE_OBJECT&quot;,&quot;id&quot;:&quot;e3971954-1b7a-45ac-82ea-9d3396416aec&quot;,&quot;relativeTransform&quot;:{&quot;translate&quot;:{&quot;x&quot;:42.69740659000618,&quot;y&quot;:-32.386710287019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&quot;}},&quot;b7eb4371-3afd-455e-ae67-c341334d1867&quot;:{&quot;type&quot;:&quot;FIGURE_OBJECT&quot;,&quot;id&quot;:&quot;b7eb4371-3afd-455e-ae67-c341334d1867&quot;,&quot;relativeTransform&quot;:{&quot;translate&quot;:{&quot;x&quot;:-5.942725052905958e-14,&quot;y&quot;:-5.416714803355716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245,96,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3971954-1b7a-45ac-82ea-9d3396416aec&quot;,&quot;order&quot;:&quot;1&quot;}},&quot;4a4963bd-bb80-4093-a0b1-f4245b757454&quot;:{&quot;type&quot;:&quot;FIGURE_OBJECT&quot;,&quot;id&quot;:&quot;4a4963bd-bb80-4093-a0b1-f4245b757454&quot;,&quot;relativeTransform&quot;:{&quot;translate&quot;:{&quot;x&quot;:0,&quot;y&quot;:6.202462388606986},&quot;rotate&quot;:0},&quot;opacity&quot;:1,&quot;path&quot;:{&quot;type&quot;:&quot;POLY_LINE&quot;,&quot;points&quot;:[{&quot;x&quot;:0,&quot;y&quot;:-5.171866876718362},{&quot;x&quot;:0,&quot;y&quot;:5.17186687671836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2&quot;}},&quot;5cd79c0b-dd26-4791-80f3-34801a14fe62&quot;:{&quot;type&quot;:&quot;FIGURE_OBJECT&quot;,&quot;id&quot;:&quot;5cd79c0b-dd26-4791-80f3-34801a14fe62&quot;,&quot;relativeTransform&quot;:{&quot;translate&quot;:{&quot;x&quot;:-5.990211609757413e-14,&quot;y&quot;:11.65625937389844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5&quot;}},&quot;b969e467-6b3c-45fb-8c45-3796cc2918d8&quot;:{&quot;type&quot;:&quot;FIGURE_OBJECT&quot;,&quot;id&quot;:&quot;b969e467-6b3c-45fb-8c45-3796cc2918d8&quot;,&quot;relativeTransform&quot;:{&quot;translate&quot;:{&quot;x&quot;:0,&quot;y&quot;:-5.849344927619538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3971954-1b7a-45ac-82ea-9d3396416aec&quot;,&quot;order&quot;:&quot;7&quot;}},&quot;dfe80d90-51f1-4c0e-86be-ef438c9aaaf6&quot;:{&quot;type&quot;:&quot;FIGURE_OBJECT&quot;,&quot;id&quot;:&quot;dfe80d90-51f1-4c0e-86be-ef438c9aaaf6&quot;,&quot;relativeTransform&quot;:{&quot;translate&quot;:{&quot;x&quot;:48.02391213127687,&quot;y&quot;:-29.67130044629803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5&quot;}},&quot;62662194-fe85-44b1-867e-b0a66fd4d041&quot;:{&quot;type&quot;:&quot;FIGURE_OBJECT&quot;,&quot;id&quot;:&quot;62662194-fe85-44b1-867e-b0a66fd4d041&quot;,&quot;relativeTransform&quot;:{&quot;translate&quot;:{&quot;x&quot;:-5.942725052905958e-14,&quot;y&quot;:-5.594753666919542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fe80d90-51f1-4c0e-86be-ef438c9aaaf6&quot;,&quot;order&quot;:&quot;1&quot;}},&quot;264c3cbf-8f53-49e4-800a-fc6d8739595c&quot;:{&quot;type&quot;:&quot;FIGURE_OBJECT&quot;,&quot;id&quot;:&quot;264c3cbf-8f53-49e4-800a-fc6d8739595c&quot;,&quot;relativeTransform&quot;:{&quot;translate&quot;:{&quot;x&quot;:0,&quot;y&quot;:6.202462388607106},&quot;rotate&quot;:0},&quot;opacity&quot;:1,&quot;path&quot;:{&quot;type&quot;:&quot;POLY_LINE&quot;,&quot;points&quot;:[{&quot;x&quot;:0,&quot;y&quot;:-5.349905740282188},{&quot;x&quot;:0,&quot;y&quot;:5.34990574028218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2&quot;}},&quot;ed385194-5cb9-4f2b-8b82-860a779c55df&quot;:{&quot;type&quot;:&quot;FIGURE_OBJECT&quot;,&quot;id&quot;:&quot;ed385194-5cb9-4f2b-8b82-860a779c55df&quot;,&quot;relativeTransform&quot;:{&quot;translate&quot;:{&quot;x&quot;:-5.990211609757413e-14,&quot;y&quot;:11.83429823746238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5&quot;}},&quot;e700eb5e-972c-4063-9d8c-cbc1ba23ff9a&quot;:{&quot;type&quot;:&quot;FIGURE_OBJECT&quot;,&quot;id&quot;:&quot;e700eb5e-972c-4063-9d8c-cbc1ba23ff9a&quot;,&quot;relativeTransform&quot;:{&quot;translate&quot;:{&quot;x&quot;:0,&quot;y&quot;:-8.56475476834070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fe80d90-51f1-4c0e-86be-ef438c9aaaf6&quot;,&quot;order&quot;:&quot;7&quot;}},&quot;c01a16fa-9fbd-4263-8bbb-5ec5f315592f&quot;:{&quot;type&quot;:&quot;FIGURE_OBJECT&quot;,&quot;id&quot;:&quot;c01a16fa-9fbd-4263-8bbb-5ec5f315592f&quot;,&quot;relativeTransform&quot;:{&quot;translate&quot;:{&quot;x&quot;:53.173929424580926,&quot;y&quot;:-24.03524708679714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&quot;}},&quot;37af4182-dead-4798-8672-c767b11f0e00&quot;:{&quot;type&quot;:&quot;FIGURE_OBJECT&quot;,&quot;id&quot;:&quot;37af4182-dead-4798-8672-c767b11f0e00&quot;,&quot;relativeTransform&quot;:{&quot;translate&quot;:{&quot;x&quot;:-5.942725052905958e-14,&quot;y&quot;:-5.475356265938798},&quot;rotate&quot;:0},&quot;opacity&quot;:1,&quot;path&quot;:{&quot;type&quot;:&quot;RECT&quot;,&quot;size&quot;:{&quot;x&quot;:3.9275735027780376,&quot;y&quot;:10.55381131160670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c01a16fa-9fbd-4263-8bbb-5ec5f315592f&quot;,&quot;order&quot;:&quot;1&quot;}},&quot;c61d9c17-2f92-404c-bb24-8504daf88e21&quot;:{&quot;type&quot;:&quot;FIGURE_OBJECT&quot;,&quot;id&quot;:&quot;c61d9c17-2f92-404c-bb24-8504daf88e21&quot;,&quot;relativeTransform&quot;:{&quot;translate&quot;:{&quot;x&quot;:0,&quot;y&quot;:5.310306001010923},&quot;rotate&quot;:0},&quot;opacity&quot;:1,&quot;path&quot;:{&quot;type&quot;:&quot;POLY_LINE&quot;,&quot;points&quot;:[{&quot;x&quot;:0,&quot;y&quot;:-5.30099086644482},{&quot;x&quot;:0,&quot;y&quot;:5.3009908664448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2&quot;}},&quot;8f3871f8-21a0-4c11-8462-466aa7d6a25f&quot;:{&quot;type&quot;:&quot;FIGURE_OBJECT&quot;,&quot;id&quot;:&quot;8f3871f8-21a0-4c11-8462-466aa7d6a25f&quot;,&quot;relativeTransform&quot;:{&quot;translate&quot;:{&quot;x&quot;:-5.990211609757413e-14,&quot;y&quot;:10.7522619217421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5&quot;}},&quot;49dc4f2b-c8c1-4250-aa1e-41cc174081d3&quot;:{&quot;type&quot;:&quot;FIGURE_OBJECT&quot;,&quot;id&quot;:&quot;49dc4f2b-c8c1-4250-aa1e-41cc174081d3&quot;,&quot;relativeTransform&quot;:{&quot;translate&quot;:{&quot;x&quot;:0,&quot;y&quot;:-10.05756325225185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c01a16fa-9fbd-4263-8bbb-5ec5f315592f&quot;,&quot;order&quot;:&quot;7&quot;}},&quot;7133ae58-ac4e-4fa8-98da-9af896f07c23&quot;:{&quot;type&quot;:&quot;FIGURE_OBJECT&quot;,&quot;id&quot;:&quot;7133ae58-ac4e-4fa8-98da-9af896f07c23&quot;,&quot;relativeTransform&quot;:{&quot;translate&quot;:{&quot;x&quot;:58.7003234128298,&quot;y&quot;:-23.4059036857178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2&quot;}},&quot;c95e3ea2-6794-40c9-8329-017d5448b2fd&quot;:{&quot;type&quot;:&quot;FIGURE_OBJECT&quot;,&quot;id&quot;:&quot;c95e3ea2-6794-40c9-8329-017d5448b2fd&quot;,&quot;relativeTransform&quot;:{&quot;translate&quot;:{&quot;x&quot;:-5.942725052905958e-14,&quot;y&quot;:-6.309627548721366},&quot;rotate&quot;:0},&quot;opacity&quot;:1,&quot;path&quot;:{&quot;type&quot;:&quot;RECT&quot;,&quot;size&quot;:{&quot;x&quot;:3.9275735027780376,&quot;y&quot;:7.62658194388265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133ae58-ac4e-4fa8-98da-9af896f07c23&quot;,&quot;order&quot;:&quot;1&quot;}},&quot;74c8ebec-d73f-4207-9235-7c0efe584301&quot;:{&quot;type&quot;:&quot;FIGURE_OBJECT&quot;,&quot;id&quot;:&quot;74c8ebec-d73f-4207-9235-7c0efe584301&quot;,&quot;relativeTransform&quot;:{&quot;translate&quot;:{&quot;x&quot;:0,&quot;y&quot;:3.8908534706554447},&quot;rotate&quot;:0},&quot;opacity&quot;:1,&quot;path&quot;:{&quot;type&quot;:&quot;POLY_LINE&quot;,&quot;points&quot;:[{&quot;x&quot;:0,&quot;y&quot;:-6.202462388607106},{&quot;x&quot;:0,&quot;y&quot;:6.20246238860710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2&quot;}},&quot;0693aaaf-7612-41f6-b8f4-96ebb550a2be&quot;:{&quot;type&quot;:&quot;FIGURE_OBJECT&quot;,&quot;id&quot;:&quot;0693aaaf-7612-41f6-b8f4-96ebb550a2be&quot;,&quot;relativeTransform&quot;:{&quot;translate&quot;:{&quot;x&quot;:-5.990211609757413e-14,&quot;y&quot;:10.122918520662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5&quot;}},&quot;8bc836aa-3d29-41ef-ad4f-358c99aaea3b&quot;:{&quot;type&quot;:&quot;FIGURE_OBJECT&quot;,&quot;id&quot;:&quot;8bc836aa-3d29-41ef-ad4f-358c99aaea3b&quot;,&quot;relativeTransform&quot;:{&quot;translate&quot;:{&quot;x&quot;:0,&quot;y&quot;:-8.8112256409947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133ae58-ac4e-4fa8-98da-9af896f07c23&quot;,&quot;order&quot;:&quot;7&quot;}},&quot;6d94ebcf-04bb-44d8-a453-4c61e4ebc92c&quot;:{&quot;type&quot;:&quot;FIGURE_OBJECT&quot;,&quot;id&quot;:&quot;6d94ebcf-04bb-44d8-a453-4c61e4ebc92c&quot;,&quot;relativeTransform&quot;:{&quot;translate&quot;:{&quot;x&quot;:64.00173717443748,&quot;y&quot;:-22.51344327970818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5&quot;}},&quot;e831661b-dff6-480f-a0ce-4b64ec05a74b&quot;:{&quot;type&quot;:&quot;FIGURE_OBJECT&quot;,&quot;id&quot;:&quot;e831661b-dff6-480f-a0ce-4b64ec05a74b&quot;,&quot;relativeTransform&quot;:{&quot;translate&quot;:{&quot;x&quot;:0,&quot;y&quot;:3.70025806993841},&quot;rotate&quot;:0},&quot;opacity&quot;:1,&quot;path&quot;:{&quot;type&quot;:&quot;POLY_LINE&quot;,&quot;points&quot;:[{&quot;x&quot;:0,&quot;y&quot;:-6.340467176753631},{&quot;x&quot;:0,&quot;y&quot;:6.34046717675363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1&quot;}},&quot;c1e393b0-c24d-41b0-b7a4-24deb2cc34b8&quot;:{&quot;type&quot;:&quot;FIGURE_OBJECT&quot;,&quot;id&quot;:&quot;c1e393b0-c24d-41b0-b7a4-24deb2cc34b8&quot;,&quot;relativeTransform&quot;:{&quot;translate&quot;:{&quot;x&quot;:-5.942725052905958e-14,&quot;y&quot;:-6.414545439247541},&quot;rotate&quot;:0},&quot;opacity&quot;:1,&quot;path&quot;:{&quot;type&quot;:&quot;RECT&quot;,&quot;size&quot;:{&quot;x&quot;:3.9275735027780376,&quot;y&quot;:7.3115649376892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d94ebcf-04bb-44d8-a453-4c61e4ebc92c&quot;,&quot;order&quot;:&quot;2&quot;}},&quot;8016e529-f057-49e1-b533-8ca449af43f9&quot;:{&quot;type&quot;:&quot;FIGURE_OBJECT&quot;,&quot;id&quot;:&quot;8016e529-f057-49e1-b533-8ca449af43f9&quot;,&quot;relativeTransform&quot;:{&quot;translate&quot;:{&quot;x&quot;:-5.990211609757413e-14,&quot;y&quot;:10.0703279080921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5&quot;}},&quot;b1387971-032f-4777-9944-472442b7e32a&quot;:{&quot;type&quot;:&quot;FIGURE_OBJECT&quot;,&quot;id&quot;:&quot;b1387971-032f-4777-9944-472442b7e32a&quot;,&quot;relativeTransform&quot;:{&quot;translate&quot;:{&quot;x&quot;:0,&quot;y&quot;:-8.48659376829449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d94ebcf-04bb-44d8-a453-4c61e4ebc92c&quot;,&quot;order&quot;:&quot;7&quot;}},&quot;371ecf6e-cd51-44d6-aab6-00a480410704&quot;:{&quot;type&quot;:&quot;FIGURE_OBJECT&quot;,&quot;id&quot;:&quot;371ecf6e-cd51-44d6-aab6-00a480410704&quot;,&quot;relativeTransform&quot;:{&quot;translate&quot;:{&quot;x&quot;:69.25804211867336,&quot;y&quot;:-21.2334142268150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3&quot;}},&quot;abca95fc-4b16-41c4-a4ab-0b6ecb54448f&quot;:{&quot;type&quot;:&quot;FIGURE_OBJECT&quot;,&quot;id&quot;:&quot;abca95fc-4b16-41c4-a4ab-0b6ecb54448f&quot;,&quot;relativeTransform&quot;:{&quot;translate&quot;:{&quot;x&quot;:0,&quot;y&quot;:4.18877658812416},&quot;rotate&quot;:0},&quot;opacity&quot;:1,&quot;path&quot;:{&quot;type&quot;:&quot;POLY_LINE&quot;,&quot;points&quot;:[{&quot;x&quot;:0,&quot;y&quot;:-6.417434096394083},{&quot;x&quot;:0,&quot;y&quot;:6.4174340963940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1&quot;}},&quot;8c44c29b-97c1-4187-a0d9-5e88c40abc27&quot;:{&quot;type&quot;:&quot;FIGURE_OBJECT&quot;,&quot;id&quot;:&quot;8c44c29b-97c1-4187-a0d9-5e88c40abc27&quot;,&quot;relativeTransform&quot;:{&quot;translate&quot;:{&quot;x&quot;:-5.942725052905958e-14,&quot;y&quot;:-6.47100591757531},&quot;rotate&quot;:0},&quot;opacity&quot;:1,&quot;path&quot;:{&quot;type&quot;:&quot;RECT&quot;,&quot;size&quot;:{&quot;x&quot;:3.9275735027780376,&quot;y&quot;:8.3296148566861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71ecf6e-cd51-44d6-aab6-00a480410704&quot;,&quot;order&quot;:&quot;2&quot;}},&quot;becf6147-6ed7-4110-a9c5-1ecce4236000&quot;:{&quot;type&quot;:&quot;FIGURE_OBJECT&quot;,&quot;id&quot;:&quot;becf6147-6ed7-4110-a9c5-1ecce4236000&quot;,&quot;relativeTransform&quot;:{&quot;translate&quot;:{&quot;x&quot;:-5.990211609757413e-14,&quot;y&quot;:10.63581334591834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5&quot;}},&quot;0d5e1ca5-4845-4326-b09e-3646171af768&quot;:{&quot;type&quot;:&quot;FIGURE_OBJECT&quot;,&quot;id&quot;:&quot;0d5e1ca5-4845-4326-b09e-3646171af768&quot;,&quot;relativeTransform&quot;:{&quot;translate&quot;:{&quot;x&quot;:0,&quot;y&quot;:-9.202762604041446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71ecf6e-cd51-44d6-aab6-00a480410704&quot;,&quot;order&quot;:&quot;7&quot;}},&quot;43c2a84f-5803-4121-9104-02a2107d08e5&quot;:{&quot;type&quot;:&quot;FIGURE_OBJECT&quot;,&quot;id&quot;:&quot;43c2a84f-5803-4121-9104-02a2107d08e5&quot;,&quot;relativeTransform&quot;:{&quot;translate&quot;:{&quot;x&quot;:74.58539345026965,&quot;y&quot;:-16.670375419560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4&quot;}},&quot;4ce81207-e84b-4f0d-87d4-560274ad7c8d&quot;:{&quot;type&quot;:&quot;FIGURE_OBJECT&quot;,&quot;id&quot;:&quot;4ce81207-e84b-4f0d-87d4-560274ad7c8d&quot;,&quot;relativeTransform&quot;:{&quot;translate&quot;:{&quot;x&quot;:-5.942725052905958e-14,&quot;y&quot;:-10.142551787218478},&quot;rotate&quot;:0},&quot;opacity&quot;:1,&quot;path&quot;:{&quot;type&quot;:&quot;RECT&quot;,&quot;size&quot;:{&quot;x&quot;:3.9275735027780376,&quot;y&quot;:10.11260073190941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3c2a84f-5803-4121-9104-02a2107d08e5&quot;,&quot;order&quot;:&quot;1&quot;}},&quot;a16c85a4-6292-41e6-abf0-485ba64e5240&quot;:{&quot;type&quot;:&quot;FIGURE_OBJECT&quot;,&quot;id&quot;:&quot;a16c85a4-6292-41e6-abf0-485ba64e5240&quot;,&quot;relativeTransform&quot;:{&quot;translate&quot;:{&quot;x&quot;:0,&quot;y&quot;:5.19033329882985},&quot;rotate&quot;:0},&quot;opacity&quot;:1,&quot;path&quot;:{&quot;type&quot;:&quot;POLY_LINE&quot;,&quot;points&quot;:[{&quot;x&quot;:0,&quot;y&quot;:-10.008518854343297},{&quot;x&quot;:0,&quot;y&quot;:10.00851885434329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2&quot;}},&quot;4d23a3ff-5247-4f73-9644-d99309ea7a20&quot;:{&quot;type&quot;:&quot;FIGURE_OBJECT&quot;,&quot;id&quot;:&quot;4d23a3ff-5247-4f73-9644-d99309ea7a20&quot;,&quot;relativeTransform&quot;:{&quot;translate&quot;:{&quot;x&quot;:-5.990211609757413e-14,&quot;y&quot;:15.198852153173148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5&quot;}},&quot;2009eb1d-51d4-44d6-825d-081301461916&quot;:{&quot;type&quot;:&quot;FIGURE_OBJECT&quot;,&quot;id&quot;:&quot;2009eb1d-51d4-44d6-825d-081301461916&quot;,&quot;relativeTransform&quot;:{&quot;translate&quot;:{&quot;x&quot;:0,&quot;y&quot;:-13.20194119415018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3c2a84f-5803-4121-9104-02a2107d08e5&quot;,&quot;order&quot;:&quot;7&quot;}},&quot;8f94874d-59b9-4017-8cf7-84f42713aee8&quot;:{&quot;type&quot;:&quot;FIGURE_OBJECT&quot;,&quot;id&quot;:&quot;8f94874d-59b9-4017-8cf7-84f42713aee8&quot;,&quot;relativeTransform&quot;:{&quot;translate&quot;:{&quot;x&quot;:79.72328774890511,&quot;y&quot;:3.74136444112864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5&quot;}},&quot;9cda8f64-bba0-48fc-8601-3fd2033ed168&quot;:{&quot;type&quot;:&quot;FIGURE_OBJECT&quot;,&quot;id&quot;:&quot;9cda8f64-bba0-48fc-8601-3fd2033ed168&quot;,&quot;relativeTransform&quot;:{&quot;translate&quot;:{&quot;x&quot;:-5.942725052905958e-14,&quot;y&quot;:-27.339843288009998},&quot;rotate&quot;:0},&quot;opacity&quot;:1,&quot;path&quot;:{&quot;type&quot;:&quot;RECT&quot;,&quot;size&quot;:{&quot;x&quot;:3.9275735027780376,&quot;y&quot;:16.5414974517039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f94874d-59b9-4017-8cf7-84f42713aee8&quot;,&quot;order&quot;:&quot;1&quot;}},&quot;3dd0210d-34c8-49ea-9f7d-9de7bc24efdc&quot;:{&quot;type&quot;:&quot;FIGURE_OBJECT&quot;,&quot;id&quot;:&quot;3dd0210d-34c8-49ea-9f7d-9de7bc24efdc&quot;,&quot;relativeTransform&quot;:{&quot;translate&quot;:{&quot;x&quot;:-5.990211609757413e-14,&quot;y&quot;:35.610592013861925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2&quot;}},&quot;f5a923fd-195b-43c5-8394-22aa14615c8f&quot;:{&quot;type&quot;:&quot;FIGURE_OBJECT&quot;,&quot;id&quot;:&quot;f5a923fd-195b-43c5-8394-22aa14615c8f&quot;,&quot;relativeTransform&quot;:{&quot;translate&quot;:{&quot;x&quot;:0,&quot;y&quot;:-30.55417551660436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f94874d-59b9-4017-8cf7-84f42713aee8&quot;,&quot;order&quot;:&quot;5&quot;}},&quot;d0184c42-1c71-4906-a985-ad267107ef18&quot;:{&quot;type&quot;:&quot;FIGURE_OBJECT&quot;,&quot;id&quot;:&quot;d0184c42-1c71-4906-a985-ad267107ef18&quot;,&quot;relativeTransform&quot;:{&quot;translate&quot;:{&quot;x&quot;:0,&quot;y&quot;:8.266984347342406},&quot;rotate&quot;:0},&quot;opacity&quot;:1,&quot;path&quot;:{&quot;type&quot;:&quot;POLY_LINE&quot;,&quot;points&quot;:[{&quot;x&quot;:0,&quot;y&quot;:-27.118063579661218},{&quot;x&quot;:0,&quot;y&quot;:27.11806357966121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7&quot;}},&quot;c1224672-0a10-47e5-9979-589a9126380c&quot;:{&quot;type&quot;:&quot;FIGURE_OBJECT&quot;,&quot;id&quot;:&quot;c1224672-0a10-47e5-9979-589a9126380c&quot;,&quot;relativeTransform&quot;:{&quot;translate&quot;:{&quot;x&quot;:8.043121504424196,&quot;y&quot;:-30.436176830856503},&quot;rotate&quot;:0},&quot;opacity&quot;:1,&quot;path&quot;:{&quot;type&quot;:&quot;POLY_LINE&quot;,&quot;points&quot;:[{&quot;x&quot;:-73.01989812042024,&quot;y&quot;:3.422296542106105},{&quot;x&quot;:-58.91899471435118,&quot;y&quot;:3.422296542106105},{&quot;x&quot;:-54.694441063171894,&quot;y&quot;:-5.920532280034075},{&quot;x&quot;:-33.54968292019311,&quot;y&quot;:-5.920532280034075},{&quot;x&quot;:-28.474940965878194,&quot;y&quot;:-11.277204342922207},{&quot;x&quot;:-23.40019901156327,&quot;y&quot;:-11.277204342922207},{&quot;x&quot;:-17.761596840102346,&quot;y&quot;:-14.378435537225611},{&quot;x&quot;:-3.101231194303643,&quot;y&quot;:-12.12299466864124},{&quot;x&quot;:-3.101231194303643,&quot;y&quot;:-12.12299466864124},{&quot;x&quot;:1.127720434292125,&quot;y&quot;:-14.096505428652641},{&quot;x&quot;:4.792811845741711,&quot;y&quot;:-12.12299466864124},{&quot;x&quot;:33.31624479029441,&quot;y&quot;:-5.712749790015782},{&quot;x&quot;:44.87537924178959,&quot;y&quot;:3.5909437928949073},{&quot;x&quot;:66.86592771048758,&quot;y&quot;:9.511476072928982},{&quot;x&quot;:73.01989812042018,&quot;y&quot;:14.378435537225611}],&quot;closed&quot;:false,&quot;cornerRounding&quot;:{&quot;type&quot;:&quot;ARC_LENGTH&quot;,&quot;global&quot;:4.428547789594346}},&quot;pathStyles&quot;:[{&quot;type&quot;:&quot;FILL&quot;,&quot;fillStyle&quot;:&quot;rgba(0,0,0,0)&quot;},{&quot;type&quot;:&quot;STROKE&quot;,&quot;strokeStyle&quot;:&quot;rgba(0,77,185,1)&quot;,&quot;lineWidth&quot;:0.5638602171461017,&quot;lineJoin&quot;:&quot;round&quot;}],&quot;isLocked&quot;:false,&quot;parent&quot;:{&quot;type&quot;:&quot;CHILD&quot;,&quot;parentId&quot;:&quot;c4373e79-fa67-4653-bfa0-cef7b5646e3a&quot;,&quot;order&quot;:&quot;652&quot;}},&quot;3055ffdd-acbc-437a-98d5-07ddd5240954&quot;:{&quot;type&quot;:&quot;FIGURE_OBJECT&quot;,&quot;id&quot;:&quot;3055ffdd-acbc-437a-98d5-07ddd5240954&quot;,&quot;relativeTransform&quot;:{&quot;translate&quot;:{&quot;x&quot;:-61.2203398493687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55&quot;}},&quot;4217ec9a-92d5-491a-a6a0-954ccdaf1064&quot;:{&quot;type&quot;:&quot;FIGURE_OBJECT&quot;,&quot;id&quot;:&quot;4217ec9a-92d5-491a-a6a0-954ccdaf1064&quot;,&quot;relativeTransform&quot;:{&quot;translate&quot;:{&quot;x&quot;:-28.93060258438873,&quot;y&quot;:49.07096635887299},&quot;rotate&quot;:0},&quot;opacity&quot;:1,&quot;path&quot;:{&quot;type&quot;:&quot;POLY_LINE&quot;,&quot;points&quot;:[{&quot;x&quot;:0,&quot;y&quot;:-1.2034650671444005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&quot;}},&quot;544065f9-f8a8-482a-9925-755fc90abe87&quot;:{&quot;type&quot;:&quot;FIGURE_OBJECT&quot;,&quot;id&quot;:&quot;544065f9-f8a8-482a-9925-755fc90abe87&quot;,&quot;relativeTransform&quot;:{&quot;translate&quot;:{&quot;x&quot;:2.999391862052204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5&quot;}},&quot;29d4b592-99c5-4a80-86ed-2a6fde4b3178&quot;:{&quot;type&quot;:&quot;FIGURE_OBJECT&quot;,&quot;id&quot;:&quot;29d4b592-99c5-4a80-86ed-2a6fde4b3178&quot;,&quot;relativeTransform&quot;:{&quot;translate&quot;:{&quot;x&quot;:-67.65297094429961,&quot;y&quot;:-27.22499289420966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&quot;}},&quot;cd6e96cf-fe29-4d68-8902-7ad39584d0f6&quot;:{&quot;type&quot;:&quot;FIGURE_OBJECT&quot;,&quot;id&quot;:&quot;cd6e96cf-fe29-4d68-8902-7ad39584d0f6&quot;,&quot;relativeTransform&quot;:{&quot;translate&quot;:{&quot;x&quot;:34.9296682386015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2&quot;}},&quot;7f7655e4-0122-45da-8898-6bdd5dd4ce0e&quot;:{&quot;type&quot;:&quot;FIGURE_OBJECT&quot;,&quot;id&quot;:&quot;7f7655e4-0122-45da-8898-6bdd5dd4ce0e&quot;,&quot;relativeTransform&quot;:{&quot;translate&quot;:{&quot;x&quot;:-67.65318939909153,&quot;y&quot;:4.70528348233982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5&quot;}},&quot;de03f146-1dc2-4339-85fb-7c8b90e2a6ec&quot;:{&quot;type&quot;:&quot;FIGURE_OBJECT&quot;,&quot;id&quot;:&quot;de03f146-1dc2-4339-85fb-7c8b90e2a6ec&quot;,&quot;relativeTransform&quot;:{&quot;translate&quot;:{&quot;x&quot;:66.859944615151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8&quot;}},&quot;4540061f-9209-4c26-8051-f51a20fcfaf6&quot;:{&quot;type&quot;:&quot;FIGURE_OBJECT&quot;,&quot;id&quot;:&quot;4540061f-9209-4c26-8051-f51a20fcfaf6&quot;,&quot;relativeTransform&quot;:{&quot;translate&quot;:{&quot;x&quot;:-67.65318939909153,&quot;y&quot;:36.63555985888931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9&quot;}},&quot;395d097c-1c38-4db5-960d-063ec323ae1f&quot;:{&quot;type&quot;:&quot;FIGURE_OBJECT&quot;,&quot;id&quot;:&quot;395d097c-1c38-4db5-960d-063ec323ae1f&quot;,&quot;relativeTransform&quot;:{&quot;translate&quot;:{&quot;x&quot;:-55.5391662315132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&quot;}},&quot;2b6bd7ac-354b-40aa-bd00-e2d1bc63ebea&quot;:{&quot;type&quot;:&quot;FIGURE_OBJECT&quot;,&quot;id&quot;:&quot;2b6bd7ac-354b-40aa-bd00-e2d1bc63ebea&quot;,&quot;relativeTransform&quot;:{&quot;translate&quot;:{&quot;x&quot;:-23.608889854963817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2&quot;}},&quot;ce5d3475-c77c-4334-ae5b-15f2e9674fcd&quot;:{&quot;type&quot;:&quot;FIGURE_OBJECT&quot;,&quot;id&quot;:&quot;ce5d3475-c77c-4334-ae5b-15f2e9674fcd&quot;,&quot;relativeTransform&quot;:{&quot;translate&quot;:{&quot;x&quot;:8.3211045914770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5&quot;}},&quot;137b3039-8e48-408d-9a45-4b90d8d1bf50&quot;:{&quot;type&quot;:&quot;FIGURE_OBJECT&quot;,&quot;id&quot;:&quot;137b3039-8e48-408d-9a45-4b90d8d1bf50&quot;,&quot;relativeTransform&quot;:{&quot;translate&quot;:{&quot;x&quot;:-67.65297094429961,&quot;y&quot;:-21.9032801647846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&quot;}},&quot;f598ebd2-67b5-41f4-962f-f69702062538&quot;:{&quot;type&quot;:&quot;FIGURE_OBJECT&quot;,&quot;id&quot;:&quot;f598ebd2-67b5-41f4-962f-f69702062538&quot;,&quot;relativeTransform&quot;:{&quot;translate&quot;:{&quot;x&quot;:40.45606222685045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2&quot;}},&quot;009370ab-8d22-4827-bbfc-282948e09179&quot;:{&quot;type&quot;:&quot;FIGURE_OBJECT&quot;,&quot;id&quot;:&quot;009370ab-8d22-4827-bbfc-282948e09179&quot;,&quot;relativeTransform&quot;:{&quot;translate&quot;:{&quot;x&quot;:-67.65318939909153,&quot;y&quot;:10.23167747058882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5&quot;}},&quot;ab27a079-6eb9-4d5e-9938-e8aa5ec972d1&quot;:{&quot;type&quot;:&quot;FIGURE_OBJECT&quot;,&quot;id&quot;:&quot;ab27a079-6eb9-4d5e-9938-e8aa5ec972d1&quot;,&quot;relativeTransform&quot;:{&quot;translate&quot;:{&quot;x&quot;:72.3863386033999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&quot;}},&quot;9b41de39-f702-49d5-b80a-17fe5aafa70d&quot;:{&quot;type&quot;:&quot;FIGURE_OBJECT&quot;,&quot;id&quot;:&quot;9b41de39-f702-49d5-b80a-17fe5aafa70d&quot;,&quot;relativeTransform&quot;:{&quot;translate&quot;:{&quot;x&quot;:-67.65318939909153,&quot;y&quot;:42.1619538471382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2&quot;}},&quot;d5f3bf9b-2e9c-4a9d-816f-25ccba19024f&quot;:{&quot;type&quot;:&quot;FIGURE_OBJECT&quot;,&quot;id&quot;:&quot;d5f3bf9b-2e9c-4a9d-816f-25ccba19024f&quot;,&quot;relativeTransform&quot;:{&quot;translate&quot;:{&quot;x&quot;:-50.21745350208839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5&quot;}},&quot;adc42c34-8b63-4324-bc37-0e7a6ebcb7b7&quot;:{&quot;type&quot;:&quot;FIGURE_OBJECT&quot;,&quot;id&quot;:&quot;adc42c34-8b63-4324-bc37-0e7a6ebcb7b7&quot;,&quot;relativeTransform&quot;:{&quot;translate&quot;:{&quot;x&quot;:-18.082777796823432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3&quot;}},&quot;a0b9bc53-e271-4739-a5bb-6f0ef4625443&quot;:{&quot;type&quot;:&quot;FIGURE_OBJECT&quot;,&quot;id&quot;:&quot;a0b9bc53-e271-4739-a5bb-6f0ef4625443&quot;,&quot;relativeTransform&quot;:{&quot;translate&quot;:{&quot;x&quot;:-67.65297094429961,&quot;y&quot;:-48.3071625530851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4&quot;}},&quot;c3c09206-4231-40c8-ac58-e13e2c8ff688&quot;:{&quot;type&quot;:&quot;FIGURE_OBJECT&quot;,&quot;id&quot;:&quot;c3c09206-4231-40c8-ac58-e13e2c8ff688&quot;,&quot;relativeTransform&quot;:{&quot;translate&quot;:{&quot;x&quot;:13.81197538604591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&quot;}},&quot;d18506f9-973b-4138-a5fb-e5787d41fece&quot;:{&quot;type&quot;:&quot;FIGURE_OBJECT&quot;,&quot;id&quot;:&quot;d18506f9-973b-4138-a5fb-e5787d41fece&quot;,&quot;relativeTransform&quot;:{&quot;translate&quot;:{&quot;x&quot;:-67.65318939909153,&quot;y&quot;:-16.412409370215954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2&quot;}},&quot;2d59b50f-7224-46d6-9a08-bcb97431a8a0&quot;:{&quot;type&quot;:&quot;FIGURE_OBJECT&quot;,&quot;id&quot;:&quot;2d59b50f-7224-46d6-9a08-bcb97431a8a0&quot;,&quot;relativeTransform&quot;:{&quot;translate&quot;:{&quot;x&quot;:45.57309369745140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5&quot;}},&quot;9eed6dba-c771-406b-ae84-77ac256ad322&quot;:{&quot;type&quot;:&quot;FIGURE_OBJECT&quot;,&quot;id&quot;:&quot;9eed6dba-c771-406b-ae84-77ac256ad322&quot;,&quot;relativeTransform&quot;:{&quot;translate&quot;:{&quot;x&quot;:-67.65318939909153,&quot;y&quot;:15.34870894118965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&quot;}},&quot;f2c5cff8-e0d7-4935-97c3-8b9d8a3c9f0b&quot;:{&quot;type&quot;:&quot;FIGURE_OBJECT&quot;,&quot;id&quot;:&quot;f2c5cff8-e0d7-4935-97c3-8b9d8a3c9f0b&quot;,&quot;relativeTransform&quot;:{&quot;translate&quot;:{&quot;x&quot;:77.794603876156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5&quot;}},&quot;3aff0285-f4a5-40ba-a757-8b1363c6d475&quot;:{&quot;type&quot;:&quot;FIGURE_OBJECT&quot;,&quot;id&quot;:&quot;3aff0285-f4a5-40ba-a757-8b1363c6d475&quot;,&quot;relativeTransform&quot;:{&quot;translate&quot;:{&quot;x&quot;:-67.65318939909159,&quot;y&quot;:47.522181806516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&quot;}},&quot;cb3567e5-6f77-4209-afb6-1c462ab1d606&quot;:{&quot;type&quot;:&quot;FIGURE_OBJECT&quot;,&quot;id&quot;:&quot;cb3567e5-6f77-4209-afb6-1c462ab1d606&quot;,&quot;relativeTransform&quot;:{&quot;translate&quot;:{&quot;x&quot;:-44.8957407726634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2&quot;}},&quot;490e9704-6292-4ec1-a32f-aa6c24d3c678&quot;:{&quot;type&quot;:&quot;FIGURE_OBJECT&quot;,&quot;id&quot;:&quot;490e9704-6292-4ec1-a32f-aa6c24d3c678&quot;,&quot;relativeTransform&quot;:{&quot;translate&quot;:{&quot;x&quot;:-12.965464396113987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5&quot;}},&quot;00520c73-0059-4c8a-9305-666be2a5c490&quot;:{&quot;type&quot;:&quot;FIGURE_OBJECT&quot;,&quot;id&quot;:&quot;00520c73-0059-4c8a-9305-666be2a5c490&quot;,&quot;relativeTransform&quot;:{&quot;translate&quot;:{&quot;x&quot;:-67.65297094429961,&quot;y&quot;:-43.1898491523757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8&quot;}},&quot;028571f7-beac-4b3f-b838-27be5a367249&quot;:{&quot;type&quot;:&quot;FIGURE_OBJECT&quot;,&quot;id&quot;:&quot;028571f7-beac-4b3f-b838-27be5a367249&quot;,&quot;relativeTransform&quot;:{&quot;translate&quot;:{&quot;x&quot;:18.9645300503268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9&quot;}},&quot;7ca9cff6-d2ac-4309-85d8-1c72250616e6&quot;:{&quot;type&quot;:&quot;FIGURE_OBJECT&quot;,&quot;id&quot;:&quot;7ca9cff6-d2ac-4309-85d8-1c72250616e6&quot;,&quot;relativeTransform&quot;:{&quot;translate&quot;:{&quot;x&quot;:-67.65318939909153,&quot;y&quot;:-11.25985470593497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&quot;}},&quot;c9cc795a-87bd-4767-93e1-2a0e4fe407b6&quot;:{&quot;type&quot;:&quot;FIGURE_OBJECT&quot;,&quot;id&quot;:&quot;c9cc795a-87bd-4767-93e1-2a0e4fe407b6&quot;,&quot;relativeTransform&quot;:{&quot;translate&quot;:{&quot;x&quot;:50.8948064268763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05&quot;}},&quot;b7ac2d5b-093e-4fca-93b9-f315fc503e25&quot;:{&quot;type&quot;:&quot;FIGURE_OBJECT&quot;,&quot;id&quot;:&quot;b7ac2d5b-093e-4fca-93b9-f315fc503e25&quot;,&quot;relativeTransform&quot;:{&quot;translate&quot;:{&quot;x&quot;:-67.65318939909153,&quot;y&quot;:20.67042167061451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1&quot;}},&quot;ddb954c2-597d-49e3-97de-14b641c55986&quot;:{&quot;type&quot;:&quot;FIGURE_OBJECT&quot;,&quot;id&quot;:&quot;ddb954c2-597d-49e3-97de-14b641c55986&quot;,&quot;relativeTransform&quot;:{&quot;translate&quot;:{&quot;x&quot;:-39.5740280432385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2&quot;}},&quot;96d46a7e-712f-4854-b9b9-5bd0b9e33a06&quot;:{&quot;type&quot;:&quot;FIGURE_OBJECT&quot;,&quot;id&quot;:&quot;96d46a7e-712f-4854-b9b9-5bd0b9e33a06&quot;,&quot;relativeTransform&quot;:{&quot;translate&quot;:{&quot;x&quot;:-7.64403359679768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3&quot;}},&quot;41e8f5b0-b0a4-44de-a3ee-02057f66890a&quot;:{&quot;type&quot;:&quot;FIGURE_OBJECT&quot;,&quot;id&quot;:&quot;41e8f5b0-b0a4-44de-a3ee-02057f66890a&quot;,&quot;relativeTransform&quot;:{&quot;translate&quot;:{&quot;x&quot;:-67.65297094429961,&quot;y&quot;:-37.868418353059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&quot;}},&quot;afade0db-a7b9-4ee5-8b15-c80d93d6b306&quot;:{&quot;type&quot;:&quot;FIGURE_OBJECT&quot;,&quot;id&quot;:&quot;afade0db-a7b9-4ee5-8b15-c80d93d6b306&quot;,&quot;relativeTransform&quot;:{&quot;translate&quot;:{&quot;x&quot;:24.286242779751863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5&quot;}},&quot;2b38f1af-6290-4c7f-8e7f-ecfd5d2e657b&quot;:{&quot;type&quot;:&quot;FIGURE_OBJECT&quot;,&quot;id&quot;:&quot;2b38f1af-6290-4c7f-8e7f-ecfd5d2e657b&quot;,&quot;relativeTransform&quot;:{&quot;translate&quot;:{&quot;x&quot;:-67.68399152474534,&quot;y&quot;:-5.9381419765100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6&quot;}},&quot;82fb9b77-5331-41c8-b2d6-1c15b322a5c4&quot;:{&quot;type&quot;:&quot;FIGURE_OBJECT&quot;,&quot;id&quot;:&quot;82fb9b77-5331-41c8-b2d6-1c15b322a5c4&quot;,&quot;relativeTransform&quot;:{&quot;translate&quot;:{&quot;x&quot;:56.2165191563012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7&quot;}},&quot;1be7b198-f526-43bd-9f69-b09bd4c7a4e5&quot;:{&quot;type&quot;:&quot;FIGURE_OBJECT&quot;,&quot;id&quot;:&quot;1be7b198-f526-43bd-9f69-b09bd4c7a4e5&quot;,&quot;relativeTransform&quot;:{&quot;translate&quot;:{&quot;x&quot;:-67.65318939909153,&quot;y&quot;:25.9921344000394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8&quot;}},&quot;160fcab6-7b3a-4954-a127-6e443572b0cd&quot;:{&quot;type&quot;:&quot;FIGURE_OBJECT&quot;,&quot;id&quot;:&quot;160fcab6-7b3a-4954-a127-6e443572b0cd&quot;,&quot;relativeTransform&quot;:{&quot;translate&quot;:{&quot;x&quot;:-34.0479159850981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&quot;}},&quot;2eefc3fb-72cb-48ec-920a-d7258aed7592&quot;:{&quot;type&quot;:&quot;FIGURE_OBJECT&quot;,&quot;id&quot;:&quot;2eefc3fb-72cb-48ec-920a-d7258aed7592&quot;,&quot;relativeTransform&quot;:{&quot;translate&quot;:{&quot;x&quot;:-2.1176396085486875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05&quot;}},&quot;69a4c15e-f0ea-4e9e-ab30-0e3684b4bea6&quot;:{&quot;type&quot;:&quot;FIGURE_OBJECT&quot;,&quot;id&quot;:&quot;69a4c15e-f0ea-4e9e-ab30-0e3684b4bea6&quot;,&quot;relativeTransform&quot;:{&quot;translate&quot;:{&quot;x&quot;:-67.65297094429961,&quot;y&quot;:-32.342024364810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1&quot;}},&quot;c1bf4c75-78a5-496a-af80-7c44f89a74eb&quot;:{&quot;type&quot;:&quot;FIGURE_OBJECT&quot;,&quot;id&quot;:&quot;c1bf4c75-78a5-496a-af80-7c44f89a74eb&quot;,&quot;relativeTransform&quot;:{&quot;translate&quot;:{&quot;x&quot;:29.81263676800074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2&quot;}},&quot;8878cf46-9ac2-4a01-a950-91ede70c0fba&quot;:{&quot;type&quot;:&quot;FIGURE_OBJECT&quot;,&quot;id&quot;:&quot;8878cf46-9ac2-4a01-a950-91ede70c0fba&quot;,&quot;relativeTransform&quot;:{&quot;translate&quot;:{&quot;x&quot;:-67.65318939909153,&quot;y&quot;:-0.411747988261002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3&quot;}},&quot;c12d1f0c-c204-4ae8-802b-5fd6daa49c9a&quot;:{&quot;type&quot;:&quot;FIGURE_OBJECT&quot;,&quot;id&quot;:&quot;c12d1f0c-c204-4ae8-802b-5fd6daa49c9a&quot;,&quot;relativeTransform&quot;:{&quot;translate&quot;:{&quot;x&quot;:61.74291314455011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&quot;}},&quot;3a8d605f-cb44-4d88-be8a-af251627f44f&quot;:{&quot;type&quot;:&quot;FIGURE_OBJECT&quot;,&quot;id&quot;:&quot;3a8d605f-cb44-4d88-be8a-af251627f44f&quot;,&quot;relativeTransform&quot;:{&quot;translate&quot;:{&quot;x&quot;:-67.65318939909153,&quot;y&quot;:31.51852838828836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5&quot;}},&quot;cbdc83e9-208c-4f0c-81de-fb2122a9e677&quot;:{&quot;type&quot;:&quot;FIGURE_OBJECT&quot;,&quot;id&quot;:&quot;cbdc83e9-208c-4f0c-81de-fb2122a9e677&quot;,&quot;relativeTransform&quot;:{&quot;translate&quot;:{&quot;x&quot;:5.1680571095376076,&quot;y&quot;:58.94190100571629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20]}],&quot;text&quot;:&quot;Position in read (bp)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78.71387629784442,&quot;y&quot;:10.310245983570894},&quot;targetSize&quot;:{&quot;x&quot;:78.71387629784442,&quot;y&quot;:10.310245983570894},&quot;format&quot;:&quot;BETTER_TEXT&quot;,&quot;verticalAlign&quot;:&quot;TOP&quot;},&quot;isLocked&quot;:false,&quot;parent&quot;:{&quot;type&quot;:&quot;CHILD&quot;,&quot;parentId&quot;:&quot;c4373e79-fa67-4653-bfa0-cef7b5646e3a&quot;,&quot;order&quot;:&quot;96&quot;}},&quot;20666a6b-00dc-4cc7-a7d1-b74f23f76340&quot;:{&quot;type&quot;:&quot;FIGURE_OBJECT&quot;,&quot;id&quot;:&quot;20666a6b-00dc-4cc7-a7d1-b74f23f76340&quot;,&quot;relativeTransform&quot;:{&quot;translate&quot;:{&quot;x&quot;:-75.82781251578473,&quot;y&quot;:-0.779786686128158},&quot;rotate&quot;:-1.5707963267948966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6]}],&quot;text&quot;:&quot;Quality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25.00439108240159,&quot;y&quot;:14.287998140424008},&quot;targetSize&quot;:{&quot;x&quot;:25.00439108240159,&quot;y&quot;:14.287998140424008},&quot;format&quot;:&quot;BETTER_TEXT&quot;,&quot;verticalAlign&quot;:&quot;TOP&quot;},&quot;isLocked&quot;:false,&quot;parent&quot;:{&quot;type&quot;:&quot;CHILD&quot;,&quot;parentId&quot;:&quot;c4373e79-fa67-4653-bfa0-cef7b5646e3a&quot;,&quot;order&quot;:&quot;97&quot;}},&quot;a530b382-0b34-4ea7-87b4-371bb574b424&quot;:{&quot;type&quot;:&quot;FIGURE_OBJECT&quot;,&quot;id&quot;:&quot;a530b382-0b34-4ea7-87b4-371bb574b424&quot;,&quot;relativeTransform&quot;:{&quot;translate&quot;:{&quot;x&quot;:8.171563201454372,&quot;y&quot;:-55.95244362367051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,&quot;range&quot;:[0,24]}],&quot;text&quot;:&quot;Per base sequence quality&quot;,&quot;base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}],&quot;verticalAlign&quot;:&quot;TOP&quot;},&quot;size&quot;:{&quot;x&quot;:101.66206870583275,&quot;y&quot;:17.342847926160054},&quot;targetSize&quot;:{&quot;x&quot;:101.66206870583275,&quot;y&quot;:17.342847926160054},&quot;format&quot;:&quot;BETTER_TEXT&quot;,&quot;verticalAlign&quot;:&quot;TOP&quot;},&quot;isLocked&quot;:false,&quot;parent&quot;:{&quot;type&quot;:&quot;CHILD&quot;,&quot;parentId&quot;:&quot;c4373e79-fa67-4653-bfa0-cef7b5646e3a&quot;,&quot;order&quot;:&quot;98&quot;}},&quot;d3d68a36-1777-44f6-8ab9-ada8bd84bb4b&quot;:{&quot;relativeTransform&quot;:{&quot;translate&quot;:{&quot;x&quot;:-409.16459719153164,&quot;y&quot;:-40.74185328299037},&quot;rotate&quot;:0,&quot;skewX&quot;:0,&quot;scale&quot;:{&quot;x&quot;:1,&quot;y&quot;:1}},&quot;type&quot;:&quot;FIGURE_OBJECT&quot;,&quot;id&quot;:&quot;d3d68a36-1777-44f6-8ab9-ada8bd84bb4b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7&quot;},&quot;name&quot;:&quot;Sequenced genome (simple)&quot;,&quot;displayName&quot;:&quot;Sequenced genome (simple)&quot;,&quot;isPremium&quot;:true},&quot;e3c9d5e0-976b-4870-9fb5-c6dc4de6b33d&quot;:{&quot;type&quot;:&quot;FIGURE_OBJECT&quot;,&quot;id&quot;:&quot;e3c9d5e0-976b-4870-9fb5-c6dc4de6b33d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1&quot;}},&quot;8cb5f135-1036-4320-b6b1-6624b7c4eccf&quot;:{&quot;type&quot;:&quot;FIGURE_OBJECT&quot;,&quot;id&quot;:&quot;8cb5f135-1036-4320-b6b1-6624b7c4eccf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2&quot;}},&quot;b882821d-33ac-4297-9ff1-89fffaebe27f&quot;:{&quot;type&quot;:&quot;FIGURE_OBJECT&quot;,&quot;id&quot;:&quot;b882821d-33ac-4297-9ff1-89fffaebe27f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3&quot;}},&quot;51896c9c-6ecc-4961-9a90-12388aa68ecf&quot;:{&quot;type&quot;:&quot;FIGURE_OBJECT&quot;,&quot;id&quot;:&quot;51896c9c-6ecc-4961-9a90-12388aa68ecf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5&quot;}},&quot;1ef04103-9981-4b54-9ab0-f705f87192cb&quot;:{&quot;type&quot;:&quot;FIGURE_OBJECT&quot;,&quot;id&quot;:&quot;1ef04103-9981-4b54-9ab0-f705f87192c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6&quot;}},&quot;5ec5da50-481e-4dec-95bd-51144abc8f9f&quot;:{&quot;type&quot;:&quot;FIGURE_OBJECT&quot;,&quot;id&quot;:&quot;5ec5da50-481e-4dec-95bd-51144abc8f9f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7&quot;}},&quot;2bb77992-0d6d-4a8c-9c56-b0917de1582f&quot;:{&quot;type&quot;:&quot;FIGURE_OBJECT&quot;,&quot;id&quot;:&quot;2bb77992-0d6d-4a8c-9c56-b0917de1582f&quot;,&quot;relativeTransform&quot;:{&quot;translate&quot;:{&quot;x&quot;:-259.0027967917756,&quot;y&quot;:-29.84426239396684},&quot;rotate&quot;:0},&quot;opacity&quot;:1,&quot;path&quot;:{&quot;type&quot;:&quot;RECT&quot;,&quot;size&quot;:{&quot;x&quot;:67.25237646573498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2&quot;},&quot;layout&quot;:{&quot;sizeRatio&quot;:{&quot;x&quot;:0.88,&quot;y&quot;:0.88},&quot;keepAspectRatio&quot;:false}},&quot;a7779904-3eee-436d-8cff-cfb8fcc91a24&quot;:{&quot;type&quot;:&quot;FIGURE_OBJECT&quot;,&quot;id&quot;:&quot;a7779904-3eee-436d-8cff-cfb8fcc91a24&quot;,&quot;relativeTransform&quot;:{&quot;translate&quot;:{&quot;x&quot;:-350.02393747771697,&quot;y&quot;:-29.844050108870423},&quot;rotate&quot;:0,&quot;skewX&quot;:0,&quot;scale&quot;:{&quot;x&quot;:1,&quot;y&quot;:1}},&quot;layout&quot;:{&quot;sizeRatio&quot;:{&quot;x&quot;:0.88,&quot;y&quot;:0.88},&quot;keepAspectRatio&quot;:false},&quot;opacity&quot;:1,&quot;path&quot;:{&quot;type&quot;:&quot;RECT&quot;,&quot;size&quot;:{&quot;x&quot;:68.8195347603673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5&quot;}},&quot;d1ad1b12-6749-4456-9b4f-5c319082e0ff&quot;:{&quot;type&quot;:&quot;FIGURE_OBJECT&quot;,&quot;id&quot;:&quot;d1ad1b12-6749-4456-9b4f-5c319082e0ff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5.890825982145927,&quot;color&quot;:&quot;rgb(0,0,0)&quot;,&quot;fontWeight&quot;:&quot;normal&quot;,&quot;fontStyle&quot;:&quot;normal&quot;,&quot;decoration&quot;:&quot;none&quot;,&quot;script&quot;:&quot;none&quot;},&quot;range&quot;:[0,1]}],&quot;text&quot;:&quot;R1&quot;}],&quot;verticalAlign&quot;:&quot;TOP&quot;,&quot;_lastCaretLocation&quot;:{&quot;lineIndex&quot;:0,&quot;runIndex&quot;:-1,&quot;charIndex&quot;:-1,&quot;endOfLine&quot;:true}},&quot;size&quot;:{&quot;x&quot;:60.56119058912324,&quot;y&quot;:19},&quot;targetSize&quot;:{&quot;x&quot;:60.56119058912324,&quot;y&quot;:2},&quot;format&quot;:&quot;BETTER_TEXT&quot;},&quot;parent&quot;:{&quot;type&quot;:&quot;CHILD&quot;,&quot;parentId&quot;:&quot;a7779904-3eee-436d-8cff-cfb8fcc91a24&quot;,&quot;order&quot;:&quot;5&quot;}},&quot;b46f0430-a83a-4cae-8905-b9642889b7e9&quot;:{&quot;id&quot;:&quot;b46f0430-a83a-4cae-8905-b9642889b7e9&quot;,&quot;name&quot;:&quot;DNA (short, symbol)&quot;,&quot;displayName&quot;:&quot;&quot;,&quot;type&quot;:&quot;FIGURE_OBJECT&quot;,&quot;relativeTransform&quot;:{&quot;translate&quot;:{&quot;x&quot;:-238.14860076982825,&quot;y&quot;:-271.7615748580265},&quot;rotate&quot;:1.5707963267948966,&quot;skewX&quot;:0,&quot;scale&quot;:{&quot;x&quot;:1.319835500899462,&quot;y&quot;:1.319835500899462}},&quot;image&quot;:{&quot;url&quot;:&quot;https://icons.biorender.com/biorender/6329d3598dc9890028b7ab18/dna-short-symbol.png&quot;,&quot;fallbackUrl&quot;:&quot;https://res.cloudinary.com/dlcjuc3ej/image/upload/v1663685447/uweq1izggxsnbozixmas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&quot;,&quot;isPremium&quot;:false,&quot;isOrgIcon&quot;:false,&quot;size&quot;:{&quot;x&quot;:79,&quot;y&quot;:40.68796992481203}},&quot;source&quot;:{&quot;id&quot;:&quot;6329d2c58dc9890028b7aaf8&quot;,&quot;version&quot;:&quot;1663685447&quot;,&quot;type&quot;:&quot;ASSETS&quot;},&quot;isPremium&quot;:false,&quot;parent&quot;:{&quot;type&quot;:&quot;CHILD&quot;,&quot;parentId&quot;:&quot;f2649530-61e9-41f1-9f94-86db36006b6b&quot;,&quot;order&quot;:&quot;91&quot;}},&quot;10120448-a19e-4503-a2f3-46b884e093ea&quot;:{&quot;id&quot;:&quot;10120448-a19e-4503-a2f3-46b884e093ea&quot;,&quot;name&quot;:&quot;image.png&quot;,&quot;type&quot;:&quot;FIGURE_OBJECT&quot;,&quot;relativeTransform&quot;:{&quot;translate&quot;:{&quot;x&quot;:-364.53744837158894,&quot;y&quot;:-271.7613558362481},&quot;rotate&quot;:0,&quot;skewX&quot;:0,&quot;scale&quot;:{&quot;x&quot;:0.6097503441894072,&quot;y&quot;:0.6097503441894072}},&quot;image&quot;:{&quot;url&quot;:&quot;https://core.services.biorender.com/api/uploads/67ddd05a9669e6890616f61e/1742590042385_cb9dff80-2ddb-47bf-81cf-6f20b18ea009_icon.png&quot;,&quot;isPremium&quot;:false,&quot;isSignedURL&quot;:true,&quot;size&quot;:{&quot;x&quot;:300,&quot;y&quot;:170.99999999999997}},&quot;source&quot;:{&quot;id&quot;:&quot;67ddd05a9669e6890616f61e&quot;,&quot;type&quot;:&quot;UPLOADS&quot;},&quot;isPremium&quot;:false,&quot;parent&quot;:{&quot;type&quot;:&quot;CHILD&quot;,&quot;parentId&quot;:&quot;f2649530-61e9-41f1-9f94-86db36006b6b&quot;,&quot;order&quot;:&quot;92&quot;}},&quot;bb4532c2-c7fc-4c37-93fa-80a02a1f03d9&quot;:{&quot;id&quot;:&quot;bb4532c2-c7fc-4c37-93fa-80a02a1f03d9&quot;,&quot;type&quot;:&quot;FIGURE_OBJECT&quot;,&quot;relativeTransform&quot;:{&quot;translate&quot;:{&quot;x&quot;:-70.22246687354559,&quot;y&quot;:-273.7386712946651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28]}],&quot;text&quot;:&quot;Download FASTQ files from SRA&quot;}],&quot;_lastCaretLocation&quot;:{&quot;lineIndex&quot;:0,&quot;runIndex&quot;:0,&quot;charIndex&quot;:9}},&quot;format&quot;:&quot;BETTER_TEXT&quot;,&quot;size&quot;:{&quot;x&quot;:266,&quot;y&quot;:21.00000000000001},&quot;targetSize&quot;:{&quot;x&quot;:266,&quot;y&quot;:21.00000000000001}},&quot;parent&quot;:{&quot;type&quot;:&quot;CHILD&quot;,&quot;parentId&quot;:&quot;f2649530-61e9-41f1-9f94-86db36006b6b&quot;,&quot;order&quot;:&quot;95&quot;}},&quot;e2387e3e-6932-4235-b45b-e75f57307766&quot;:{&quot;id&quot;:&quot;e2387e3e-6932-4235-b45b-e75f57307766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5.890825982145927,&quot;color&quot;:&quot;black&quot;,&quot;fontWeight&quot;:&quot;normal&quot;,&quot;fontStyle&quot;:&quot;normal&quot;,&quot;decoration&quot;:&quot;none&quot;},&quot;range&quot;:[0,1]}],&quot;text&quot;:&quot;R2&quot;}],&quot;_lastCaretLocation&quot;:{&quot;lineIndex&quot;:0,&quot;runIndex&quot;:-1,&quot;charIndex&quot;:-1,&quot;endOfLine&quot;:true}},&quot;format&quot;:&quot;BETTER_TEXT&quot;,&quot;size&quot;:{&quot;x&quot;:59.18209128984679,&quot;y&quot;:18.728473478957703},&quot;targetSize&quot;:{&quot;x&quot;:59.18209128984679,&quot;y&quot;:2}},&quot;parent&quot;:{&quot;type&quot;:&quot;CHILD&quot;,&quot;parentId&quot;:&quot;2bb77992-0d6d-4a8c-9c56-b0917de1582f&quot;,&quot;order&quot;:&quot;5&quot;}},&quot;1b8a3a8f-57a7-49e5-ad24-891899489931&quot;:{&quot;id&quot;:&quot;1b8a3a8f-57a7-49e5-ad24-891899489931&quot;,&quot;type&quot;:&quot;FIGURE_OBJECT&quot;,&quot;relativeTransform&quot;:{&quot;translate&quot;:{&quot;x&quot;:-108.72231611939534,&quot;y&quot;:-80.79753337590105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21]}],&quot;text&quot;:&quot;Paired-end FASTQ files&quot;}],&quot;_lastCaretLocation&quot;:{&quot;lineIndex&quot;:0,&quot;runIndex&quot;:-1,&quot;charIndex&quot;:-1,&quot;endOfLine&quot;:true}},&quot;format&quot;:&quot;BETTER_TEXT&quot;,&quot;size&quot;:{&quot;x&quot;:189,&quot;y&quot;:21.00000000000001},&quot;targetSize&quot;:{&quot;x&quot;:189,&quot;y&quot;:21.00000000000001}},&quot;parent&quot;:{&quot;type&quot;:&quot;CHILD&quot;,&quot;parentId&quot;:&quot;f2649530-61e9-41f1-9f94-86db36006b6b&quot;,&quot;order&quot;:&quot;97&quot;}},&quot;128f745b-e17a-4f0a-9970-0ce7d3d2fd52&quot;:{&quot;type&quot;:&quot;FIGURE_OBJECT&quot;,&quot;id&quot;:&quot;128f745b-e17a-4f0a-9970-0ce7d3d2fd52&quot;,&quot;relativeTransform&quot;:{&quot;translate&quot;:{&quot;x&quot;:-367.76854633648674,&quot;y&quot;:39.85695663808962},&quot;rotate&quot;:0},&quot;opacity&quot;:1,&quot;path&quot;:{&quot;type&quot;:&quot;POLY_LINE&quot;,&quot;points&quot;:[{&quot;x&quot;:-79.5285445208055,&quot;y&quot;:0},{&quot;x&quot;:79.5285445208055,&quot;y&quot;:0}],&quot;closed&quot;:false},&quot;pathStyles&quot;:[{&quot;type&quot;:&quot;FILL&quot;,&quot;fillStyle&quot;:&quot;rgba(0,0,0,0)&quot;},{&quot;type&quot;:&quot;STROKE&quot;,&quot;strokeStyle&quot;:&quot;#232323&quot;,&quot;lineWidth&quot;:2.14461913691752,&quot;lineJoin&quot;:&quot;round&quot;}],&quot;isLocked&quot;:false,&quot;parent&quot;:{&quot;type&quot;:&quot;CHILD&quot;,&quot;parentId&quot;:&quot;022c2638-aeee-4177-bd62-e47fd19fc28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893585f4-315d-4053-8f2f-650a937c60da&quot;:{&quot;type&quot;:&quot;FIGURE_OBJECT&quot;,&quot;id&quot;:&quot;893585f4-315d-4053-8f2f-650a937c60da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d7102dd8-f445-4dbb-af45-e6ff6513844a&quot;:{&quot;type&quot;:&quot;FIGURE_OBJECT&quot;,&quot;id&quot;:&quot;d7102dd8-f445-4dbb-af45-e6ff6513844a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4e93f12d-2abf-4071-a60e-4b1ca03dc4f2&quot;:{&quot;type&quot;:&quot;FIGURE_OBJECT&quot;,&quot;id&quot;:&quot;4e93f12d-2abf-4071-a60e-4b1ca03dc4f2&quot;,&quot;parent&quot;:{&quot;type&quot;:&quot;CHILD&quot;,&quot;parentId&quot;:&quot;022c2638-aeee-4177-bd62-e47fd19fc285&quot;,&quot;order&quot;:&quot;5&quot;},&quot;relativeTransform&quot;:{&quot;translate&quot;:{&quot;x&quot;:-94.86907595121467,&quot;y&quot;:9.579591972808336},&quot;rotate&quot;:0}},&quot;cd001329-375a-4e01-99eb-5664b42c5205&quot;:{&quot;type&quot;:&quot;FIGURE_OBJECT&quot;,&quot;id&quot;:&quot;cd001329-375a-4e01-99eb-5664b42c5205&quot;,&quot;parent&quot;:{&quot;type&quot;:&quot;CHILD&quot;,&quot;parentId&quot;:&quot;022c2638-aeee-4177-bd62-e47fd19fc285&quot;,&quot;order&quot;:&quot;7&quot;},&quot;relativeTransform&quot;:{&quot;translate&quot;:{&quot;x&quot;:-640.6685091253055,&quot;y&quot;:70.31696488961117},&quot;rotate&quot;:3.141592653589793}},&quot;bb5c59a3-16bb-43ef-9aba-3d9bc47726d4&quot;:{&quot;type&quot;:&quot;FIGURE_OBJECT&quot;,&quot;id&quot;:&quot;bb5c59a3-16bb-43ef-9aba-3d9bc47726d4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fbe98e1b-471e-4eed-bef9-1c2c6db76fd4&quot;:{&quot;type&quot;:&quot;FIGURE_OBJECT&quot;,&quot;id&quot;:&quot;fbe98e1b-471e-4eed-bef9-1c2c6db76fd4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022c2638-aeee-4177-bd62-e47fd19fc285&quot;:{&quot;type&quot;:&quot;FIGURE_OBJECT&quot;,&quot;id&quot;:&quot;022c2638-aeee-4177-bd62-e47fd19fc285&quot;,&quot;parent&quot;:{&quot;type&quot;:&quot;CHILD&quot;,&quot;parentId&quot;:&quot;ba9654d3-da71-4a79-8200-ac62abd567c2&quot;,&quot;order&quot;:&quot;7&quot;},&quot;relativeTransform&quot;:{&quot;translate&quot;:{&quot;x&quot;:62.95041987955095,&quot;y&quot;:-140.66254751659017},&quot;rotate&quot;:0}},&quot;ba9654d3-da71-4a79-8200-ac62abd567c2&quot;:{&quot;type&quot;:&quot;FIGURE_OBJECT&quot;,&quot;id&quot;:&quot;ba9654d3-da71-4a79-8200-ac62abd567c2&quot;,&quot;parent&quot;:{&quot;type&quot;:&quot;CHILD&quot;,&quot;parentId&quot;:&quot;f2649530-61e9-41f1-9f94-86db36006b6b&quot;,&quot;order&quot;:&quot;999&quot;},&quot;relativeTransform&quot;:{&quot;translate&quot;:{&quot;x&quot;:-59.71863440796369,&quot;y&quot;:-40.43383038738805},&quot;rotate&quot;:0,&quot;skewX&quot;:0,&quot;scale&quot;:{&quot;x&quot;:1,&quot;y&quot;:1}}},&quot;cce98c49-373a-480b-9e6c-47b075813ea4&quot;:{&quot;type&quot;:&quot;FIGURE_OBJECT&quot;,&quot;id&quot;:&quot;cce98c49-373a-480b-9e6c-47b075813ea4&quot;,&quot;relativeTransform&quot;:{&quot;translate&quot;:{&quot;x&quot;:0,&quot;y&quot;:-8.74131293387486},&quot;rotate&quot;:0,&quot;skewX&quot;:0,&quot;scale&quot;:{&quot;x&quot;:1,&quot;y&quot;:1}},&quot;opacity&quot;:1,&quot;path&quot;:{&quot;type&quot;:&quot;POLY_LINE&quot;,&quot;points&quot;:[{&quot;x&quot;:-364.2213722447859,&quot;y&quot;:-207.0013601359915},{&quot;x&quot;:-364.2213722447859,&quot;y&quot;:-149.57357686852538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5&quot;},&quot;connectorInfo&quot;:{&quot;connectedObjects&quot;:[],&quot;type&quot;:&quot;LINE&quot;,&quot;offset&quot;:{&quot;x&quot;:0,&quot;y&quot;:0},&quot;bending&quot;:0.1,&quot;firstElementIsHead&quot;:false,&quot;customized&quot;:false}},&quot;34a18ba9-7fbc-4259-94eb-a423e37244ca&quot;:{&quot;relativeTransform&quot;:{&quot;translate&quot;:{&quot;x&quot;:-409.16439614010096,&quot;y&quot;:-98.64907179072549},&quot;rotate&quot;:0,&quot;skewX&quot;:0,&quot;scale&quot;:{&quot;x&quot;:1,&quot;y&quot;:1}},&quot;type&quot;:&quot;FIGURE_OBJECT&quot;,&quot;id&quot;:&quot;34a18ba9-7fbc-4259-94eb-a423e37244ca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8&quot;},&quot;name&quot;:&quot;Sequenced genome (simple)&quot;,&quot;displayName&quot;:&quot;Sequenced genome (simple)&quot;,&quot;isPremium&quot;:true},&quot;7348e7e8-84c4-4ee8-92b9-0e661570e779&quot;:{&quot;type&quot;:&quot;FIGURE_OBJECT&quot;,&quot;id&quot;:&quot;7348e7e8-84c4-4ee8-92b9-0e661570e779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1&quot;}},&quot;95cf6d21-0175-4ea7-8601-2ed3e5352cdb&quot;:{&quot;type&quot;:&quot;FIGURE_OBJECT&quot;,&quot;id&quot;:&quot;95cf6d21-0175-4ea7-8601-2ed3e5352cdb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2&quot;}},&quot;82d22d90-0631-4254-a406-424f9293df70&quot;:{&quot;type&quot;:&quot;FIGURE_OBJECT&quot;,&quot;id&quot;:&quot;82d22d90-0631-4254-a406-424f9293df70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3&quot;}},&quot;beb8c040-b487-4d3f-b709-101b09472b9b&quot;:{&quot;type&quot;:&quot;FIGURE_OBJECT&quot;,&quot;id&quot;:&quot;beb8c040-b487-4d3f-b709-101b09472b9b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5&quot;}},&quot;e45156c1-ba0e-4b5e-802d-a3c7f4af4f66&quot;:{&quot;type&quot;:&quot;FIGURE_OBJECT&quot;,&quot;id&quot;:&quot;e45156c1-ba0e-4b5e-802d-a3c7f4af4f66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6&quot;}},&quot;62245ba8-275c-4cad-b485-e66d3bbf4976&quot;:{&quot;type&quot;:&quot;FIGURE_OBJECT&quot;,&quot;id&quot;:&quot;62245ba8-275c-4cad-b485-e66d3bbf4976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7&quot;}},&quot;7d86e39e-7e3e-43ee-8b4e-f25e927121e0&quot;:{&quot;relativeTransform&quot;:{&quot;translate&quot;:{&quot;x&quot;:-318.0350377793107,&quot;y&quot;:-98.6486976584752},&quot;rotate&quot;:0,&quot;skewX&quot;:0,&quot;scale&quot;:{&quot;x&quot;:1,&quot;y&quot;:1}},&quot;type&quot;:&quot;FIGURE_OBJECT&quot;,&quot;id&quot;:&quot;7d86e39e-7e3e-43ee-8b4e-f25e927121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&quot;},&quot;name&quot;:&quot;Sequenced genome (simple)&quot;,&quot;displayName&quot;:&quot;Sequenced genome (simple)&quot;,&quot;isPremium&quot;:true},&quot;32ce7b19-e2f8-4c7b-b67c-73f7b4efd511&quot;:{&quot;type&quot;:&quot;FIGURE_OBJECT&quot;,&quot;id&quot;:&quot;32ce7b19-e2f8-4c7b-b67c-73f7b4efd511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1&quot;}},&quot;9ddbd857-92b2-41b1-bf43-372e2e2cb2cc&quot;:{&quot;type&quot;:&quot;FIGURE_OBJECT&quot;,&quot;id&quot;:&quot;9ddbd857-92b2-41b1-bf43-372e2e2cb2cc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2&quot;}},&quot;2598e354-5a76-4f48-a9da-98b33ca193b6&quot;:{&quot;type&quot;:&quot;FIGURE_OBJECT&quot;,&quot;id&quot;:&quot;2598e354-5a76-4f48-a9da-98b33ca193b6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3&quot;}},&quot;2d68d3b9-95fd-4d1b-b73b-a69ce04b2922&quot;:{&quot;type&quot;:&quot;FIGURE_OBJECT&quot;,&quot;id&quot;:&quot;2d68d3b9-95fd-4d1b-b73b-a69ce04b2922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5&quot;}},&quot;342e16af-073f-4d75-b5fa-77479b96ac7b&quot;:{&quot;type&quot;:&quot;FIGURE_OBJECT&quot;,&quot;id&quot;:&quot;342e16af-073f-4d75-b5fa-77479b96ac7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6&quot;}},&quot;a421f12b-d09a-4577-bbfb-a3638dfb1230&quot;:{&quot;type&quot;:&quot;FIGURE_OBJECT&quot;,&quot;id&quot;:&quot;a421f12b-d09a-4577-bbfb-a3638dfb123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7&quot;}},&quot;c4058a53-1d1c-4ae3-8d44-9dcca0ee7259&quot;:{&quot;relativeTransform&quot;:{&quot;translate&quot;:{&quot;x&quot;:-317.96743462501854,&quot;y&quot;:-40.741820055226015},&quot;rotate&quot;:0,&quot;skewX&quot;:0,&quot;scale&quot;:{&quot;x&quot;:1,&quot;y&quot;:1}},&quot;type&quot;:&quot;FIGURE_OBJECT&quot;,&quot;id&quot;:&quot;c4058a53-1d1c-4ae3-8d44-9dcca0ee7259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5&quot;},&quot;name&quot;:&quot;Sequenced genome (simple)&quot;,&quot;displayName&quot;:&quot;Sequenced genome (simple)&quot;,&quot;isPremium&quot;:true},&quot;d54238a9-62a2-4c3b-b19f-39bc604189d6&quot;:{&quot;type&quot;:&quot;FIGURE_OBJECT&quot;,&quot;id&quot;:&quot;d54238a9-62a2-4c3b-b19f-39bc604189d6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1&quot;}},&quot;2002d280-d1d4-4b7b-b77b-d1b1402296e5&quot;:{&quot;type&quot;:&quot;FIGURE_OBJECT&quot;,&quot;id&quot;:&quot;2002d280-d1d4-4b7b-b77b-d1b1402296e5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2&quot;}},&quot;cef63482-f23d-4104-b2dc-3f3d3ca77343&quot;:{&quot;type&quot;:&quot;FIGURE_OBJECT&quot;,&quot;id&quot;:&quot;cef63482-f23d-4104-b2dc-3f3d3ca77343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3&quot;}},&quot;0aec1872-2741-4be2-8057-6d5f167dc06d&quot;:{&quot;type&quot;:&quot;FIGURE_OBJECT&quot;,&quot;id&quot;:&quot;0aec1872-2741-4be2-8057-6d5f167dc06d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5&quot;}},&quot;e3a21ee7-b4d1-4c6b-857b-b93a039c2dd2&quot;:{&quot;type&quot;:&quot;FIGURE_OBJECT&quot;,&quot;id&quot;:&quot;e3a21ee7-b4d1-4c6b-857b-b93a039c2dd2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6&quot;}},&quot;92adc89c-39ba-4763-9e5b-d22fc7f987f0&quot;:{&quot;type&quot;:&quot;FIGURE_OBJECT&quot;,&quot;id&quot;:&quot;92adc89c-39ba-4763-9e5b-d22fc7f987f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7&quot;}},&quot;3a2de315-83df-4d8f-a3b4-3471f250eeeb&quot;:{&quot;type&quot;:&quot;FIGURE_OBJECT&quot;,&quot;id&quot;:&quot;3a2de315-83df-4d8f-a3b4-3471f250eeeb&quot;,&quot;relativeTransform&quot;:{&quot;translate&quot;:{&quot;x&quot;:161.81537581709472,&quot;y&quot;:353.8249753990779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7&quot;},&quot;connectorInfo&quot;:{&quot;connectedObjects&quot;:[],&quot;type&quot;:&quot;LINE&quot;,&quot;offset&quot;:{&quot;x&quot;:0,&quot;y&quot;:0},&quot;bending&quot;:0.1,&quot;firstElementIsHead&quot;:false,&quot;customized&quot;:false}},&quot;e3d41516-54f5-4864-a1b5-6962b6af5839&quot;:{&quot;id&quot;:&quot;e3d41516-54f5-4864-a1b5-6962b6af5839&quot;,&quot;type&quot;:&quot;FIGURE_OBJECT&quot;,&quot;relativeTransform&quot;:{&quot;translate&quot;:{&quot;x&quot;:-108.72240037052978,&quot;y&quot;:98.54570239222899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19]}],&quot;text&quot;:&quot;Read quality control&quot;}],&quot;_lastCaretLocation&quot;:{&quot;lineIndex&quot;:0,&quot;runIndex&quot;:-1,&quot;charIndex&quot;:-1,&quot;endOfLine&quot;:true}},&quot;format&quot;:&quot;BETTER_TEXT&quot;,&quot;size&quot;:{&quot;x&quot;:189,&quot;y&quot;:21.00000000000001},&quot;targetSize&quot;:{&quot;x&quot;:189,&quot;y&quot;:21.00000000000001}},&quot;parent&quot;:{&quot;type&quot;:&quot;CHILD&quot;,&quot;parentId&quot;:&quot;f2649530-61e9-41f1-9f94-86db36006b6b&quot;,&quot;order&quot;:&quot;99998&quot;}},&quot;10203336-c065-46f3-b795-c64a9d9e3cc1&quot;:{&quot;type&quot;:&quot;FIGURE_OBJECT&quot;,&quot;id&quot;:&quot;10203336-c065-46f3-b795-c64a9d9e3cc1&quot;,&quot;relativeTransform&quot;:{&quot;translate&quot;:{&quot;x&quot;:161.77154889791439,&quot;y&quot;:547.0738040031024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9&quot;},&quot;connectorInfo&quot;:{&quot;connectedObjects&quot;:[],&quot;type&quot;:&quot;LINE&quot;,&quot;offset&quot;:{&quot;x&quot;:0,&quot;y&quot;:0},&quot;bending&quot;:0.1,&quot;firstElementIsHead&quot;:false,&quot;customized&quot;:false}},&quot;602a6df8-aa43-4ad8-9d8d-f02416690030&quot;:{&quot;relativeTransform&quot;:{&quot;translate&quot;:{&quot;x&quot;:-430.24482095642014,&quot;y&quot;:311.14060813078197},&quot;rotate&quot;:0,&quot;skewX&quot;:0,&quot;scale&quot;:{&quot;x&quot;:1,&quot;y&quot;:1}},&quot;type&quot;:&quot;FIGURE_OBJECT&quot;,&quot;id&quot;:&quot;602a6df8-aa43-4ad8-9d8d-f0241669003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5&quot;},&quot;name&quot;:&quot;Sequenced genome (simple)&quot;,&quot;displayName&quot;:&quot;Sequenced genome (simple)&quot;,&quot;isPremium&quot;:true},&quot;5ea508c9-5d9d-49df-95ae-2a1082807c45&quot;:{&quot;type&quot;:&quot;FIGURE_OBJECT&quot;,&quot;id&quot;:&quot;5ea508c9-5d9d-49df-95ae-2a1082807c45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1&quot;}},&quot;933a44e9-2724-4ea5-8299-7bfbe645f954&quot;:{&quot;type&quot;:&quot;FIGURE_OBJECT&quot;,&quot;id&quot;:&quot;933a44e9-2724-4ea5-8299-7bfbe645f954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2&quot;}},&quot;2e992fcb-1b0e-4e20-aba1-e0e1e69af10b&quot;:{&quot;type&quot;:&quot;FIGURE_OBJECT&quot;,&quot;id&quot;:&quot;2e992fcb-1b0e-4e20-aba1-e0e1e69af10b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3&quot;}},&quot;e8683895-d1c2-4dcd-9983-3189fbb7fbfe&quot;:{&quot;type&quot;:&quot;FIGURE_OBJECT&quot;,&quot;id&quot;:&quot;e8683895-d1c2-4dcd-9983-3189fbb7fbfe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5&quot;}},&quot;7486b5d1-3091-4b44-86a9-ab7c8289a410&quot;:{&quot;type&quot;:&quot;FIGURE_OBJECT&quot;,&quot;id&quot;:&quot;7486b5d1-3091-4b44-86a9-ab7c8289a410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6&quot;}},&quot;267c7895-4b32-49a7-80b1-3643763f1061&quot;:{&quot;type&quot;:&quot;FIGURE_OBJECT&quot;,&quot;id&quot;:&quot;267c7895-4b32-49a7-80b1-3643763f106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7&quot;}},&quot;9bce0378-4824-4085-afff-1a69ed365778&quot;:{&quot;id&quot;:&quot;9bce0378-4824-4085-afff-1a69ed365778&quot;,&quot;name&quot;:&quot;Bacillus (pili)&quot;,&quot;displayName&quot;:&quot;&quot;,&quot;type&quot;:&quot;FIGURE_OBJECT&quot;,&quot;relativeTransform&quot;:{&quot;translate&quot;:{&quot;x&quot;:-423.86233375986825,&quot;y&quot;:273.8944719280789},&quot;rotate&quot;:0,&quot;skewX&quot;:0,&quot;scale&quot;:{&quot;x&quot;:1,&quot;y&quot;:1}},&quot;image&quot;:{&quot;url&quot;:&quot;https://icons.cdn.biorender.com/biorender/5b070a4bbd399f0014847cc9/20200109200857/image/5b070a4bbd399f0014847cc9.png&quot;,&quot;isPremium&quot;:false,&quot;isOrgIcon&quot;:false,&quot;size&quot;:{&quot;x&quot;:75,&quot;y&quot;:38.94230769230769}},&quot;source&quot;:{&quot;id&quot;:&quot;5b070a4bbd399f0014847cc9&quot;,&quot;version&quot;:&quot;20200109200857&quot;,&quot;type&quot;:&quot;ASSETS&quot;},&quot;isPremium&quot;:false,&quot;parent&quot;:{&quot;type&quot;:&quot;CHILD&quot;,&quot;parentId&quot;:&quot;f2649530-61e9-41f1-9f94-86db36006b6b&quot;,&quot;order&quot;:&quot;999997&quot;}},&quot;ebc25500-2228-43a3-8fac-f8155773cee0&quot;:{&quot;id&quot;:&quot;ebc25500-2228-43a3-8fac-f8155773cee0&quot;,&quot;name&quot;:&quot;SARS&quot;,&quot;displayName&quot;:&quot;&quot;,&quot;type&quot;:&quot;FIGURE_OBJECT&quot;,&quot;relativeTransform&quot;:{&quot;translate&quot;:{&quot;x&quot;:-356.22376061681774,&quot;y&quot;:271.8019721825549},&quot;rotate&quot;:0,&quot;skewX&quot;:0,&quot;scale&quot;:{&quot;x&quot;:0.7848074724659675,&quot;y&quot;:0.7848074724659675}},&quot;image&quot;:{&quot;url&quot;:&quot;https://icons.cdn.biorender.com/biorender/5acbaeb93f8c3400148e4048/20180409182012/image/5acbaeb93f8c3400148e4048.png&quot;,&quot;isPremium&quot;:false,&quot;isOrgIcon&quot;:false,&quot;size&quot;:{&quot;x&quot;:50,&quot;y&quot;:50}},&quot;source&quot;:{&quot;id&quot;:&quot;5acbaeb93f8c3400148e4048&quot;,&quot;version&quot;:&quot;20180409182012&quot;,&quot;type&quot;:&quot;ASSETS&quot;},&quot;isPremium&quot;:false,&quot;parent&quot;:{&quot;type&quot;:&quot;CHILD&quot;,&quot;parentId&quot;:&quot;f2649530-61e9-41f1-9f94-86db36006b6b&quot;,&quot;order&quot;:&quot;999998&quot;}},&quot;f00ac019-f7d3-4bbb-9ee0-0cbfbd1d36a5&quot;:{&quot;id&quot;:&quot;f00ac019-f7d3-4bbb-9ee0-0cbfbd1d36a5&quot;,&quot;name&quot;:&quot;Adult female head (anterior, eyes open)&quot;,&quot;displayName&quot;:&quot;&quot;,&quot;type&quot;:&quot;FIGURE_OBJECT&quot;,&quot;relativeTransform&quot;:{&quot;translate&quot;:{&quot;x&quot;:-293.5317136781922,&quot;y&quot;:272.5385352506988},&quot;rotate&quot;:0,&quot;skewX&quot;:0,&quot;scale&quot;:{&quot;x&quot;:0.37635379313331274,&quot;y&quot;:0.3763537931333128}},&quot;image&quot;:{&quot;url&quot;:&quot;https://icons.cdn.biorender.com/biorender/5e83ae152fef720028aa6413/20200331205519/image/5e83ae152fef720028aa6413.png&quot;,&quot;isPremium&quot;:true,&quot;isOrgIcon&quot;:false,&quot;size&quot;:{&quot;x&quot;:150,&quot;y&quot;:129.375}},&quot;source&quot;:{&quot;id&quot;:&quot;5e83ae152fef720028aa6413&quot;,&quot;version&quot;:&quot;20200331205519&quot;,&quot;type&quot;:&quot;ASSETS&quot;},&quot;isPremium&quot;:true,&quot;parent&quot;:{&quot;type&quot;:&quot;CHILD&quot;,&quot;parentId&quot;:&quot;f2649530-61e9-41f1-9f94-86db36006b6b&quot;,&quot;order&quot;:&quot;999999&quot;}},&quot;564668e2-80e1-44ed-a150-e5982c3755e0&quot;:{&quot;relativeTransform&quot;:{&quot;translate&quot;:{&quot;x&quot;:-362.1830884633796,&quot;y&quot;:311.14152421894886},&quot;rotate&quot;:0,&quot;skewX&quot;:0,&quot;scale&quot;:{&quot;x&quot;:1,&quot;y&quot;:1}},&quot;type&quot;:&quot;FIGURE_OBJECT&quot;,&quot;id&quot;:&quot;564668e2-80e1-44ed-a150-e5982c3755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5&quot;},&quot;name&quot;:&quot;Sequenced genome (simple)&quot;,&quot;displayName&quot;:&quot;Sequenced genome (simple)&quot;,&quot;isPremium&quot;:true},&quot;1e65d0bd-1628-4648-91ca-28dafce16bb0&quot;:{&quot;type&quot;:&quot;FIGURE_OBJECT&quot;,&quot;id&quot;:&quot;1e65d0bd-1628-4648-91ca-28dafce16bb0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1&quot;}},&quot;c675d4cc-e0f0-4ed1-9410-5f036b0c7b7d&quot;:{&quot;type&quot;:&quot;FIGURE_OBJECT&quot;,&quot;id&quot;:&quot;c675d4cc-e0f0-4ed1-9410-5f036b0c7b7d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2&quot;}},&quot;3ad061bc-d9f4-442a-9689-b428b46d4ef8&quot;:{&quot;type&quot;:&quot;FIGURE_OBJECT&quot;,&quot;id&quot;:&quot;3ad061bc-d9f4-442a-9689-b428b46d4ef8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3&quot;}},&quot;bc02ea59-70b3-41a7-a72a-dfcc9603b5d0&quot;:{&quot;type&quot;:&quot;FIGURE_OBJECT&quot;,&quot;id&quot;:&quot;bc02ea59-70b3-41a7-a72a-dfcc9603b5d0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5&quot;}},&quot;b0fd6b21-7498-493a-ab8c-5bb1cd04bef5&quot;:{&quot;type&quot;:&quot;FIGURE_OBJECT&quot;,&quot;id&quot;:&quot;b0fd6b21-7498-493a-ab8c-5bb1cd04bef5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6&quot;}},&quot;28df9b7b-773b-49bb-bdb6-a4148f49c604&quot;:{&quot;type&quot;:&quot;FIGURE_OBJECT&quot;,&quot;id&quot;:&quot;28df9b7b-773b-49bb-bdb6-a4148f49c604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7&quot;}},&quot;0f1e6670-79bf-4f12-b8cb-091fa219d0a4&quot;:{&quot;relativeTransform&quot;:{&quot;translate&quot;:{&quot;x&quot;:-298.36495386747754,&quot;y&quot;:311.1414403071158},&quot;rotate&quot;:0,&quot;skewX&quot;:0,&quot;scale&quot;:{&quot;x&quot;:1,&quot;y&quot;:1}},&quot;type&quot;:&quot;FIGURE_OBJECT&quot;,&quot;id&quot;:&quot;0f1e6670-79bf-4f12-b8cb-091fa219d0a4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7&quot;},&quot;name&quot;:&quot;Sequenced genome (simple)&quot;,&quot;displayName&quot;:&quot;Sequenced genome (simple)&quot;,&quot;isPremium&quot;:true},&quot;ddf8c6f9-7eb1-4636-9adf-ffb49c3a095b&quot;:{&quot;type&quot;:&quot;FIGURE_OBJECT&quot;,&quot;id&quot;:&quot;ddf8c6f9-7eb1-4636-9adf-ffb49c3a095b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1&quot;}},&quot;bbd618b7-621d-4961-b028-15ec78f34afa&quot;:{&quot;type&quot;:&quot;FIGURE_OBJECT&quot;,&quot;id&quot;:&quot;bbd618b7-621d-4961-b028-15ec78f34afa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2&quot;}},&quot;e281fe04-a9d4-48de-8323-4762c93194e1&quot;:{&quot;type&quot;:&quot;FIGURE_OBJECT&quot;,&quot;id&quot;:&quot;e281fe04-a9d4-48de-8323-4762c93194e1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3&quot;}},&quot;29c3cc3e-17a5-4410-906a-d3be7194dc48&quot;:{&quot;type&quot;:&quot;FIGURE_OBJECT&quot;,&quot;id&quot;:&quot;29c3cc3e-17a5-4410-906a-d3be7194dc48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5&quot;}},&quot;23306f76-4dbf-499d-b7e0-2af6ffbf4b04&quot;:{&quot;type&quot;:&quot;FIGURE_OBJECT&quot;,&quot;id&quot;:&quot;23306f76-4dbf-499d-b7e0-2af6ffbf4b04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6&quot;}},&quot;b54bb14d-fb61-45f4-845a-0546bbe45d01&quot;:{&quot;type&quot;:&quot;FIGURE_OBJECT&quot;,&quot;id&quot;:&quot;b54bb14d-fb61-45f4-845a-0546bbe45d0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7&quot;}},&quot;46f104f4-9bf8-439c-ab4b-a78f811c1681&quot;:{&quot;id&quot;:&quot;46f104f4-9bf8-439c-ab4b-a78f811c1681&quot;,&quot;type&quot;:&quot;FIGURE_OBJECT&quot;,&quot;relativeTransform&quot;:{&quot;translate&quot;:{&quot;x&quot;:-79.09834633686913,&quot;y&quot;:291.3132653057401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32]}],&quot;text&quot;:&quot;Taxonomic classification of reads&quot;}],&quot;_lastCaretLocation&quot;:{&quot;lineIndex&quot;:0,&quot;runIndex&quot;:-1,&quot;charIndex&quot;:-1,&quot;endOfLine&quot;:true}},&quot;format&quot;:&quot;BETTER_TEXT&quot;,&quot;size&quot;:{&quot;x&quot;:248.24667827659982,&quot;y&quot;:21.000831497731102},&quot;targetSize&quot;:{&quot;x&quot;:248.24667827659982,&quot;y&quot;:21.000831497731102}},&quot;parent&quot;:{&quot;type&quot;:&quot;CHILD&quot;,&quot;parentId&quot;:&quot;f2649530-61e9-41f1-9f94-86db36006b6b&quot;,&quot;order&quot;:&quot;9999998&quot;}},&quot;b146b141-d185-40f5-8bb3-ac2193701ab4&quot;:{&quot;id&quot;:&quot;b146b141-d185-40f5-8bb3-ac2193701ab4&quot;,&quot;type&quot;:&quot;FIGURE_OBJECT&quot;,&quot;relativeTransform&quot;:{&quot;translate&quot;:{&quot;x&quot;:259.2595850379356,&quot;y&quot;:98.54619261789784},&quot;rotate&quot;:0,&quot;skewX&quot;:0,&quot;scale&quot;:{&quot;x&quot;:1,&quot;y&quot;:1}},&quot;text&quot;:{&quot;textData&quot;:{&quot;lineSpacing&quot;:&quot;double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5]}],&quot;text&quot;:&quot;fastqc&quot;,&quot;textIndent&quot;:{&quot;type&quot;:&quot;number&quot;,&quot;indent&quot;:1,&quot;symbol&quot;:&quot;1.&quot;,&quot;unit&quot;:&quot;levels&quot;}},{&quot;textIndent&quot;:{&quot;type&quot;:&quot;number&quot;,&quot;indent&quot;:1,&quot;symbol&quot;:&quot;2.&quot;,&quot;unit&quot;:&quot;levels&quot;},&quot;runs&quot;:[{&quot;style&quot;:{&quot;fontFamily&quot;:&quot;Roboto&quot;,&quot;fontSize&quot;:16,&quot;color&quot;:&quot;black&quot;,&quot;fontWeight&quot;:&quot;normal&quot;,&quot;fontStyle&quot;:&quot;normal&quot;,&quot;decoration&quot;:&quot;none&quot;,&quot;script&quot;:&quot;none&quot;},&quot;range&quot;:[0,41]}],&quot;text&quot;:&quot;fastp: trim adapters and low quality bases&quot;}],&quot;_lastCaretLocation&quot;:{&quot;lineIndex&quot;:1,&quot;runIndex&quot;:-1,&quot;charIndex&quot;:-1,&quot;endOfLine&quot;:true}},&quot;format&quot;:&quot;BETTER_TEXT&quot;,&quot;size&quot;:{&quot;x&quot;:392.9639743948523,&quot;y&quot;:55.16},&quot;targetSize&quot;:{&quot;x&quot;:392.9639743948523,&quot;y&quot;:55.16}},&quot;parent&quot;:{&quot;type&quot;:&quot;CHILD&quot;,&quot;parentId&quot;:&quot;f2649530-61e9-41f1-9f94-86db36006b6b&quot;,&quot;order&quot;:&quot;9999999&quot;}},&quot;3eada996-b3b5-4274-b1ba-6a5c662bbfee&quot;:{&quot;id&quot;:&quot;3eada996-b3b5-4274-b1ba-6a5c662bbfee&quot;,&quot;type&quot;:&quot;FIGURE_OBJECT&quot;,&quot;relativeTransform&quot;:{&quot;translate&quot;:{&quot;x&quot;:211.66839266292985,&quot;y&quot;:291.31334143562907},&quot;rotate&quot;:0},&quot;text&quot;:{&quot;textData&quot;:{&quot;lineSpacing&quot;:&quot;double&quot;,&quot;alignment&quot;:&quot;left&quot;,&quot;verticalAlign&quot;:&quot;TOP&quot;,&quot;lines&quot;:[{&quot;textIndent&quot;:{&quot;type&quot;:&quot;number&quot;,&quot;indent&quot;:1,&quot;symbol&quot;:&quot;1.&quot;,&quot;unit&quot;:&quot;levels&quot;},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32]}],&quot;text&quot;:&quot;Kraken metagenomic classification&quot;,&quot;baseStyle&quot;:{&quot;fontFamily&quot;:&quot;Roboto&quot;,&quot;fontSize&quot;:16,&quot;color&quot;:&quot;black&quot;,&quot;fontWeight&quot;:&quot;normal&quot;,&quot;fontStyle&quot;:&quot;normal&quot;,&quot;decoration&quot;:&quot;none&quot;,&quot;script&quot;:&quot;none&quot;}}],&quot;_lastCaretLocation&quot;:{&quot;lineIndex&quot;:0,&quot;runIndex&quot;:0,&quot;charIndex&quot;:0}},&quot;format&quot;:&quot;BETTER_TEXT&quot;,&quot;size&quot;:{&quot;x&quot;:297.78078634392136,&quot;y&quot;:21.00149022566897},&quot;targetSize&quot;:{&quot;x&quot;:297.78078634392136,&quot;y&quot;:21.00149022566897}},&quot;parent&quot;:{&quot;type&quot;:&quot;CHILD&quot;,&quot;parentId&quot;:&quot;f2649530-61e9-41f1-9f94-86db36006b6b&quot;,&quot;order&quot;:&quot;99999995&quot;}},&quot;712e7b2a-1c71-4731-802f-81e007666edb&quot;:{&quot;id&quot;:&quot;712e7b2a-1c71-4731-802f-81e007666edb&quot;,&quot;type&quot;:&quot;FIGURE_OBJECT&quot;,&quot;document&quot;:{&quot;type&quot;:&quot;DOCUMENT_GROUP&quot;,&quot;canvasType&quot;:&quot;FIGURE&quot;,&quot;units&quot;:&quot;in&quot;}}}}"/>
  <p:tag name="TRANSPARENTBACKGROUND" val="false"/>
  <p:tag name="VERSION" val="1742592191799"/>
  <p:tag name="FIGURESLIDEID" val="f2649530-61e9-41f1-9f94-86db36006b6b"/>
  <p:tag name="TITLE" val="Untitled"/>
  <p:tag name="CREATORNAME" val="Sanjana Kulkarni"/>
  <p:tag name="DATEINSERTED" val="17425922301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D" val="67ddcf9e3e0c3a2d6ec7fb89"/>
  <p:tag name="BIOJSON" val="{&quot;id&quot;:&quot;712e7b2a-1c71-4731-802f-81e007666edb&quot;,&quot;objects&quot;:{&quot;f2649530-61e9-41f1-9f94-86db36006b6b&quot;:{&quot;id&quot;:&quot;f2649530-61e9-41f1-9f94-86db36006b6b&quot;,&quot;type&quot;:&quot;FIGURE_OBJECT&quot;,&quot;document&quot;:{&quot;type&quot;:&quot;FIGURE&quot;,&quot;canvasType&quot;:&quot;FIGURE&quot;,&quot;units&quot;:&quot;in&quot;},&quot;parent&quot;:{&quot;parentId&quot;:&quot;712e7b2a-1c71-4731-802f-81e007666edb&quot;,&quot;type&quot;:&quot;DOCUMENT&quot;,&quot;order&quot;:&quot;5&quot;}},&quot;9b279821-4243-4427-8d6c-ebd5ec3860cb&quot;:{&quot;id&quot;:&quot;9b279821-4243-4427-8d6c-ebd5ec3860cb&quot;,&quot;type&quot;:&quot;FIGURE_OBJECT&quot;,&quot;relativeTransform&quot;:{&quot;translate&quot;:{&quot;x&quot;:0,&quot;y&quot;:0},&quot;rotate&quot;:0,&quot;skewX&quot;:0,&quot;scale&quot;:{&quot;x&quot;:1,&quot;y&quot;:1}},&quot;path&quot;:{&quot;type&quot;:&quot;RECT&quot;,&quot;size&quot;:{&quot;x&quot;:960,&quot;y&quot;:672}},&quot;pathStyles&quot;:[{&quot;type&quot;:&quot;FILL&quot;,&quot;fillStyle&quot;:&quot;rgba(0,0,0,0)&quot;}],&quot;parent&quot;:{&quot;type&quot;:&quot;FRAME&quot;,&quot;parentId&quot;:&quot;f2649530-61e9-41f1-9f94-86db36006b6b&quot;,&quot;order&quot;:&quot;5&quot;}},&quot;c4373e79-fa67-4653-bfa0-cef7b5646e3a&quot;:{&quot;relativeTransform&quot;:{&quot;translate&quot;:{&quot;x&quot;:-366.9079307372355,&quot;y&quot;:113.27577553069302},&quot;rotate&quot;:0,&quot;skewX&quot;:0,&quot;scale&quot;:{&quot;x&quot;:1,&quot;y&quot;:1}},&quot;type&quot;:&quot;FIGURE_OBJECT&quot;,&quot;id&quot;:&quot;c4373e79-fa67-4653-bfa0-cef7b5646e3a&quot;,&quot;name&quot;:&quot;Simple QC graph (generic)&quot;,&quot;displayName&quot;:&quot;Simple QC graph (generic)&quot;,&quot;opacity&quot;:1,&quot;source&quot;:{&quot;id&quot;:&quot;5f9879b6023b8300a229fbd0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5&quot;},&quot;isPremium&quot;:true},&quot;217e8bdc-5a9c-4c5a-91f5-e77c6b18db9a&quot;:{&quot;type&quot;:&quot;FIGURE_OBJECT&quot;,&quot;id&quot;:&quot;217e8bdc-5a9c-4c5a-91f5-e77c6b18db9a&quot;,&quot;relativeTransform&quot;:{&quot;translate&quot;:{&quot;x&quot;:-63.7014343103838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2&quot;}},&quot;6e7f5487-51da-4530-b25e-f5455feb5d34&quot;:{&quot;type&quot;:&quot;FIGURE_OBJECT&quot;,&quot;id&quot;:&quot;6e7f5487-51da-4530-b25e-f5455feb5d34&quot;,&quot;relativeTransform&quot;:{&quot;translate&quot;:{&quot;x&quot;:-63.57479486188623,&quot;y&quot;:-5.809390826203155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05&quot;}},&quot;214081e2-5ac2-493f-989c-450eb74a0f07&quot;:{&quot;type&quot;:&quot;FIGURE_OBJECT&quot;,&quot;id&quot;:&quot;214081e2-5ac2-493f-989c-450eb74a0f07&quot;,&quot;relativeTransform&quot;:{&quot;translate&quot;:{&quot;x&quot;:-63.57479486188623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&quot;}},&quot;2f6445f9-088b-4979-8906-1666417e8133&quot;:{&quot;type&quot;:&quot;FIGURE_OBJECT&quot;,&quot;id&quot;:&quot;2f6445f9-088b-4979-8906-1666417e8133&quot;,&quot;relativeTransform&quot;:{&quot;translate&quot;:{&quot;x&quot;:-47.7363215777046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2&quot;}},&quot;24220193-f18d-42e2-936f-3cc48ffba21b&quot;:{&quot;type&quot;:&quot;FIGURE_OBJECT&quot;,&quot;id&quot;:&quot;24220193-f18d-42e2-936f-3cc48ffba21b&quot;,&quot;relativeTransform&quot;:{&quot;translate&quot;:{&quot;x&quot;:-47.736268747956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15&quot;}},&quot;163e04bf-d7b7-4d69-b7d6-78eda2b5537c&quot;:{&quot;type&quot;:&quot;FIGURE_OBJECT&quot;,&quot;id&quot;:&quot;163e04bf-d7b7-4d69-b7d6-78eda2b5537c&quot;,&quot;relativeTransform&quot;:{&quot;translate&quot;:{&quot;x&quot;:-47.736268747956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&quot;}},&quot;e77b4141-fd7f-492f-bd63-fef051410e77&quot;:{&quot;type&quot;:&quot;FIGURE_OBJECT&quot;,&quot;id&quot;:&quot;e77b4141-fd7f-492f-bd63-fef051410e77&quot;,&quot;relativeTransform&quot;:{&quot;translate&quot;:{&quot;x&quot;:-31.771208845025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2&quot;}},&quot;72ff4c8c-33ef-45b5-8235-bdf348104072&quot;:{&quot;type&quot;:&quot;FIGURE_OBJECT&quot;,&quot;id&quot;:&quot;72ff4c8c-33ef-45b5-8235-bdf348104072&quot;,&quot;relativeTransform&quot;:{&quot;translate&quot;:{&quot;x&quot;:-31.77115601527715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25&quot;}},&quot;b8948351-f332-4da8-a0c7-90d922e6220e&quot;:{&quot;type&quot;:&quot;FIGURE_OBJECT&quot;,&quot;id&quot;:&quot;b8948351-f332-4da8-a0c7-90d922e6220e&quot;,&quot;relativeTransform&quot;:{&quot;translate&quot;:{&quot;x&quot;:-31.7711560152772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3&quot;}},&quot;f4ecf84f-1f7a-4e94-93b8-830dce159609&quot;:{&quot;type&quot;:&quot;FIGURE_OBJECT&quot;,&quot;id&quot;:&quot;f4ecf84f-1f7a-4e94-93b8-830dce159609&quot;,&quot;relativeTransform&quot;:{&quot;translate&quot;:{&quot;x&quot;:-15.8060961123464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4&quot;}},&quot;69b77829-8009-4e5d-b5cb-c2f46aff5398&quot;:{&quot;type&quot;:&quot;FIGURE_OBJECT&quot;,&quot;id&quot;:&quot;69b77829-8009-4e5d-b5cb-c2f46aff5398&quot;,&quot;relativeTransform&quot;:{&quot;translate&quot;:{&quot;x&quot;:-15.8060432825980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&quot;}},&quot;be1494d9-3b18-45c5-886c-267135b47866&quot;:{&quot;type&quot;:&quot;FIGURE_OBJECT&quot;,&quot;id&quot;:&quot;be1494d9-3b18-45c5-886c-267135b47866&quot;,&quot;relativeTransform&quot;:{&quot;translate&quot;:{&quot;x&quot;:-15.8060432825980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2&quot;}},&quot;b9dddb05-8e69-4713-a631-be6d19129fee&quot;:{&quot;type&quot;:&quot;FIGURE_OBJECT&quot;,&quot;id&quot;:&quot;b9dddb05-8e69-4713-a631-be6d19129fee&quot;,&quot;relativeTransform&quot;:{&quot;translate&quot;:{&quot;x&quot;:0.1590166203326937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55&quot;}},&quot;d864f44a-f6e4-40be-b645-5b78bb412f8a&quot;:{&quot;type&quot;:&quot;FIGURE_OBJECT&quot;,&quot;id&quot;:&quot;d864f44a-f6e4-40be-b645-5b78bb412f8a&quot;,&quot;relativeTransform&quot;:{&quot;translate&quot;:{&quot;x&quot;:0.1590694500811094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&quot;}},&quot;1ddb280a-f0d9-45ca-9e4f-8578641e1000&quot;:{&quot;type&quot;:&quot;FIGURE_OBJECT&quot;,&quot;id&quot;:&quot;1ddb280a-f0d9-45ca-9e4f-8578641e1000&quot;,&quot;relativeTransform&quot;:{&quot;translate&quot;:{&quot;x&quot;:0.15906945008104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65&quot;}},&quot;edf9d3bd-839e-45c4-bd3b-ad9a136f03a9&quot;:{&quot;type&quot;:&quot;FIGURE_OBJECT&quot;,&quot;id&quot;:&quot;edf9d3bd-839e-45c4-bd3b-ad9a136f03a9&quot;,&quot;relativeTransform&quot;:{&quot;translate&quot;:{&quot;x&quot;:16.12412935301185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&quot;}},&quot;46ae4c2d-84de-453d-b715-78f66a26bae0&quot;:{&quot;type&quot;:&quot;FIGURE_OBJECT&quot;,&quot;id&quot;:&quot;46ae4c2d-84de-453d-b715-78f66a26bae0&quot;,&quot;relativeTransform&quot;:{&quot;translate&quot;:{&quot;x&quot;:16.12418218276020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2&quot;}},&quot;86f615bf-246f-41c8-8849-84c774cd6b4f&quot;:{&quot;type&quot;:&quot;FIGURE_OBJECT&quot;,&quot;id&quot;:&quot;86f615bf-246f-41c8-8849-84c774cd6b4f&quot;,&quot;relativeTransform&quot;:{&quot;translate&quot;:{&quot;x&quot;:16.12418218276020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75&quot;}},&quot;5771f70a-14bd-40de-8600-7e2bc7d9de57&quot;:{&quot;type&quot;:&quot;FIGURE_OBJECT&quot;,&quot;id&quot;:&quot;5771f70a-14bd-40de-8600-7e2bc7d9de57&quot;,&quot;relativeTransform&quot;:{&quot;translate&quot;:{&quot;x&quot;:32.089242085690955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8&quot;}},&quot;8771d763-39c5-4820-ab00-19d60acfc4c4&quot;:{&quot;type&quot;:&quot;FIGURE_OBJECT&quot;,&quot;id&quot;:&quot;8771d763-39c5-4820-ab00-19d60acfc4c4&quot;,&quot;relativeTransform&quot;:{&quot;translate&quot;:{&quot;x&quot;:32.0892949154393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09&quot;}},&quot;da840c87-8c95-4fb7-a270-e9cf1ca796af&quot;:{&quot;type&quot;:&quot;FIGURE_OBJECT&quot;,&quot;id&quot;:&quot;da840c87-8c95-4fb7-a270-e9cf1ca796af&quot;,&quot;relativeTransform&quot;:{&quot;translate&quot;:{&quot;x&quot;:32.0892949154393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&quot;}},&quot;9107cd14-5343-4a87-8413-1d5554a2e813&quot;:{&quot;type&quot;:&quot;FIGURE_OBJECT&quot;,&quot;id&quot;:&quot;9107cd14-5343-4a87-8413-1d5554a2e813&quot;,&quot;relativeTransform&quot;:{&quot;translate&quot;:{&quot;x&quot;:48.0543548183700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2&quot;}},&quot;f71b6ee2-e2ab-43de-82bb-dee679dcc4bd&quot;:{&quot;type&quot;:&quot;FIGURE_OBJECT&quot;,&quot;id&quot;:&quot;f71b6ee2-e2ab-43de-82bb-dee679dcc4bd&quot;,&quot;relativeTransform&quot;:{&quot;translate&quot;:{&quot;x&quot;:48.0544076481184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05&quot;}},&quot;57f426f2-7997-4506-bc40-054134cd8149&quot;:{&quot;type&quot;:&quot;FIGURE_OBJECT&quot;,&quot;id&quot;:&quot;57f426f2-7997-4506-bc40-054134cd8149&quot;,&quot;relativeTransform&quot;:{&quot;translate&quot;:{&quot;x&quot;:48.0544076481184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&quot;}},&quot;34c216ce-d6df-4f89-9590-b7732f2c8d23&quot;:{&quot;type&quot;:&quot;FIGURE_OBJECT&quot;,&quot;id&quot;:&quot;34c216ce-d6df-4f89-9590-b7732f2c8d23&quot;,&quot;relativeTransform&quot;:{&quot;translate&quot;:{&quot;x&quot;:64.0194675510492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15&quot;}},&quot;ee439fd4-e135-4958-8c3f-d000c592a5f2&quot;:{&quot;type&quot;:&quot;FIGURE_OBJECT&quot;,&quot;id&quot;:&quot;ee439fd4-e135-4958-8c3f-d000c592a5f2&quot;,&quot;relativeTransform&quot;:{&quot;translate&quot;:{&quot;x&quot;:64.0195203807975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&quot;}},&quot;f313b612-e32d-4d2d-9eab-d82041b39955&quot;:{&quot;type&quot;:&quot;FIGURE_OBJECT&quot;,&quot;id&quot;:&quot;f313b612-e32d-4d2d-9eab-d82041b39955&quot;,&quot;relativeTransform&quot;:{&quot;translate&quot;:{&quot;x&quot;:64.0195203807975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2&quot;}},&quot;9c1f4bb4-d12d-4c1a-b2c6-4b8ba832f460&quot;:{&quot;type&quot;:&quot;FIGURE_OBJECT&quot;,&quot;id&quot;:&quot;9c1f4bb4-d12d-4c1a-b2c6-4b8ba832f460&quot;,&quot;relativeTransform&quot;:{&quot;translate&quot;:{&quot;x&quot;:-58.3797300661574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25&quot;}},&quot;29be53de-9514-47f5-a3ea-7d57ee1b97a6&quot;:{&quot;type&quot;:&quot;FIGURE_OBJECT&quot;,&quot;id&quot;:&quot;29be53de-9514-47f5-a3ea-7d57ee1b97a6&quot;,&quot;relativeTransform&quot;:{&quot;translate&quot;:{&quot;x&quot;:-58.50005290757131,&quot;y&quot;:-5.809390826203274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3&quot;}},&quot;c9f8a54b-1ff8-4715-a433-fd7a45e9ffd8&quot;:{&quot;type&quot;:&quot;FIGURE_OBJECT&quot;,&quot;id&quot;:&quot;c9f8a54b-1ff8-4715-a433-fd7a45e9ffd8&quot;,&quot;relativeTransform&quot;:{&quot;translate&quot;:{&quot;x&quot;:-58.379677236409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4&quot;}},&quot;6aaf0733-c8d2-4736-98ee-01a53efb9477&quot;:{&quot;type&quot;:&quot;FIGURE_OBJECT&quot;,&quot;id&quot;:&quot;6aaf0733-c8d2-4736-98ee-01a53efb9477&quot;,&quot;relativeTransform&quot;:{&quot;translate&quot;:{&quot;x&quot;:-42.4146173334782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&quot;}},&quot;ab53f17c-3156-48f2-9879-bcb0320f7fc9&quot;:{&quot;type&quot;:&quot;FIGURE_OBJECT&quot;,&quot;id&quot;:&quot;ab53f17c-3156-48f2-9879-bcb0320f7fc9&quot;,&quot;relativeTransform&quot;:{&quot;translate&quot;:{&quot;x&quot;:-42.4145645037299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2&quot;}},&quot;6b2b5986-7d04-4539-a671-a043590663c7&quot;:{&quot;type&quot;:&quot;FIGURE_OBJECT&quot;,&quot;id&quot;:&quot;6b2b5986-7d04-4539-a671-a043590663c7&quot;,&quot;relativeTransform&quot;:{&quot;translate&quot;:{&quot;x&quot;:-42.4145645037299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55&quot;}},&quot;b03eff11-1ad7-4be6-9ae3-b7104e689d13&quot;:{&quot;type&quot;:&quot;FIGURE_OBJECT&quot;,&quot;id&quot;:&quot;b03eff11-1ad7-4be6-9ae3-b7104e689d13&quot;,&quot;relativeTransform&quot;:{&quot;translate&quot;:{&quot;x&quot;:-26.4495046007991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&quot;}},&quot;495c1739-9fd5-4cf4-8fee-18e0f3bdcdae&quot;:{&quot;type&quot;:&quot;FIGURE_OBJECT&quot;,&quot;id&quot;:&quot;495c1739-9fd5-4cf4-8fee-18e0f3bdcdae&quot;,&quot;relativeTransform&quot;:{&quot;translate&quot;:{&quot;x&quot;:-26.44945177105078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65&quot;}},&quot;2ae4eeea-b366-4afe-aec2-bfa2a484e295&quot;:{&quot;type&quot;:&quot;FIGURE_OBJECT&quot;,&quot;id&quot;:&quot;2ae4eeea-b366-4afe-aec2-bfa2a484e295&quot;,&quot;relativeTransform&quot;:{&quot;translate&quot;:{&quot;x&quot;:-26.4494517710508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&quot;}},&quot;4dd1cd15-b77e-4314-92e5-13664b15b8c3&quot;:{&quot;type&quot;:&quot;FIGURE_OBJECT&quot;,&quot;id&quot;:&quot;4dd1cd15-b77e-4314-92e5-13664b15b8c3&quot;,&quot;relativeTransform&quot;:{&quot;translate&quot;:{&quot;x&quot;:-10.48439186811998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2&quot;}},&quot;59d9f600-0f34-44da-a4d0-3efc614b4779&quot;:{&quot;type&quot;:&quot;FIGURE_OBJECT&quot;,&quot;id&quot;:&quot;59d9f600-0f34-44da-a4d0-3efc614b4779&quot;,&quot;relativeTransform&quot;:{&quot;translate&quot;:{&quot;x&quot;:-10.48433903837162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75&quot;}},&quot;1af5f463-9eeb-4004-906c-812bbaeea689&quot;:{&quot;type&quot;:&quot;FIGURE_OBJECT&quot;,&quot;id&quot;:&quot;1af5f463-9eeb-4004-906c-812bbaeea689&quot;,&quot;relativeTransform&quot;:{&quot;translate&quot;:{&quot;x&quot;:-10.48433903837162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8&quot;}},&quot;b43f018c-d7e2-4c56-81e4-1848dd7e7f50&quot;:{&quot;type&quot;:&quot;FIGURE_OBJECT&quot;,&quot;id&quot;:&quot;b43f018c-d7e2-4c56-81e4-1848dd7e7f50&quot;,&quot;relativeTransform&quot;:{&quot;translate&quot;:{&quot;x&quot;:5.48072086455912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19&quot;}},&quot;c9504c12-a842-41f0-bff5-4f2ec1bd3ab7&quot;:{&quot;type&quot;:&quot;FIGURE_OBJECT&quot;,&quot;id&quot;:&quot;c9504c12-a842-41f0-bff5-4f2ec1bd3ab7&quot;,&quot;relativeTransform&quot;:{&quot;translate&quot;:{&quot;x&quot;:5.480773694307537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&quot;}},&quot;4facef6b-d4a5-4904-80f4-1e25ed1590a6&quot;:{&quot;type&quot;:&quot;FIGURE_OBJECT&quot;,&quot;id&quot;:&quot;4facef6b-d4a5-4904-80f4-1e25ed1590a6&quot;,&quot;relativeTransform&quot;:{&quot;translate&quot;:{&quot;x&quot;:5.498081738511207,&quot;y&quot;:-32.235543253785224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2&quot;}},&quot;f1648612-d080-4dd1-85e5-50e9a046ab5f&quot;:{&quot;type&quot;:&quot;FIGURE_OBJECT&quot;,&quot;id&quot;:&quot;f1648612-d080-4dd1-85e5-50e9a046ab5f&quot;,&quot;relativeTransform&quot;:{&quot;translate&quot;:{&quot;x&quot;:21.44583359723827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05&quot;}},&quot;ad8eb57b-ef2f-440b-b22f-99fdbf03d212&quot;:{&quot;type&quot;:&quot;FIGURE_OBJECT&quot;,&quot;id&quot;:&quot;ad8eb57b-ef2f-440b-b22f-99fdbf03d212&quot;,&quot;relativeTransform&quot;:{&quot;translate&quot;:{&quot;x&quot;:21.44588642698663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&quot;}},&quot;7162c458-ffc4-4f55-848d-3292a1552ef8&quot;:{&quot;type&quot;:&quot;FIGURE_OBJECT&quot;,&quot;id&quot;:&quot;7162c458-ffc4-4f55-848d-3292a1552ef8&quot;,&quot;relativeTransform&quot;:{&quot;translate&quot;:{&quot;x&quot;:21.44588642698663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2&quot;}},&quot;96972992-0fa3-4539-9e7f-4508f136137c&quot;:{&quot;type&quot;:&quot;FIGURE_OBJECT&quot;,&quot;id&quot;:&quot;96972992-0fa3-4539-9e7f-4508f136137c&quot;,&quot;relativeTransform&quot;:{&quot;translate&quot;:{&quot;x&quot;:37.4109463299174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15&quot;}},&quot;2c9063cf-6196-4e4e-8de8-5cdd00277b1c&quot;:{&quot;type&quot;:&quot;FIGURE_OBJECT&quot;,&quot;id&quot;:&quot;2c9063cf-6196-4e4e-8de8-5cdd00277b1c&quot;,&quot;relativeTransform&quot;:{&quot;translate&quot;:{&quot;x&quot;:37.410999159665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&quot;}},&quot;520a96c6-527b-4726-a9d8-67effa794a28&quot;:{&quot;type&quot;:&quot;FIGURE_OBJECT&quot;,&quot;id&quot;:&quot;520a96c6-527b-4726-a9d8-67effa794a28&quot;,&quot;relativeTransform&quot;:{&quot;translate&quot;:{&quot;x&quot;:37.354492426614506,&quot;y&quot;:-32.21721779672799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2&quot;}},&quot;77427ba3-47fd-402d-bc79-d6cb33a60caa&quot;:{&quot;type&quot;:&quot;FIGURE_OBJECT&quot;,&quot;id&quot;:&quot;77427ba3-47fd-402d-bc79-d6cb33a60caa&quot;,&quot;relativeTransform&quot;:{&quot;translate&quot;:{&quot;x&quot;:53.3760590625964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25&quot;}},&quot;f61144a7-bdfb-4e15-9bf5-585935cd3f66&quot;:{&quot;type&quot;:&quot;FIGURE_OBJECT&quot;,&quot;id&quot;:&quot;f61144a7-bdfb-4e15-9bf5-585935cd3f66&quot;,&quot;relativeTransform&quot;:{&quot;translate&quot;:{&quot;x&quot;:53.3761118923449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3&quot;}},&quot;a66daf7b-1205-423d-aaee-5958ce4b11f7&quot;:{&quot;type&quot;:&quot;FIGURE_OBJECT&quot;,&quot;id&quot;:&quot;a66daf7b-1205-423d-aaee-5958ce4b11f7&quot;,&quot;relativeTransform&quot;:{&quot;translate&quot;:{&quot;x&quot;:53.3761118923449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4&quot;}},&quot;377c112d-0582-4bf5-8cd2-5e1314cb0cfb&quot;:{&quot;type&quot;:&quot;FIGURE_OBJECT&quot;,&quot;id&quot;:&quot;377c112d-0582-4bf5-8cd2-5e1314cb0cfb&quot;,&quot;relativeTransform&quot;:{&quot;translate&quot;:{&quot;x&quot;:69.3411717952756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&quot;}},&quot;3b6d96de-7999-49d7-90de-291303561667&quot;:{&quot;type&quot;:&quot;FIGURE_OBJECT&quot;,&quot;id&quot;:&quot;3b6d96de-7999-49d7-90de-291303561667&quot;,&quot;relativeTransform&quot;:{&quot;translate&quot;:{&quot;x&quot;:69.34122462502401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2&quot;}},&quot;7c9b9768-1ce3-4b3d-9f79-c3d28bbbd86b&quot;:{&quot;type&quot;:&quot;FIGURE_OBJECT&quot;,&quot;id&quot;:&quot;7c9b9768-1ce3-4b3d-9f79-c3d28bbbd86b&quot;,&quot;relativeTransform&quot;:{&quot;translate&quot;:{&quot;x&quot;:69.34122462502401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55&quot;}},&quot;b3d6b2ae-7b41-4474-9874-564a790fc67c&quot;:{&quot;type&quot;:&quot;FIGURE_OBJECT&quot;,&quot;id&quot;:&quot;b3d6b2ae-7b41-4474-9874-564a790fc67c&quot;,&quot;relativeTransform&quot;:{&quot;translate&quot;:{&quot;x&quot;:-53.058025821931096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&quot;}},&quot;21195641-394f-4cb6-9972-364a9c244f8c&quot;:{&quot;type&quot;:&quot;FIGURE_OBJECT&quot;,&quot;id&quot;:&quot;21195641-394f-4cb6-9972-364a9c244f8c&quot;,&quot;relativeTransform&quot;:{&quot;translate&quot;:{&quot;x&quot;:-53.0579729921826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65&quot;}},&quot;a4379036-2562-4e09-bc88-6378fa08b9fb&quot;:{&quot;type&quot;:&quot;FIGURE_OBJECT&quot;,&quot;id&quot;:&quot;a4379036-2562-4e09-bc88-6378fa08b9fb&quot;,&quot;relativeTransform&quot;:{&quot;translate&quot;:{&quot;x&quot;:-53.0579729921826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&quot;}},&quot;577d3ea2-addc-4323-b164-89f2a89f7ca0&quot;:{&quot;type&quot;:&quot;FIGURE_OBJECT&quot;,&quot;id&quot;:&quot;577d3ea2-addc-4323-b164-89f2a89f7ca0&quot;,&quot;relativeTransform&quot;:{&quot;translate&quot;:{&quot;x&quot;:-37.09291308925199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2&quot;}},&quot;81d23e61-7bf8-4f8f-8fc4-57968a29fa2f&quot;:{&quot;type&quot;:&quot;FIGURE_OBJECT&quot;,&quot;id&quot;:&quot;81d23e61-7bf8-4f8f-8fc4-57968a29fa2f&quot;,&quot;relativeTransform&quot;:{&quot;translate&quot;:{&quot;x&quot;:-37.0928602595035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75&quot;}},&quot;38a1fa8e-75d1-47a1-95c1-1630558eeb1d&quot;:{&quot;type&quot;:&quot;FIGURE_OBJECT&quot;,&quot;id&quot;:&quot;38a1fa8e-75d1-47a1-95c1-1630558eeb1d&quot;,&quot;relativeTransform&quot;:{&quot;translate&quot;:{&quot;x&quot;:-37.0928602595035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8&quot;}},&quot;4ed6ed91-b3bf-4f75-8a39-f2203def35c9&quot;:{&quot;type&quot;:&quot;FIGURE_OBJECT&quot;,&quot;id&quot;:&quot;4ed6ed91-b3bf-4f75-8a39-f2203def35c9&quot;,&quot;relativeTransform&quot;:{&quot;translate&quot;:{&quot;x&quot;:-21.127800356572713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29&quot;}},&quot;5408bfe0-7247-47b9-8994-1ff323a428e7&quot;:{&quot;type&quot;:&quot;FIGURE_OBJECT&quot;,&quot;id&quot;:&quot;5408bfe0-7247-47b9-8994-1ff323a428e7&quot;,&quot;relativeTransform&quot;:{&quot;translate&quot;:{&quot;x&quot;:-21.12774752682448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&quot;}},&quot;911ead1e-d592-4c86-bcec-a822f025514b&quot;:{&quot;type&quot;:&quot;FIGURE_OBJECT&quot;,&quot;id&quot;:&quot;911ead1e-d592-4c86-bcec-a822f025514b&quot;,&quot;relativeTransform&quot;:{&quot;translate&quot;:{&quot;x&quot;:-21.12774752682448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05&quot;}},&quot;32b69e02-7f26-4e3d-8969-4efc38a0e7e6&quot;:{&quot;type&quot;:&quot;FIGURE_OBJECT&quot;,&quot;id&quot;:&quot;32b69e02-7f26-4e3d-8969-4efc38a0e7e6&quot;,&quot;relativeTransform&quot;:{&quot;translate&quot;:{&quot;x&quot;:-5.162687623893672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1&quot;}},&quot;ef6957df-d196-4eb0-bb73-528235c64dbc&quot;:{&quot;type&quot;:&quot;FIGURE_OBJECT&quot;,&quot;id&quot;:&quot;ef6957df-d196-4eb0-bb73-528235c64dbc&quot;,&quot;relativeTransform&quot;:{&quot;translate&quot;:{&quot;x&quot;:-5.16263479414531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2&quot;}},&quot;6e93a4c9-6883-48cd-b5a2-affc0427ecc0&quot;:{&quot;type&quot;:&quot;FIGURE_OBJECT&quot;,&quot;id&quot;:&quot;6e93a4c9-6883-48cd-b5a2-affc0427ecc0&quot;,&quot;relativeTransform&quot;:{&quot;translate&quot;:{&quot;x&quot;:-5.16263479414531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3&quot;}},&quot;d58f7a68-6fd7-4ba7-b957-530def1ee73a&quot;:{&quot;type&quot;:&quot;FIGURE_OBJECT&quot;,&quot;id&quot;:&quot;d58f7a68-6fd7-4ba7-b957-530def1ee73a&quot;,&quot;relativeTransform&quot;:{&quot;translate&quot;:{&quot;x&quot;:10.80242510878548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&quot;}},&quot;98740cee-c6e4-43a6-9d28-1e4a97607b9a&quot;:{&quot;type&quot;:&quot;FIGURE_OBJECT&quot;,&quot;id&quot;:&quot;98740cee-c6e4-43a6-9d28-1e4a97607b9a&quot;,&quot;relativeTransform&quot;:{&quot;translate&quot;:{&quot;x&quot;:10.80247793853384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55&quot;}},&quot;fe79a041-582e-4ca8-8855-0404bcd6a74d&quot;:{&quot;type&quot;:&quot;FIGURE_OBJECT&quot;,&quot;id&quot;:&quot;fe79a041-582e-4ca8-8855-0404bcd6a74d&quot;,&quot;relativeTransform&quot;:{&quot;translate&quot;:{&quot;x&quot;:10.80247793853384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6&quot;}},&quot;2644de69-bce3-4f47-b3b7-f814d598a146&quot;:{&quot;type&quot;:&quot;FIGURE_OBJECT&quot;,&quot;id&quot;:&quot;2644de69-bce3-4f47-b3b7-f814d598a146&quot;,&quot;relativeTransform&quot;:{&quot;translate&quot;:{&quot;x&quot;:26.767537841464584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7&quot;}},&quot;bfb882c0-6362-434f-86d6-eb4103528a6f&quot;:{&quot;type&quot;:&quot;FIGURE_OBJECT&quot;,&quot;id&quot;:&quot;bfb882c0-6362-434f-86d6-eb4103528a6f&quot;,&quot;relativeTransform&quot;:{&quot;translate&quot;:{&quot;x&quot;:26.767590671212822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38&quot;}},&quot;105fd3d8-82da-44c5-a4f9-8264bb22a22a&quot;:{&quot;type&quot;:&quot;FIGURE_OBJECT&quot;,&quot;id&quot;:&quot;105fd3d8-82da-44c5-a4f9-8264bb22a22a&quot;,&quot;relativeTransform&quot;:{&quot;translate&quot;:{&quot;x&quot;:26.767590671212822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&quot;}},&quot;aacd45aa-4503-4eda-9e58-e1a5146094a1&quot;:{&quot;type&quot;:&quot;FIGURE_OBJECT&quot;,&quot;id&quot;:&quot;aacd45aa-4503-4eda-9e58-e1a5146094a1&quot;,&quot;relativeTransform&quot;:{&quot;translate&quot;:{&quot;x&quot;:42.73265057414357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05&quot;}},&quot;38726344-f8d4-436b-b7d6-42c60639f4d7&quot;:{&quot;type&quot;:&quot;FIGURE_OBJECT&quot;,&quot;id&quot;:&quot;38726344-f8d4-436b-b7d6-42c60639f4d7&quot;,&quot;relativeTransform&quot;:{&quot;translate&quot;:{&quot;x&quot;:42.732703403892046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1&quot;}},&quot;b0a7532d-8728-45b2-aac4-3ad572591e17&quot;:{&quot;type&quot;:&quot;FIGURE_OBJECT&quot;,&quot;id&quot;:&quot;b0a7532d-8728-45b2-aac4-3ad572591e17&quot;,&quot;relativeTransform&quot;:{&quot;translate&quot;:{&quot;x&quot;:42.732703403892046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2&quot;}},&quot;2de96f58-bf5f-40b3-b968-a7d8a57f82ad&quot;:{&quot;type&quot;:&quot;FIGURE_OBJECT&quot;,&quot;id&quot;:&quot;2de96f58-bf5f-40b3-b968-a7d8a57f82ad&quot;,&quot;relativeTransform&quot;:{&quot;translate&quot;:{&quot;x&quot;:58.6977633068229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3&quot;}},&quot;3db354c7-c715-44ae-b82b-7e6c5355bc29&quot;:{&quot;type&quot;:&quot;FIGURE_OBJECT&quot;,&quot;id&quot;:&quot;3db354c7-c715-44ae-b82b-7e6c5355bc29&quot;,&quot;relativeTransform&quot;:{&quot;translate&quot;:{&quot;x&quot;:58.69781613657114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&quot;}},&quot;507a14e6-7c75-41b3-983e-ce388ca743bb&quot;:{&quot;type&quot;:&quot;FIGURE_OBJECT&quot;,&quot;id&quot;:&quot;507a14e6-7c75-41b3-983e-ce388ca743bb&quot;,&quot;relativeTransform&quot;:{&quot;translate&quot;:{&quot;x&quot;:58.69781613657114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55&quot;}},&quot;8d004f53-7aa7-4d66-a31e-9d5d8eecf828&quot;:{&quot;type&quot;:&quot;FIGURE_OBJECT&quot;,&quot;id&quot;:&quot;8d004f53-7aa7-4d66-a31e-9d5d8eecf828&quot;,&quot;relativeTransform&quot;:{&quot;translate&quot;:{&quot;x&quot;:74.66287603950201,&quot;y&quot;:24.76343845101572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37,174,174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6&quot;}},&quot;9701d976-e09c-4bbb-b44d-398dc6416c92&quot;:{&quot;type&quot;:&quot;FIGURE_OBJECT&quot;,&quot;id&quot;:&quot;9701d976-e09c-4bbb-b44d-398dc6416c92&quot;,&quot;relativeTransform&quot;:{&quot;translate&quot;:{&quot;x&quot;:74.66292886925025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44,230,170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7&quot;}},&quot;dffd054b-1f42-4501-bd27-16765d468af4&quot;:{&quot;type&quot;:&quot;FIGURE_OBJECT&quot;,&quot;id&quot;:&quot;dffd054b-1f42-4501-bd27-16765d468af4&quot;,&quot;relativeTransform&quot;:{&quot;translate&quot;:{&quot;x&quot;:74.66292886925025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176,230,187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48&quot;}},&quot;f883d95a-415a-4060-96ca-69d5c9095b6b&quot;:{&quot;type&quot;:&quot;FIGURE_OBJECT&quot;,&quot;id&quot;:&quot;f883d95a-415a-4060-96ca-69d5c9095b6b&quot;,&quot;relativeTransform&quot;:{&quot;translate&quot;:{&quot;x&quot;:80.1892615425524,&quot;y&quot;:24.763438074637993},&quot;rotate&quot;:0},&quot;opacity&quot;:1,&quot;path&quot;:{&quot;type&quot;:&quot;RECT&quot;,&quot;size&quot;:{&quot;x&quot;:5.526280636601149,&quot;y&quot;:46.098059321074366},&quot;cornerRounding&quot;:{&quot;type&quot;:&quot;ARC_LENGTH&quot;,&quot;global&quot;:0}},&quot;pathStyles&quot;:[{&quot;type&quot;:&quot;FILL&quot;,&quot;fillStyle&quot;:&quot;rgba(255,219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&quot;}},&quot;7b63a154-5347-418b-bdbe-90d778982687&quot;:{&quot;type&quot;:&quot;FIGURE_OBJECT&quot;,&quot;id&quot;:&quot;7b63a154-5347-418b-bdbe-90d778982687&quot;,&quot;relativeTransform&quot;:{&quot;translate&quot;:{&quot;x&quot;:79.98463311347673,&quot;y&quot;:-5.816747585515613},&quot;rotate&quot;:0},&quot;opacity&quot;:1,&quot;path&quot;:{&quot;type&quot;:&quot;RECT&quot;,&quot;size&quot;:{&quot;x&quot;:5.526280636601149,&quot;y&quot;:18.473006615518184},&quot;cornerRounding&quot;:{&quot;type&quot;:&quot;ARC_LENGTH&quot;,&quot;global&quot;:0}},&quot;pathStyles&quot;:[{&quot;type&quot;:&quot;FILL&quot;,&quot;fillStyle&quot;:&quot;rgba(255,248,219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2&quot;}},&quot;a0478145-a6a2-4a3b-9c8e-a6a22fdcfcdf&quot;:{&quot;type&quot;:&quot;FIGURE_OBJECT&quot;,&quot;id&quot;:&quot;a0478145-a6a2-4a3b-9c8e-a6a22fdcfcdf&quot;,&quot;relativeTransform&quot;:{&quot;translate&quot;:{&quot;x&quot;:79.98463311347673,&quot;y&quot;:-32.21722267531978},&quot;rotate&quot;:0},&quot;opacity&quot;:1,&quot;path&quot;:{&quot;type&quot;:&quot;RECT&quot;,&quot;size&quot;:{&quot;x&quot;:5.526280636601149,&quot;y&quot;:34.32819694004109},&quot;cornerRounding&quot;:{&quot;type&quot;:&quot;ARC_LENGTH&quot;,&quot;global&quot;:0}},&quot;pathStyles&quot;:[{&quot;type&quot;:&quot;FILL&quot;,&quot;fillStyle&quot;:&quot;rgba(212,255,223,1)&quot;},{&quot;type&quot;:&quot;STROKE&quot;,&quot;strokeStyle&quot;:&quot;#95AAD3&quot;,&quot;lineWidth&quot;:0,&quot;lineJoin&quot;:&quot;round&quot;}],&quot;isLocked&quot;:false,&quot;parent&quot;:{&quot;type&quot;:&quot;CHILD&quot;,&quot;parentId&quot;:&quot;c4373e79-fa67-4653-bfa0-cef7b5646e3a&quot;,&quot;order&quot;:&quot;505&quot;}},&quot;9e8d6216-c0b4-4eb3-ab56-2c36abbaf80c&quot;:{&quot;type&quot;:&quot;FIGURE_OBJECT&quot;,&quot;id&quot;:&quot;9e8d6216-c0b4-4eb3-ab56-2c36abbaf80c&quot;,&quot;relativeTransform&quot;:{&quot;translate&quot;:{&quot;x&quot;:8.043127820712458,&quot;y&quot;:-0.9207517404147035},&quot;rotate&quot;:0},&quot;opacity&quot;:1,&quot;path&quot;:{&quot;type&quot;:&quot;RECT&quot;,&quot;size&quot;:{&quot;x&quot;:149.01157720484946,&quot;y&quot;:97.26371613122815},&quot;cornerRounding&quot;:{&quot;type&quot;:&quot;ARC_LENGTH&quot;,&quot;global&quot;:0}},&quot;pathStyles&quot;:[{&quot;type&quot;:&quot;FILL&quot;,&quot;fillStyle&quot;:&quot;rgba(0,0,0,0)&quot;},{&quot;type&quot;:&quot;STROKE&quot;,&quot;strokeStyle&quot;:&quot;rgba(39,39,39,1)&quot;,&quot;lineWidth&quot;:0.8457903257191524,&quot;lineJoin&quot;:&quot;round&quot;}],&quot;isLocked&quot;:false,&quot;parent&quot;:{&quot;type&quot;:&quot;CHILD&quot;,&quot;parentId&quot;:&quot;c4373e79-fa67-4653-bfa0-cef7b5646e3a&quot;,&quot;order&quot;:&quot;51&quot;}},&quot;dd0d17cb-8218-49b2-8b65-afb9d150ff2f&quot;:{&quot;type&quot;:&quot;FIGURE_OBJECT&quot;,&quot;id&quot;:&quot;dd0d17cb-8218-49b2-8b65-afb9d150ff2f&quot;,&quot;relativeTransform&quot;:{&quot;translate&quot;:{&quot;x&quot;:-63.74417818131469,&quot;y&quot;:-25.43558249509643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2&quot;}},&quot;6bd328b3-a6a8-4e64-9ead-079139e54eff&quot;:{&quot;type&quot;:&quot;FIGURE_OBJECT&quot;,&quot;id&quot;:&quot;6bd328b3-a6a8-4e64-9ead-079139e54eff&quot;,&quot;relativeTransform&quot;:{&quot;translate&quot;:{&quot;x&quot;:-5.942725052905958e-14,&quot;y&quot;:-1.7637959851625777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d0d17cb-8218-49b2-8b65-afb9d150ff2f&quot;,&quot;order&quot;:&quot;1&quot;}},&quot;1eff5795-ae95-4b38-b4a5-2553c6652b82&quot;:{&quot;type&quot;:&quot;FIGURE_OBJECT&quot;,&quot;id&quot;:&quot;1eff5795-ae95-4b38-b4a5-2553c6652b82&quot;,&quot;relativeTransform&quot;:{&quot;translate&quot;:{&quot;x&quot;:-5.990211609757413e-14,&quot;y&quot;:5.092858192178685},&quot;rotate&quot;:0},&quot;opacity&quot;:1,&quot;path&quot;:{&quot;type&quot;:&quot;POLY_LINE&quot;,&quot;points&quot;:[{&quot;x&quot;:0,&quot;y&quot;:-1.6734644135745436},{&quot;x&quot;:0,&quot;y&quot;:1.673464413574543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2&quot;}},&quot;0a3ac684-2fa8-4f69-83d0-ba67ea794c5c&quot;:{&quot;type&quot;:&quot;FIGURE_OBJECT&quot;,&quot;id&quot;:&quot;0a3ac684-2fa8-4f69-83d0-ba67ea794c5c&quot;,&quot;relativeTransform&quot;:{&quot;translate&quot;:{&quot;x&quot;:-2.9924715869324626e-14,&quot;y&quot;:6.7663226057532295},&quot;rotate&quot;:0},&quot;opacity&quot;:1,&quot;path&quot;:{&quot;type&quot;:&quot;POLY_LINE&quot;,&quot;points&quot;:[{&quot;x&quot;:1.609536293862607,&quot;y&quot;:0},{&quot;x&quot;:-1.60953629386260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d0d17cb-8218-49b2-8b65-afb9d150ff2f&quot;,&quot;order&quot;:&quot;5&quot;}},&quot;12cd1319-64c0-49be-a5e5-7e9e8bbd9d2c&quot;:{&quot;type&quot;:&quot;FIGURE_OBJECT&quot;,&quot;id&quot;:&quot;12cd1319-64c0-49be-a5e5-7e9e8bbd9d2c&quot;,&quot;relativeTransform&quot;:{&quot;translate&quot;:{&quot;x&quot;:-2.9924715869324626e-14,&quot;y&quot;:-4.3241703712042465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d0d17cb-8218-49b2-8b65-afb9d150ff2f&quot;,&quot;order&quot;:&quot;7&quot;}},&quot;ac2b4b98-f203-4c4c-b277-9f60f6a4b2e1&quot;:{&quot;type&quot;:&quot;FIGURE_OBJECT&quot;,&quot;id&quot;:&quot;ac2b4b98-f203-4c4c-b277-9f60f6a4b2e1&quot;,&quot;relativeTransform&quot;:{&quot;translate&quot;:{&quot;x&quot;:-58.4974588607702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15&quot;}},&quot;a471b496-a5db-48ed-8380-6d409525bf3a&quot;:{&quot;type&quot;:&quot;FIGURE_OBJECT&quot;,&quot;id&quot;:&quot;a471b496-a5db-48ed-8380-6d409525bf3a&quot;,&quot;relativeTransform&quot;:{&quot;translate&quot;:{&quot;x&quot;:-5.942725052905958e-14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ac2b4b98-f203-4c4c-b277-9f60f6a4b2e1&quot;,&quot;order&quot;:&quot;1&quot;}},&quot;2f5aec74-6721-4e7e-83b9-4e74a50c7ed4&quot;:{&quot;type&quot;:&quot;FIGURE_OBJECT&quot;,&quot;id&quot;:&quot;2f5aec74-6721-4e7e-83b9-4e74a50c7ed4&quot;,&quot;relativeTransform&quot;:{&quot;translate&quot;:{&quot;x&quot;:-5.990211609757413e-14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2&quot;}},&quot;6cafd209-e308-451b-9b60-daa30b8687a3&quot;:{&quot;type&quot;:&quot;FIGURE_OBJECT&quot;,&quot;id&quot;:&quot;6cafd209-e308-451b-9b60-daa30b8687a3&quot;,&quot;relativeTransform&quot;:{&quot;translate&quot;:{&quot;x&quot;:-1.4972894806447285e-13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ac2b4b98-f203-4c4c-b277-9f60f6a4b2e1&quot;,&quot;order&quot;:&quot;5&quot;}},&quot;33f54c8b-afe7-4cca-bd9d-5947a236fc74&quot;:{&quot;type&quot;:&quot;FIGURE_OBJECT&quot;,&quot;id&quot;:&quot;33f54c8b-afe7-4cca-bd9d-5947a236fc74&quot;,&quot;relativeTransform&quot;:{&quot;translate&quot;:{&quot;x&quot;:0,&quot;y&quot;:-6.766249894838151},&quot;rotate&quot;:0},&quot;opacity&quot;:1,&quot;path&quot;:{&quot;type&quot;:&quot;POLY_LINE&quot;,&quot;points&quot;:[{&quot;x&quot;:-2.2018741479555386,&quot;y&quot;:0},{&quot;x&quot;:2.201874147955538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ac2b4b98-f203-4c4c-b277-9f60f6a4b2e1&quot;,&quot;order&quot;:&quot;7&quot;}},&quot;e8167071-6779-4664-b95f-c792aac44144&quot;:{&quot;type&quot;:&quot;FIGURE_OBJECT&quot;,&quot;id&quot;:&quot;e8167071-6779-4664-b95f-c792aac44144&quot;,&quot;relativeTransform&quot;:{&quot;translate&quot;:{&quot;x&quot;:-53.07904410410479,&quot;y&quot;:-25.4356552060116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&quot;}},&quot;5203afcf-34fc-49d7-8c09-b3d0554ca60d&quot;:{&quot;type&quot;:&quot;FIGURE_OBJECT&quot;,&quot;id&quot;:&quot;5203afcf-34fc-49d7-8c09-b3d0554ca60d&quot;,&quot;relativeTransform&quot;:{&quot;translate&quot;:{&quot;x&quot;:4.679311065280283e-16,&quot;y&quot;:-1.7637232742475002},&quot;rotate&quot;:0},&quot;opacity&quot;:1,&quot;path&quot;:{&quot;type&quot;:&quot;RECT&quot;,&quot;size&quot;:{&quot;x&quot;:3.9275735027780376,&quot;y&quot;:10.00505324118114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8167071-6779-4664-b95f-c792aac44144&quot;,&quot;order&quot;:&quot;1&quot;}},&quot;9980a970-17b2-4b6e-9e38-53010b37bea7&quot;:{&quot;type&quot;:&quot;FIGURE_OBJECT&quot;,&quot;id&quot;:&quot;9980a970-17b2-4b6e-9e38-53010b37bea7&quot;,&quot;relativeTransform&quot;:{&quot;translate&quot;:{&quot;x&quot;:0,&quot;y&quot;:5.09278548126366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2&quot;}},&quot;89418457-0205-420d-b728-2e63b30e1fcb&quot;:{&quot;type&quot;:&quot;FIGURE_OBJECT&quot;,&quot;id&quot;:&quot;89418457-0205-420d-b728-2e63b30e1fcb&quot;,&quot;relativeTransform&quot;:{&quot;translate&quot;:{&quot;x&quot;:-8.982683196689875e-14,&quot;y&quot;:6.766249894838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8167071-6779-4664-b95f-c792aac44144&quot;,&quot;order&quot;:&quot;5&quot;}},&quot;61b634ae-d757-48ab-983f-d21dc05325a0&quot;:{&quot;type&quot;:&quot;FIGURE_OBJECT&quot;,&quot;id&quot;:&quot;61b634ae-d757-48ab-983f-d21dc05325a0&quot;,&quot;relativeTransform&quot;:{&quot;translate&quot;:{&quot;x&quot;:0,&quot;y&quot;:-6.76624989483815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8167071-6779-4664-b95f-c792aac44144&quot;,&quot;order&quot;:&quot;7&quot;}},&quot;ee705b2c-08d1-4bbd-b150-38829946554f&quot;:{&quot;type&quot;:&quot;FIGURE_OBJECT&quot;,&quot;id&quot;:&quot;ee705b2c-08d1-4bbd-b150-38829946554f&quot;,&quot;relativeTransform&quot;:{&quot;translate&quot;:{&quot;x&quot;:-47.73618661653686,&quot;y&quot;:-34.6150176110414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2&quot;}},&quot;1b4a4408-0f39-4696-b4a7-1b9f52ad5061&quot;:{&quot;type&quot;:&quot;FIGURE_OBJECT&quot;,&quot;id&quot;:&quot;1b4a4408-0f39-4696-b4a7-1b9f52ad5061&quot;,&quot;relativeTransform&quot;:{&quot;translate&quot;:{&quot;x&quot;:-0.00013838493075985907,&quot;y&quot;:-1.866015195159824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e705b2c-08d1-4bbd-b150-38829946554f&quot;,&quot;order&quot;:&quot;1&quot;}},&quot;c23e6141-077b-45d2-8079-9a5e10b38f14&quot;:{&quot;type&quot;:&quot;FIGURE_OBJECT&quot;,&quot;id&quot;:&quot;c23e6141-077b-45d2-8079-9a5e10b38f14&quot;,&quot;relativeTransform&quot;:{&quot;translate&quot;:{&quot;x&quot;:0.0005140280889660652,&quot;y&quot;:2.397815573413803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2&quot;}},&quot;7487b0d1-8b60-4ed7-883f-16f079747a65&quot;:{&quot;type&quot;:&quot;FIGURE_OBJECT&quot;,&quot;id&quot;:&quot;7487b0d1-8b60-4ed7-883f-16f079747a65&quot;,&quot;relativeTransform&quot;:{&quot;translate&quot;:{&quot;x&quot;:0.0005140280889960426,&quot;y&quot;:4.07127998698840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e705b2c-08d1-4bbd-b150-38829946554f&quot;,&quot;order&quot;:&quot;5&quot;}},&quot;7dc8b503-99da-4c41-9f2f-03e337668761&quot;:{&quot;type&quot;:&quot;FIGURE_OBJECT&quot;,&quot;id&quot;:&quot;7dc8b503-99da-4c41-9f2f-03e337668761&quot;,&quot;relativeTransform&quot;:{&quot;translate&quot;:{&quot;x&quot;:0,&quot;y&quot;:-4.07127998698840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e705b2c-08d1-4bbd-b150-38829946554f&quot;,&quot;order&quot;:&quot;7&quot;}},&quot;16418527-1e9e-4d03-b103-ff693a6e0236&quot;:{&quot;type&quot;:&quot;FIGURE_OBJECT&quot;,&quot;id&quot;:&quot;16418527-1e9e-4d03-b103-ff693a6e0236&quot;,&quot;relativeTransform&quot;:{&quot;translate&quot;:{&quot;x&quot;:-42.50610117239827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25&quot;}},&quot;58527cec-45d1-47b7-a24e-fd624475951a&quot;:{&quot;type&quot;:&quot;FIGURE_OBJECT&quot;,&quot;id&quot;:&quot;58527cec-45d1-47b7-a24e-fd624475951a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6418527-1e9e-4d03-b103-ff693a6e0236&quot;,&quot;order&quot;:&quot;1&quot;}},&quot;3ea276ee-ee03-4e15-9b2d-79ff7d2da402&quot;:{&quot;type&quot;:&quot;FIGURE_OBJECT&quot;,&quot;id&quot;:&quot;3ea276ee-ee03-4e15-9b2d-79ff7d2da402&quot;,&quot;relativeTransform&quot;:{&quot;translate&quot;:{&quot;x&quot;:0.015738253951876807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2&quot;}},&quot;3c8bfe73-dc09-4377-a7a5-c2b1877969dc&quot;:{&quot;type&quot;:&quot;FIGURE_OBJECT&quot;,&quot;id&quot;:&quot;3c8bfe73-dc09-4377-a7a5-c2b1877969dc&quot;,&quot;relativeTransform&quot;:{&quot;translate&quot;:{&quot;x&quot;:0.015738253951846883,&quot;y&quot;:4.0148939652737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6418527-1e9e-4d03-b103-ff693a6e0236&quot;,&quot;order&quot;:&quot;5&quot;}},&quot;a57e3ab1-e5b2-422c-8abc-aa417ffcf946&quot;:{&quot;type&quot;:&quot;FIGURE_OBJECT&quot;,&quot;id&quot;:&quot;a57e3ab1-e5b2-422c-8abc-aa417ffcf946&quot;,&quot;relativeTransform&quot;:{&quot;translate&quot;:{&quot;x&quot;:0,&quot;y&quot;:-4.014893965273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6418527-1e9e-4d03-b103-ff693a6e0236&quot;,&quot;order&quot;:&quot;7&quot;}},&quot;0f912d3f-a67a-4816-9970-e02d3dcf77b7&quot;:{&quot;type&quot;:&quot;FIGURE_OBJECT&quot;,&quot;id&quot;:&quot;0f912d3f-a67a-4816-9970-e02d3dcf77b7&quot;,&quot;relativeTransform&quot;:{&quot;translate&quot;:{&quot;x&quot;:-37.12800242125874,&quot;y&quot;:-34.6714036327560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3&quot;}},&quot;e1b07f99-6637-4a61-972d-bff8d28afae9&quot;:{&quot;type&quot;:&quot;FIGURE_OBJECT&quot;,&quot;id&quot;:&quot;e1b07f99-6637-4a61-972d-bff8d28afae9&quot;,&quot;relativeTransform&quot;:{&quot;translate&quot;:{&quot;x&quot;:-0.021283143073774637,&quot;y&quot;:-1.8096291734452778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0f912d3f-a67a-4816-9970-e02d3dcf77b7&quot;,&quot;order&quot;:&quot;1&quot;}},&quot;dc0fbb92-aeb9-475e-b4a1-d3ec1834e83f&quot;:{&quot;type&quot;:&quot;FIGURE_OBJECT&quot;,&quot;id&quot;:&quot;dc0fbb92-aeb9-475e-b4a1-d3ec1834e83f&quot;,&quot;relativeTransform&quot;:{&quot;translate&quot;:{&quot;x&quot;:0.16628893192984256,&quot;y&quot;:2.341429551699137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2&quot;}},&quot;4638fcdf-8358-4a6a-a954-436c47446943&quot;:{&quot;type&quot;:&quot;FIGURE_OBJECT&quot;,&quot;id&quot;:&quot;4638fcdf-8358-4a6a-a954-436c47446943&quot;,&quot;relativeTransform&quot;:{&quot;translate&quot;:{&quot;x&quot;:0.09219114550339468,&quot;y&quot;:3.887888908137312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0f912d3f-a67a-4816-9970-e02d3dcf77b7&quot;,&quot;order&quot;:&quot;5&quot;}},&quot;797b212a-50de-4fcc-be93-bd30e2c51822&quot;:{&quot;type&quot;:&quot;FIGURE_OBJECT&quot;,&quot;id&quot;:&quot;797b212a-50de-4fcc-be93-bd30e2c51822&quot;,&quot;relativeTransform&quot;:{&quot;translate&quot;:{&quot;x&quot;:0,&quot;y&quot;:-4.01489396527386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0f912d3f-a67a-4816-9970-e02d3dcf77b7&quot;,&quot;order&quot;:&quot;7&quot;}},&quot;e4fce2f2-2949-414a-95b0-ae28ed3f8a59&quot;:{&quot;type&quot;:&quot;FIGURE_OBJECT&quot;,&quot;id&quot;:&quot;e4fce2f2-2949-414a-95b0-ae28ed3f8a59&quot;,&quot;relativeTransform&quot;:{&quot;translate&quot;:{&quot;x&quot;:-31.74990367011922,&quot;y&quot;:-34.7277896544707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4&quot;}},&quot;9730fc5e-10cb-43c4-ad17-71b1beb6b953&quot;:{&quot;type&quot;:&quot;FIGURE_OBJECT&quot;,&quot;id&quot;:&quot;9730fc5e-10cb-43c4-ad17-71b1beb6b953&quot;,&quot;relativeTransform&quot;:{&quot;translate&quot;:{&quot;x&quot;:0.03349985079194935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1&quot;}},&quot;909966db-fac7-45d2-8ea3-84f7c60eafb7&quot;:{&quot;type&quot;:&quot;FIGURE_OBJECT&quot;,&quot;id&quot;:&quot;909966db-fac7-45d2-8ea3-84f7c60eafb7&quot;,&quot;relativeTransform&quot;:{&quot;translate&quot;:{&quot;x&quot;:-0.021283143073774637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4fce2f2-2949-414a-95b0-ae28ed3f8a59&quot;,&quot;order&quot;:&quot;2&quot;}},&quot;e0543869-da9e-4d56-9fc1-5386a7306dae&quot;:{&quot;type&quot;:&quot;FIGURE_OBJECT&quot;,&quot;id&quot;:&quot;e0543869-da9e-4d56-9fc1-5386a7306dae&quot;,&quot;relativeTransform&quot;:{&quot;translate&quot;:{&quot;x&quot;:0.03349985079185953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4fce2f2-2949-414a-95b0-ae28ed3f8a59&quot;,&quot;order&quot;:&quot;5&quot;}},&quot;45999e8b-8827-454d-b295-0e8b850b8d34&quot;:{&quot;type&quot;:&quot;FIGURE_OBJECT&quot;,&quot;id&quot;:&quot;45999e8b-8827-454d-b295-0e8b850b8d34&quot;,&quot;relativeTransform&quot;:{&quot;translate&quot;:{&quot;x&quot;:0,&quot;y&quot;:-3.95850794355919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4fce2f2-2949-414a-95b0-ae28ed3f8a59&quot;,&quot;order&quot;:&quot;7&quot;}},&quot;75e116cc-b4dc-427f-993d-499bf48c5aa5&quot;:{&quot;type&quot;:&quot;FIGURE_OBJECT&quot;,&quot;id&quot;:&quot;75e116cc-b4dc-427f-993d-499bf48c5aa5&quot;,&quot;relativeTransform&quot;:{&quot;translate&quot;:{&quot;x&quot;:-26.56238967237515,&quot;y&quot;:-34.727789654470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&quot;}},&quot;f85d958f-c1ef-43e6-a633-08d451d3f260&quot;:{&quot;type&quot;:&quot;FIGURE_OBJECT&quot;,&quot;id&quot;:&quot;f85d958f-c1ef-43e6-a633-08d451d3f260&quot;,&quot;relativeTransform&quot;:{&quot;translate&quot;:{&quot;x&quot;:-0.028806703202641122,&quot;y&quot;:2.2850435299845904},&quot;rotate&quot;:0},&quot;opacity&quot;:1,&quot;path&quot;:{&quot;type&quot;:&quot;POLY_LINE&quot;,&quot;points&quot;:[{&quot;x&quot;:0,&quot;y&quot;:-1.6734644135746035},{&quot;x&quot;:0,&quot;y&quot;:1.673464413574603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1&quot;}},&quot;ff3c55da-446e-4903-83ae-6ae0712c0b8d&quot;:{&quot;type&quot;:&quot;FIGURE_OBJECT&quot;,&quot;id&quot;:&quot;ff3c55da-446e-4903-83ae-6ae0712c0b8d&quot;,&quot;relativeTransform&quot;:{&quot;translate&quot;:{&quot;x&quot;:0.00014354517773381106,&quot;y&quot;:-1.7532431517306117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5e116cc-b4dc-427f-993d-499bf48c5aa5&quot;,&quot;order&quot;:&quot;2&quot;}},&quot;4ca38afd-69d0-4aa1-9b55-a33230671f36&quot;:{&quot;type&quot;:&quot;FIGURE_OBJECT&quot;,&quot;id&quot;:&quot;4ca38afd-69d0-4aa1-9b55-a33230671f36&quot;,&quot;relativeTransform&quot;:{&quot;translate&quot;:{&quot;x&quot;:-0.028806703202671105,&quot;y&quot;:3.9585079435591934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5e116cc-b4dc-427f-993d-499bf48c5aa5&quot;,&quot;order&quot;:&quot;5&quot;}},&quot;750fd1ac-dba6-487e-8d73-a4da42ac085f&quot;:{&quot;type&quot;:&quot;FIGURE_OBJECT&quot;,&quot;id&quot;:&quot;750fd1ac-dba6-487e-8d73-a4da42ac085f&quot;,&quot;relativeTransform&quot;:{&quot;translate&quot;:{&quot;x&quot;:0,&quot;y&quot;:-3.95850794355907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5e116cc-b4dc-427f-993d-499bf48c5aa5&quot;,&quot;order&quot;:&quot;7&quot;}},&quot;7afed2ff-9000-4c3c-8a52-8a28e393c1cc&quot;:{&quot;type&quot;:&quot;FIGURE_OBJECT&quot;,&quot;id&quot;:&quot;7afed2ff-9000-4c3c-8a52-8a28e393c1cc&quot;,&quot;relativeTransform&quot;:{&quot;translate&quot;:{&quot;x&quot;:-21.127747526824503,&quot;y&quot;:-39.11398557273527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2&quot;}},&quot;dec2fba7-a445-4587-bcae-712b7a38eb2f&quot;:{&quot;type&quot;:&quot;FIGURE_OBJECT&quot;,&quot;id&quot;:&quot;dec2fba7-a445-4587-bcae-712b7a38eb2f&quot;,&quot;relativeTransform&quot;:{&quot;translate&quot;:{&quot;x&quot;:0,&quot;y&quot;:2.03007410223791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1&quot;}},&quot;97b4aacb-5881-44b3-a023-224d06681e2d&quot;:{&quot;type&quot;:&quot;FIGURE_OBJECT&quot;,&quot;id&quot;:&quot;97b4aacb-5881-44b3-a023-224d06681e2d&quot;,&quot;relativeTransform&quot;:{&quot;translate&quot;:{&quot;x&quot;:4.679311065280283e-16,&quot;y&quot;:-2.3414220691290355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afed2ff-9000-4c3c-8a52-8a28e393c1cc&quot;,&quot;order&quot;:&quot;2&quot;}},&quot;6160f161-5cd3-4ddf-bbd3-e202cafd1ccd&quot;:{&quot;type&quot;:&quot;FIGURE_OBJECT&quot;,&quot;id&quot;:&quot;6160f161-5cd3-4ddf-bbd3-e202cafd1ccd&quot;,&quot;relativeTransform&quot;:{&quot;translate&quot;:{&quot;x&quot;:-8.982683196689875e-14,&quot;y&quot;:4.546686860957617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afed2ff-9000-4c3c-8a52-8a28e393c1cc&quot;,&quot;order&quot;:&quot;5&quot;}},&quot;f13eb4fa-32a9-4082-8890-0536cd1f90bd&quot;:{&quot;type&quot;:&quot;FIGURE_OBJECT&quot;,&quot;id&quot;:&quot;f13eb4fa-32a9-4082-8890-0536cd1f90bd&quot;,&quot;relativeTransform&quot;:{&quot;translate&quot;:{&quot;x&quot;:0,&quot;y&quot;:-4.546686860957497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afed2ff-9000-4c3c-8a52-8a28e393c1cc&quot;,&quot;order&quot;:&quot;7&quot;}},&quot;8d3d5e3d-bb36-4798-a603-3b4edda52a21&quot;:{&quot;type&quot;:&quot;FIGURE_OBJECT&quot;,&quot;id&quot;:&quot;8d3d5e3d-bb36-4798-a603-3b4edda52a21&quot;,&quot;relativeTransform&quot;:{&quot;translate&quot;:{&quot;x&quot;:-15.839459922907583,&quot;y&quot;:-39.1656151380615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55&quot;}},&quot;7458ce12-982c-40c2-95ae-7c591207758b&quot;:{&quot;type&quot;:&quot;FIGURE_OBJECT&quot;,&quot;id&quot;:&quot;7458ce12-982c-40c2-95ae-7c591207758b&quot;,&quot;relativeTransform&quot;:{&quot;translate&quot;:{&quot;x&quot;:-1.1980423219514826e-13,&quot;y&quot;:1.9784445369112953},&quot;rotate&quot;:0},&quot;opacity&quot;:1,&quot;path&quot;:{&quot;type&quot;:&quot;POLY_LINE&quot;,&quot;points&quot;:[{&quot;x&quot;:0,&quot;y&quot;:-2.344635392490293},{&quot;x&quot;:0,&quot;y&quot;:2.34463539249029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1&quot;}},&quot;1b72fee6-3304-4bd3-b969-3e684a41d2a2&quot;:{&quot;type&quot;:&quot;FIGURE_OBJECT&quot;,&quot;id&quot;:&quot;1b72fee6-3304-4bd3-b969-3e684a41d2a2&quot;,&quot;relativeTransform&quot;:{&quot;translate&quot;:{&quot;x&quot;:-5.942725052905958e-14,&quot;y&quot;:-2.289792503802541},&quot;rotate&quot;:0},&quot;opacity&quot;:1,&quot;path&quot;:{&quot;type&quot;:&quot;RECT&quot;,&quot;size&quot;:{&quot;x&quot;:3.9275735027780376,&quot;y&quot;:4.41052958365724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d3d5e3d-bb36-4798-a603-3b4edda52a21&quot;,&quot;order&quot;:&quot;2&quot;}},&quot;255836d3-712b-4829-bb5a-3bbe979c8593&quot;:{&quot;type&quot;:&quot;FIGURE_OBJECT&quot;,&quot;id&quot;:&quot;255836d3-712b-4829-bb5a-3bbe979c8593&quot;,&quot;relativeTransform&quot;:{&quot;translate&quot;:{&quot;x&quot;:-5.990211609757413e-14,&quot;y&quot;:4.495057295631122},&quot;rotate&quot;:0},&quot;opacity&quot;:1,&quot;path&quot;:{&quot;type&quot;:&quot;POLY_LINE&quot;,&quot;points&quot;:[{&quot;x&quot;:2.0772112078380967,&quot;y&quot;:0},{&quot;x&quot;:-2.07721120783809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d3d5e3d-bb36-4798-a603-3b4edda52a21&quot;,&quot;order&quot;:&quot;5&quot;}},&quot;40d89f5f-238e-4bf3-acb9-45fc6209e876&quot;:{&quot;type&quot;:&quot;FIGURE_OBJECT&quot;,&quot;id&quot;:&quot;40d89f5f-238e-4bf3-acb9-45fc6209e876&quot;,&quot;relativeTransform&quot;:{&quot;translate&quot;:{&quot;x&quot;:-2.9924715869324626e-14,&quot;y&quot;:-3.9875831001996063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d3d5e3d-bb36-4798-a603-3b4edda52a21&quot;,&quot;order&quot;:&quot;7&quot;}},&quot;3fe1a78a-efe4-4960-b2f9-4bb31c8fb251&quot;:{&quot;type&quot;:&quot;FIGURE_OBJECT&quot;,&quot;id&quot;:&quot;3fe1a78a-efe4-4960-b2f9-4bb31c8fb251&quot;,&quot;relativeTransform&quot;:{&quot;translate&quot;:{&quot;x&quot;:-10.61839624224342,&quot;y&quot;:-40.19790547268626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&quot;}},&quot;88fb19f1-3686-4627-915c-e3fb7727217f&quot;:{&quot;type&quot;:&quot;FIGURE_OBJECT&quot;,&quot;id&quot;:&quot;88fb19f1-3686-4627-915c-e3fb7727217f&quot;,&quot;relativeTransform&quot;:{&quot;translate&quot;:{&quot;x&quot;:4.679311065280283e-16,&quot;y&quot;:-4.8429879224977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fe1a78a-efe4-4960-b2f9-4bb31c8fb251&quot;,&quot;order&quot;:&quot;1&quot;}},&quot;95d6c94e-7ef4-4041-9afb-47c9d71133c2&quot;:{&quot;type&quot;:&quot;FIGURE_OBJECT&quot;,&quot;id&quot;:&quot;95d6c94e-7ef4-4041-9afb-47c9d71133c2&quot;,&quot;relativeTransform&quot;:{&quot;translate&quot;:{&quot;x&quot;:0,&quot;y&quot;:3.679509444529049},&quot;rotate&quot;:0},&quot;opacity&quot;:1,&quot;path&quot;:{&quot;type&quot;:&quot;POLY_LINE&quot;,&quot;points&quot;:[{&quot;x&quot;:0,&quot;y&quot;:-4.598421035880761},{&quot;x&quot;:0,&quot;y&quot;:4.59842103588076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2&quot;}},&quot;2fecf2e6-c440-4842-a7af-303ccb2d1c56&quot;:{&quot;type&quot;:&quot;FIGURE_OBJECT&quot;,&quot;id&quot;:&quot;2fecf2e6-c440-4842-a7af-303ccb2d1c56&quot;,&quot;relativeTransform&quot;:{&quot;translate&quot;:{&quot;x&quot;:-8.982683196689875e-14,&quot;y&quot;:8.5598605889829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fe1a78a-efe4-4960-b2f9-4bb31c8fb251&quot;,&quot;order&quot;:&quot;5&quot;}},&quot;6f15d87e-cd35-42a7-b23e-42efd08df8aa&quot;:{&quot;type&quot;:&quot;FIGURE_OBJECT&quot;,&quot;id&quot;:&quot;6f15d87e-cd35-42a7-b23e-42efd08df8aa&quot;,&quot;relativeTransform&quot;:{&quot;translate&quot;:{&quot;x&quot;:0,&quot;y&quot;:-6.664365273961863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fe1a78a-efe4-4960-b2f9-4bb31c8fb251&quot;,&quot;order&quot;:&quot;7&quot;}},&quot;209f552a-8838-4cbe-9bcc-2d66a820780f&quot;:{&quot;type&quot;:&quot;FIGURE_OBJECT&quot;,&quot;id&quot;:&quot;209f552a-8838-4cbe-9bcc-2d66a820780f&quot;,&quot;relativeTransform&quot;:{&quot;translate&quot;:{&quot;x&quot;:-5.219152732960824,&quot;y&quot;:-39.7707417606561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65&quot;}},&quot;61ee672a-f04c-45e0-aad6-6a460b114f1f&quot;:{&quot;type&quot;:&quot;FIGURE_OBJECT&quot;,&quot;id&quot;:&quot;61ee672a-f04c-45e0-aad6-6a460b114f1f&quot;,&quot;relativeTransform&quot;:{&quot;translate&quot;:{&quot;x&quot;:0,&quot;y&quot;:3.908115165039649},&quot;rotate&quot;:0},&quot;opacity&quot;:1,&quot;path&quot;:{&quot;type&quot;:&quot;POLY_LINE&quot;,&quot;points&quot;:[{&quot;x&quot;:0,&quot;y&quot;:-4.7971817624248},{&quot;x&quot;:0,&quot;y&quot;:4.797181762424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1&quot;}},&quot;d71cb032-f574-43a9-a284-e490d14f9786&quot;:{&quot;type&quot;:&quot;FIGURE_OBJECT&quot;,&quot;id&quot;:&quot;d71cb032-f574-43a9-a284-e490d14f9786&quot;,&quot;relativeTransform&quot;:{&quot;translate&quot;:{&quot;x&quot;:4.679311065280283e-16,&quot;y&quot;:-5.021521743405518},&quot;rotate&quot;:0},&quot;opacity&quot;:1,&quot;path&quot;:{&quot;type&quot;:&quot;RECT&quot;,&quot;size&quot;:{&quot;x&quot;:3.9275735027780376,&quot;y&quot;:7.93141058526388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09f552a-8838-4cbe-9bcc-2d66a820780f&quot;,&quot;order&quot;:&quot;2&quot;}},&quot;dbb4af56-88f8-4305-8255-673b951604c2&quot;:{&quot;type&quot;:&quot;FIGURE_OBJECT&quot;,&quot;id&quot;:&quot;dbb4af56-88f8-4305-8255-673b951604c2&quot;,&quot;relativeTransform&quot;:{&quot;translate&quot;:{&quot;x&quot;:-8.982683196689875e-14,&quot;y&quot;:8.987227036037421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09f552a-8838-4cbe-9bcc-2d66a820780f&quot;,&quot;order&quot;:&quot;5&quot;}},&quot;22ddf52b-877c-4dfd-9160-e1db7b8458d4&quot;:{&quot;type&quot;:&quot;FIGURE_OBJECT&quot;,&quot;id&quot;:&quot;22ddf52b-877c-4dfd-9160-e1db7b8458d4&quot;,&quot;relativeTransform&quot;:{&quot;translate&quot;:{&quot;x&quot;:0,&quot;y&quot;:-6.52766876884613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09f552a-8838-4cbe-9bcc-2d66a820780f&quot;,&quot;order&quot;:&quot;7&quot;}},&quot;95e111e8-4f4b-4c9d-a62a-76b72d607e02&quot;:{&quot;type&quot;:&quot;FIGURE_OBJECT&quot;,&quot;id&quot;:&quot;95e111e8-4f4b-4c9d-a62a-76b72d607e02&quot;,&quot;relativeTransform&quot;:{&quot;translate&quot;:{&quot;x&quot;:0.23675872814481175,&quot;y&quot;:-38.7959684102647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&quot;}},&quot;d1f9418c-127b-495f-996a-55f72b245d84&quot;:{&quot;type&quot;:&quot;FIGURE_OBJECT&quot;,&quot;id&quot;:&quot;d1f9418c-127b-495f-996a-55f72b245d84&quot;,&quot;relativeTransform&quot;:{&quot;translate&quot;:{&quot;x&quot;:0,&quot;y&quot;:3.6650914114497657},&quot;rotate&quot;:0},&quot;opacity&quot;:1,&quot;path&quot;:{&quot;type&quot;:&quot;POLY_LINE&quot;,&quot;points&quot;:[{&quot;x&quot;:0,&quot;y&quot;:-4.683141033506947},{&quot;x&quot;:0,&quot;y&quot;:4.68314103350694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1&quot;}},&quot;d041ce75-539c-4003-9c45-021e81a6c06d&quot;:{&quot;type&quot;:&quot;FIGURE_OBJECT&quot;,&quot;id&quot;:&quot;d041ce75-539c-4003-9c45-021e81a6c06d&quot;,&quot;relativeTransform&quot;:{&quot;translate&quot;:{&quot;x&quot;:4.679311065280283e-16,&quot;y&quot;:-4.913289887044294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5e111e8-4f4b-4c9d-a62a-76b72d607e02&quot;,&quot;order&quot;:&quot;2&quot;}},&quot;afc754ed-8711-4e96-90d8-a1ab53c8706e&quot;:{&quot;type&quot;:&quot;FIGURE_OBJECT&quot;,&quot;id&quot;:&quot;afc754ed-8711-4e96-90d8-a1ab53c8706e&quot;,&quot;relativeTransform&quot;:{&quot;translate&quot;:{&quot;x&quot;:-8.982683196689875e-14,&quot;y&quot;:8.630162553529683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5e111e8-4f4b-4c9d-a62a-76b72d607e02&quot;,&quot;order&quot;:&quot;5&quot;}},&quot;c317b2c0-0bd2-4dd1-a703-3dd2c1120f8a&quot;:{&quot;type&quot;:&quot;FIGURE_OBJECT&quot;,&quot;id&quot;:&quot;c317b2c0-0bd2-4dd1-a703-3dd2c1120f8a&quot;,&quot;relativeTransform&quot;:{&quot;translate&quot;:{&quot;x&quot;:0,&quot;y&quot;:-6.245033835001689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5e111e8-4f4b-4c9d-a62a-76b72d607e02&quot;,&quot;order&quot;:&quot;7&quot;}},&quot;4039f150-e787-4b1a-b154-8ee2235974ee&quot;:{&quot;type&quot;:&quot;FIGURE_OBJECT&quot;,&quot;id&quot;:&quot;4039f150-e787-4b1a-b154-8ee2235974ee&quot;,&quot;relativeTransform&quot;:{&quot;translate&quot;:{&quot;x&quot;:5.424272725888946,&quot;y&quot;:-40.04562361651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2&quot;}},&quot;2ccff51e-7e96-4fbb-b300-526f28f8d131&quot;:{&quot;type&quot;:&quot;FIGURE_OBJECT&quot;,&quot;id&quot;:&quot;2ccff51e-7e96-4fbb-b300-526f28f8d131&quot;,&quot;relativeTransform&quot;:{&quot;translate&quot;:{&quot;x&quot;:0,&quot;y&quot;:3.626185056466678},&quot;rotate&quot;:0},&quot;opacity&quot;:1,&quot;path&quot;:{&quot;type&quot;:&quot;POLY_LINE&quot;,&quot;points&quot;:[{&quot;x&quot;:0,&quot;y&quot;:-4.8042300151390585},{&quot;x&quot;:0,&quot;y&quot;:4.8042300151390585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1&quot;}},&quot;3455c39f-cc2f-4dd8-ab5f-e40e8f44b62f&quot;:{&quot;type&quot;:&quot;FIGURE_OBJECT&quot;,&quot;id&quot;:&quot;3455c39f-cc2f-4dd8-ab5f-e40e8f44b62f&quot;,&quot;relativeTransform&quot;:{&quot;translate&quot;:{&quot;x&quot;:4.679311065280283e-16,&quot;y&quot;:-4.995472513693318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039f150-e787-4b1a-b154-8ee2235974ee&quot;,&quot;order&quot;:&quot;2&quot;}},&quot;480beeec-2825-4b26-8298-23de5bc78a69&quot;:{&quot;type&quot;:&quot;FIGURE_OBJECT&quot;,&quot;id&quot;:&quot;480beeec-2825-4b26-8298-23de5bc78a69&quot;,&quot;relativeTransform&quot;:{&quot;translate&quot;:{&quot;x&quot;:-8.982683196689875e-14,&quot;y&quot;:8.712345180178708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039f150-e787-4b1a-b154-8ee2235974ee&quot;,&quot;order&quot;:&quot;5&quot;}},&quot;b8c70ce7-9b42-4402-b925-d7e28c64a7b1&quot;:{&quot;type&quot;:&quot;FIGURE_OBJECT&quot;,&quot;id&quot;:&quot;b8c70ce7-9b42-4402-b925-d7e28c64a7b1&quot;,&quot;relativeTransform&quot;:{&quot;translate&quot;:{&quot;x&quot;:0,&quot;y&quot;:-6.816647130133484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039f150-e787-4b1a-b154-8ee2235974ee&quot;,&quot;order&quot;:&quot;7&quot;}},&quot;2b970e99-bb1c-4a1f-b11d-4af7bdc462bc&quot;:{&quot;type&quot;:&quot;FIGURE_OBJECT&quot;,&quot;id&quot;:&quot;2b970e99-bb1c-4a1f-b11d-4af7bdc462bc&quot;,&quot;relativeTransform&quot;:{&quot;translate&quot;:{&quot;x&quot;:10.778971278016904,&quot;y&quot;:-39.911706814942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75&quot;}},&quot;8a5c8541-2845-4305-a9b2-8dbb5ea85910&quot;:{&quot;type&quot;:&quot;FIGURE_OBJECT&quot;,&quot;id&quot;:&quot;8a5c8541-2845-4305-a9b2-8dbb5ea85910&quot;,&quot;relativeTransform&quot;:{&quot;translate&quot;:{&quot;x&quot;:0,&quot;y&quot;:3.6261145739392555},&quot;rotate&quot;:0},&quot;opacity&quot;:1,&quot;path&quot;:{&quot;type&quot;:&quot;POLY_LINE&quot;,&quot;points&quot;:[{&quot;x&quot;:0,&quot;y&quot;:-4.938076334184102},{&quot;x&quot;:0,&quot;y&quot;:4.93807633418410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1&quot;}},&quot;970d516b-d671-4df5-8749-81fe6b3727a1&quot;:{&quot;type&quot;:&quot;FIGURE_OBJECT&quot;,&quot;id&quot;:&quot;970d516b-d671-4df5-8749-81fe6b3727a1&quot;,&quot;relativeTransform&quot;:{&quot;translate&quot;:{&quot;x&quot;:4.679311065280283e-16,&quot;y&quot;:-5.129389315265665},&quot;rotate&quot;:0},&quot;opacity&quot;:1,&quot;path&quot;:{&quot;type&quot;:&quot;RECT&quot;,&quot;size&quot;:{&quot;x&quot;:3.9275735027780376,&quot;y&quot;:7.4337453329706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b970e99-bb1c-4a1f-b11d-4af7bdc462bc&quot;,&quot;order&quot;:&quot;2&quot;}},&quot;0a2fb747-ceda-49ad-b051-c5d8ef957501&quot;:{&quot;type&quot;:&quot;FIGURE_OBJECT&quot;,&quot;id&quot;:&quot;0a2fb747-ceda-49ad-b051-c5d8ef957501&quot;,&quot;relativeTransform&quot;:{&quot;translate&quot;:{&quot;x&quot;:-8.982683196689875e-14,&quot;y&quot;:8.846261981750816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b970e99-bb1c-4a1f-b11d-4af7bdc462bc&quot;,&quot;order&quot;:&quot;5&quot;}},&quot;82ebf2a2-818e-4033-b1c7-12002e8921cd&quot;:{&quot;type&quot;:&quot;FIGURE_OBJECT&quot;,&quot;id&quot;:&quot;82ebf2a2-818e-4033-b1c7-12002e8921cd&quot;,&quot;relativeTransform&quot;:{&quot;translate&quot;:{&quot;x&quot;:0,&quot;y&quot;:-6.950563931705831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b970e99-bb1c-4a1f-b11d-4af7bdc462bc&quot;,&quot;order&quot;:&quot;7&quot;}},&quot;662d9c65-96de-4294-a838-08f858a6335c&quot;:{&quot;type&quot;:&quot;FIGURE_OBJECT&quot;,&quot;id&quot;:&quot;662d9c65-96de-4294-a838-08f858a6335c&quot;,&quot;relativeTransform&quot;:{&quot;translate&quot;:{&quot;x&quot;:16.067134324521607,&quot;y&quot;:-39.54012293184331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8&quot;}},&quot;0584f855-65b7-4cf7-a274-32575a1ff15d&quot;:{&quot;type&quot;:&quot;FIGURE_OBJECT&quot;,&quot;id&quot;:&quot;0584f855-65b7-4cf7-a274-32575a1ff15d&quot;,&quot;relativeTransform&quot;:{&quot;translate&quot;:{&quot;x&quot;:4.679311065280283e-16,&quot;y&quot;:-5.251832672078273},&quot;rotate&quot;:0},&quot;opacity&quot;:1,&quot;path&quot;:{&quot;type&quot;:&quot;RECT&quot;,&quot;size&quot;:{&quot;x&quot;:3.9275735027780376,&quot;y&quot;:8.0921626872130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62d9c65-96de-4294-a838-08f858a6335c&quot;,&quot;order&quot;:&quot;1&quot;}},&quot;f2ed8e19-c7d5-4667-ad0b-dc06452d48e7&quot;:{&quot;type&quot;:&quot;FIGURE_OBJECT&quot;,&quot;id&quot;:&quot;f2ed8e19-c7d5-4667-ad0b-dc06452d48e7&quot;,&quot;relativeTransform&quot;:{&quot;translate&quot;:{&quot;x&quot;:0,&quot;y&quot;:4.101730667102181},&quot;rotate&quot;:0},&quot;opacity&quot;:1,&quot;path&quot;:{&quot;type&quot;:&quot;POLY_LINE&quot;,&quot;points&quot;:[{&quot;x&quot;:0,&quot;y&quot;:-4.93948598472699},{&quot;x&quot;:0,&quot;y&quot;:4.9394859847269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2&quot;}},&quot;ad2b31ab-da07-4b15-a943-81b597bff16a&quot;:{&quot;type&quot;:&quot;FIGURE_OBJECT&quot;,&quot;id&quot;:&quot;ad2b31ab-da07-4b15-a943-81b597bff16a&quot;,&quot;relativeTransform&quot;:{&quot;translate&quot;:{&quot;x&quot;:-8.982683196689875e-14,&quot;y&quot;:9.297914015684892},&quot;rotate&quot;:0},&quot;opacity&quot;:1,&quot;path&quot;:{&quot;type&quot;:&quot;POLY_LINE&quot;,&quot;points&quot;:[{&quot;x&quot;:2.077211207838067,&quot;y&quot;:0},{&quot;x&quot;:-2.0772112078380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62d9c65-96de-4294-a838-08f858a6335c&quot;,&quot;order&quot;:&quot;5&quot;}},&quot;53db1763-08cc-4de8-859e-7e121b740ac4&quot;:{&quot;type&quot;:&quot;FIGURE_OBJECT&quot;,&quot;id&quot;:&quot;53db1763-08cc-4de8-859e-7e121b740ac4&quot;,&quot;relativeTransform&quot;:{&quot;translate&quot;:{&quot;x&quot;:0,&quot;y&quot;:-7.3221478148049455},&quot;rotate&quot;:0},&quot;opacity&quot;:1,&quot;path&quot;:{&quot;type&quot;:&quot;POLY_LINE&quot;,&quot;points&quot;:[{&quot;x&quot;:-2.25544086858443,&quot;y&quot;:0},{&quot;x&quot;:2.25544086858443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62d9c65-96de-4294-a838-08f858a6335c&quot;,&quot;order&quot;:&quot;7&quot;}},&quot;93ccc0b2-6469-40fb-a5be-8f734af014c3&quot;:{&quot;type&quot;:&quot;FIGURE_OBJECT&quot;,&quot;id&quot;:&quot;93ccc0b2-6469-40fb-a5be-8f734af014c3&quot;,&quot;relativeTransform&quot;:{&quot;translate&quot;:{&quot;x&quot;:21.389692844272123,&quot;y&quot;:-38.54011683673469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59&quot;}},&quot;ecc45386-c178-4ed0-9f14-c74e6a9fe91e&quot;:{&quot;type&quot;:&quot;FIGURE_OBJECT&quot;,&quot;id&quot;:&quot;ecc45386-c178-4ed0-9f14-c74e6a9fe91e&quot;,&quot;relativeTransform&quot;:{&quot;translate&quot;:{&quot;x&quot;:0,&quot;y&quot;:4.883170445539626},&quot;rotate&quot;:0},&quot;opacity&quot;:1,&quot;path&quot;:{&quot;type&quot;:&quot;POLY_LINE&quot;,&quot;points&quot;:[{&quot;x&quot;:0,&quot;y&quot;:-5.029351206834683},{&quot;x&quot;:0,&quot;y&quot;:5.0293512068346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1&quot;}},&quot;4a5a9ca6-be7e-4241-9644-8dad0c29c89b&quot;:{&quot;type&quot;:&quot;FIGURE_OBJECT&quot;,&quot;id&quot;:&quot;4a5a9ca6-be7e-4241-9644-8dad0c29c89b&quot;,&quot;relativeTransform&quot;:{&quot;translate&quot;:{&quot;x&quot;:4.679311065280283e-16,&quot;y&quot;:-5.227187887491963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93ccc0b2-6469-40fb-a5be-8f734af014c3&quot;,&quot;order&quot;:&quot;2&quot;}},&quot;3e3b2a9b-ceea-47e6-8952-3242f6fc6bb7&quot;:{&quot;type&quot;:&quot;FIGURE_OBJECT&quot;,&quot;id&quot;:&quot;3e3b2a9b-ceea-47e6-8952-3242f6fc6bb7&quot;,&quot;relativeTransform&quot;:{&quot;translate&quot;:{&quot;x&quot;:-5.990211609757413e-14,&quot;y&quot;:10.19445176094728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93ccc0b2-6469-40fb-a5be-8f734af014c3&quot;,&quot;order&quot;:&quot;5&quot;}},&quot;2b5449ea-391a-409e-b758-38c8fcace3aa&quot;:{&quot;type&quot;:&quot;FIGURE_OBJECT&quot;,&quot;id&quot;:&quot;2b5449ea-391a-409e-b758-38c8fcace3aa&quot;,&quot;relativeTransform&quot;:{&quot;translate&quot;:{&quot;x&quot;:-2.9924715869324626e-14,&quot;y&quot;:-8.322153909913501},&quot;rotate&quot;:0},&quot;opacity&quot;:1,&quot;path&quot;:{&quot;type&quot;:&quot;POLY_LINE&quot;,&quot;points&quot;:[{&quot;x&quot;:-2.2554408685843996,&quot;y&quot;:0},{&quot;x&quot;:2.2554408685843996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93ccc0b2-6469-40fb-a5be-8f734af014c3&quot;,&quot;order&quot;:&quot;7&quot;}},&quot;2776a64c-ab25-402e-af3d-5e2ff38c3b96&quot;:{&quot;type&quot;:&quot;FIGURE_OBJECT&quot;,&quot;id&quot;:&quot;2776a64c-ab25-402e-af3d-5e2ff38c3b96&quot;,&quot;relativeTransform&quot;:{&quot;translate&quot;:{&quot;x&quot;:26.746364907160135,&quot;y&quot;:-37.0566006054233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&quot;}},&quot;554cd8d7-0269-45f8-a816-3f54c1ced8db&quot;:{&quot;type&quot;:&quot;FIGURE_OBJECT&quot;,&quot;id&quot;:&quot;554cd8d7-0269-45f8-a816-3f54c1ced8db&quot;,&quot;relativeTransform&quot;:{&quot;translate&quot;:{&quot;x&quot;:0,&quot;y&quot;:6.292820988404843},&quot;rotate&quot;:0},&quot;opacity&quot;:1,&quot;path&quot;:{&quot;type&quot;:&quot;POLY_LINE&quot;,&quot;points&quot;:[{&quot;x&quot;:0,&quot;y&quot;:-5.103216895280749},{&quot;x&quot;:0,&quot;y&quot;:5.103216895280749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1&quot;}},&quot;1c85f2c1-58ff-4372-8d77-272aaf7f96fa&quot;:{&quot;type&quot;:&quot;FIGURE_OBJECT&quot;,&quot;id&quot;:&quot;1c85f2c1-58ff-4372-8d77-272aaf7f96fa&quot;,&quot;relativeTransform&quot;:{&quot;translate&quot;:{&quot;x&quot;:-5.942725052905958e-14,&quot;y&quot;:-5.32893032403004},&quot;rotate&quot;:0},&quot;opacity&quot;:1,&quot;path&quot;:{&quot;type&quot;:&quot;RECT&quot;,&quot;size&quot;:{&quot;x&quot;:3.9275735027780376,&quot;y&quot;:12.69807533645712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2776a64c-ab25-402e-af3d-5e2ff38c3b96&quot;,&quot;order&quot;:&quot;2&quot;}},&quot;5c8901de-946f-40fe-8588-0aaa956e778e&quot;:{&quot;type&quot;:&quot;FIGURE_OBJECT&quot;,&quot;id&quot;:&quot;5c8901de-946f-40fe-8588-0aaa956e778e&quot;,&quot;relativeTransform&quot;:{&quot;translate&quot;:{&quot;x&quot;:-5.990211609757413e-14,&quot;y&quot;:11.67796799225868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2776a64c-ab25-402e-af3d-5e2ff38c3b96&quot;,&quot;order&quot;:&quot;5&quot;}},&quot;2fe47ae7-77ba-479b-8a43-2b0154d598da&quot;:{&quot;type&quot;:&quot;FIGURE_OBJECT&quot;,&quot;id&quot;:&quot;2fe47ae7-77ba-479b-8a43-2b0154d598da&quot;,&quot;relativeTransform&quot;:{&quot;translate&quot;:{&quot;x&quot;:0,&quot;y&quot;:-5.47635139397723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2776a64c-ab25-402e-af3d-5e2ff38c3b96&quot;,&quot;order&quot;:&quot;7&quot;}},&quot;1403d321-0817-4ff8-8d51-df05a196525d&quot;:{&quot;type&quot;:&quot;FIGURE_OBJECT&quot;,&quot;id&quot;:&quot;1403d321-0817-4ff8-8d51-df05a196525d&quot;,&quot;relativeTransform&quot;:{&quot;translate&quot;:{&quot;x&quot;:32.011691614870564,&quot;y&quot;:-34.3282219797075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2&quot;}},&quot;fee64780-ed40-49a6-908a-2749ba53b051&quot;:{&quot;type&quot;:&quot;FIGURE_OBJECT&quot;,&quot;id&quot;:&quot;fee64780-ed40-49a6-908a-2749ba53b051&quot;,&quot;relativeTransform&quot;:{&quot;translate&quot;:{&quot;x&quot;:-5.942725052905958e-14,&quot;y&quot;:-5.311344024900922},&quot;rotate&quot;:0},&quot;opacity&quot;:1,&quot;path&quot;:{&quot;type&quot;:&quot;RECT&quot;,&quot;size&quot;:{&quot;x&quot;:3.9275735027780376,&quot;y&quot;:9.934527746910716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1403d321-0817-4ff8-8d51-df05a196525d&quot;,&quot;order&quot;:&quot;1&quot;}},&quot;8a9b0e8a-ca2c-4b27-8fef-5b54b84db481&quot;:{&quot;type&quot;:&quot;FIGURE_OBJECT&quot;,&quot;id&quot;:&quot;8a9b0e8a-ca2c-4b27-8fef-5b54b84db481&quot;,&quot;relativeTransform&quot;:{&quot;translate&quot;:{&quot;x&quot;:0,&quot;y&quot;:4.967326582948526},&quot;rotate&quot;:0},&quot;opacity&quot;:1,&quot;path&quot;:{&quot;type&quot;:&quot;POLY_LINE&quot;,&quot;points&quot;:[{&quot;x&quot;:0,&quot;y&quot;:-5.029351206834742},{&quot;x&quot;:0,&quot;y&quot;:5.02935120683474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2&quot;}},&quot;4d58d526-821d-43a9-8b60-333867b17eec&quot;:{&quot;type&quot;:&quot;FIGURE_OBJECT&quot;,&quot;id&quot;:&quot;4d58d526-821d-43a9-8b60-333867b17eec&quot;,&quot;relativeTransform&quot;:{&quot;translate&quot;:{&quot;x&quot;:-5.990211609757413e-14,&quot;y&quot;:10.2786078983562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1403d321-0817-4ff8-8d51-df05a196525d&quot;,&quot;order&quot;:&quot;5&quot;}},&quot;41be6c7a-9e3d-46a5-b7b1-49bd16b03efa&quot;:{&quot;type&quot;:&quot;FIGURE_OBJECT&quot;,&quot;id&quot;:&quot;41be6c7a-9e3d-46a5-b7b1-49bd16b03efa&quot;,&quot;relativeTransform&quot;:{&quot;translate&quot;:{&quot;x&quot;:0,&quot;y&quot;:-8.20473001969294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1403d321-0817-4ff8-8d51-df05a196525d&quot;,&quot;order&quot;:&quot;7&quot;}},&quot;f65eb871-0574-493b-9f10-18104920600d&quot;:{&quot;type&quot;:&quot;FIGURE_OBJECT&quot;,&quot;id&quot;:&quot;f65eb871-0574-493b-9f10-18104920600d&quot;,&quot;relativeTransform&quot;:{&quot;translate&quot;:{&quot;x&quot;:37.29816308072377,&quot;y&quot;:-33.655395775597626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05&quot;}},&quot;92f68283-f012-4990-8115-41ea78665cdc&quot;:{&quot;type&quot;:&quot;FIGURE_OBJECT&quot;,&quot;id&quot;:&quot;92f68283-f012-4990-8115-41ea78665cdc&quot;,&quot;relativeTransform&quot;:{&quot;translate&quot;:{&quot;x&quot;:0,&quot;y&quot;:5.497637117174379},&quot;rotate&quot;:0},&quot;opacity&quot;:1,&quot;path&quot;:{&quot;type&quot;:&quot;POLY_LINE&quot;,&quot;points&quot;:[{&quot;x&quot;:0,&quot;y&quot;:-5.171866876718303},{&quot;x&quot;:0,&quot;y&quot;:5.17186687671830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1&quot;}},&quot;dd832b8c-df8f-4188-a1fc-20f8d1c574d8&quot;:{&quot;type&quot;:&quot;FIGURE_OBJECT&quot;,&quot;id&quot;:&quot;dd832b8c-df8f-4188-a1fc-20f8d1c574d8&quot;,&quot;relativeTransform&quot;:{&quot;translate&quot;:{&quot;x&quot;:-5.942725052905958e-14,&quot;y&quot;:-5.367616801594243},&quot;rotate&quot;:0},&quot;opacity&quot;:1,&quot;path&quot;:{&quot;type&quot;:&quot;RECT&quot;,&quot;size&quot;:{&quot;x&quot;:3.9275735027780376,&quot;y&quot;:11.16763460174337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f65eb871-0574-493b-9f10-18104920600d&quot;,&quot;order&quot;:&quot;2&quot;}},&quot;9e506df9-8f54-4c07-896c-bc7ce4a10eb9&quot;:{&quot;type&quot;:&quot;FIGURE_OBJECT&quot;,&quot;id&quot;:&quot;9e506df9-8f54-4c07-896c-bc7ce4a10eb9&quot;,&quot;relativeTransform&quot;:{&quot;translate&quot;:{&quot;x&quot;:-5.990211609757413e-14,&quot;y&quot;:10.951434102465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f65eb871-0574-493b-9f10-18104920600d&quot;,&quot;order&quot;:&quot;5&quot;}},&quot;1ef7d95d-d728-4ebb-9f3d-a40b7157c3b5&quot;:{&quot;type&quot;:&quot;FIGURE_OBJECT&quot;,&quot;id&quot;:&quot;1ef7d95d-d728-4ebb-9f3d-a40b7157c3b5&quot;,&quot;relativeTransform&quot;:{&quot;translate&quot;:{&quot;x&quot;:0,&quot;y&quot;:-8.31369600665653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f65eb871-0574-493b-9f10-18104920600d&quot;,&quot;order&quot;:&quot;7&quot;}},&quot;e3971954-1b7a-45ac-82ea-9d3396416aec&quot;:{&quot;type&quot;:&quot;FIGURE_OBJECT&quot;,&quot;id&quot;:&quot;e3971954-1b7a-45ac-82ea-9d3396416aec&quot;,&quot;relativeTransform&quot;:{&quot;translate&quot;:{&quot;x&quot;:42.69740659000618,&quot;y&quot;:-32.386710287019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&quot;}},&quot;b7eb4371-3afd-455e-ae67-c341334d1867&quot;:{&quot;type&quot;:&quot;FIGURE_OBJECT&quot;,&quot;id&quot;:&quot;b7eb4371-3afd-455e-ae67-c341334d1867&quot;,&quot;relativeTransform&quot;:{&quot;translate&quot;:{&quot;x&quot;:-5.942725052905958e-14,&quot;y&quot;:-5.416714803355716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245,96,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e3971954-1b7a-45ac-82ea-9d3396416aec&quot;,&quot;order&quot;:&quot;1&quot;}},&quot;4a4963bd-bb80-4093-a0b1-f4245b757454&quot;:{&quot;type&quot;:&quot;FIGURE_OBJECT&quot;,&quot;id&quot;:&quot;4a4963bd-bb80-4093-a0b1-f4245b757454&quot;,&quot;relativeTransform&quot;:{&quot;translate&quot;:{&quot;x&quot;:0,&quot;y&quot;:6.202462388606986},&quot;rotate&quot;:0},&quot;opacity&quot;:1,&quot;path&quot;:{&quot;type&quot;:&quot;POLY_LINE&quot;,&quot;points&quot;:[{&quot;x&quot;:0,&quot;y&quot;:-5.171866876718362},{&quot;x&quot;:0,&quot;y&quot;:5.17186687671836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2&quot;}},&quot;5cd79c0b-dd26-4791-80f3-34801a14fe62&quot;:{&quot;type&quot;:&quot;FIGURE_OBJECT&quot;,&quot;id&quot;:&quot;5cd79c0b-dd26-4791-80f3-34801a14fe62&quot;,&quot;relativeTransform&quot;:{&quot;translate&quot;:{&quot;x&quot;:-5.990211609757413e-14,&quot;y&quot;:11.65625937389844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e3971954-1b7a-45ac-82ea-9d3396416aec&quot;,&quot;order&quot;:&quot;5&quot;}},&quot;b969e467-6b3c-45fb-8c45-3796cc2918d8&quot;:{&quot;type&quot;:&quot;FIGURE_OBJECT&quot;,&quot;id&quot;:&quot;b969e467-6b3c-45fb-8c45-3796cc2918d8&quot;,&quot;relativeTransform&quot;:{&quot;translate&quot;:{&quot;x&quot;:0,&quot;y&quot;:-5.849344927619538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e3971954-1b7a-45ac-82ea-9d3396416aec&quot;,&quot;order&quot;:&quot;7&quot;}},&quot;dfe80d90-51f1-4c0e-86be-ef438c9aaaf6&quot;:{&quot;type&quot;:&quot;FIGURE_OBJECT&quot;,&quot;id&quot;:&quot;dfe80d90-51f1-4c0e-86be-ef438c9aaaf6&quot;,&quot;relativeTransform&quot;:{&quot;translate&quot;:{&quot;x&quot;:48.02391213127687,&quot;y&quot;:-29.67130044629803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15&quot;}},&quot;62662194-fe85-44b1-867e-b0a66fd4d041&quot;:{&quot;type&quot;:&quot;FIGURE_OBJECT&quot;,&quot;id&quot;:&quot;62662194-fe85-44b1-867e-b0a66fd4d041&quot;,&quot;relativeTransform&quot;:{&quot;translate&quot;:{&quot;x&quot;:-5.942725052905958e-14,&quot;y&quot;:-5.594753666919542},&quot;rotate&quot;:0},&quot;opacity&quot;:1,&quot;path&quot;:{&quot;type&quot;:&quot;RECT&quot;,&quot;size&quot;:{&quot;x&quot;:3.9275735027780376,&quot;y&quot;:12.47908914108576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dfe80d90-51f1-4c0e-86be-ef438c9aaaf6&quot;,&quot;order&quot;:&quot;1&quot;}},&quot;264c3cbf-8f53-49e4-800a-fc6d8739595c&quot;:{&quot;type&quot;:&quot;FIGURE_OBJECT&quot;,&quot;id&quot;:&quot;264c3cbf-8f53-49e4-800a-fc6d8739595c&quot;,&quot;relativeTransform&quot;:{&quot;translate&quot;:{&quot;x&quot;:0,&quot;y&quot;:6.202462388607106},&quot;rotate&quot;:0},&quot;opacity&quot;:1,&quot;path&quot;:{&quot;type&quot;:&quot;POLY_LINE&quot;,&quot;points&quot;:[{&quot;x&quot;:0,&quot;y&quot;:-5.349905740282188},{&quot;x&quot;:0,&quot;y&quot;:5.34990574028218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2&quot;}},&quot;ed385194-5cb9-4f2b-8b82-860a779c55df&quot;:{&quot;type&quot;:&quot;FIGURE_OBJECT&quot;,&quot;id&quot;:&quot;ed385194-5cb9-4f2b-8b82-860a779c55df&quot;,&quot;relativeTransform&quot;:{&quot;translate&quot;:{&quot;x&quot;:-5.990211609757413e-14,&quot;y&quot;:11.83429823746238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dfe80d90-51f1-4c0e-86be-ef438c9aaaf6&quot;,&quot;order&quot;:&quot;5&quot;}},&quot;e700eb5e-972c-4063-9d8c-cbc1ba23ff9a&quot;:{&quot;type&quot;:&quot;FIGURE_OBJECT&quot;,&quot;id&quot;:&quot;e700eb5e-972c-4063-9d8c-cbc1ba23ff9a&quot;,&quot;relativeTransform&quot;:{&quot;translate&quot;:{&quot;x&quot;:0,&quot;y&quot;:-8.56475476834070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dfe80d90-51f1-4c0e-86be-ef438c9aaaf6&quot;,&quot;order&quot;:&quot;7&quot;}},&quot;c01a16fa-9fbd-4263-8bbb-5ec5f315592f&quot;:{&quot;type&quot;:&quot;FIGURE_OBJECT&quot;,&quot;id&quot;:&quot;c01a16fa-9fbd-4263-8bbb-5ec5f315592f&quot;,&quot;relativeTransform&quot;:{&quot;translate&quot;:{&quot;x&quot;:53.173929424580926,&quot;y&quot;:-24.03524708679714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&quot;}},&quot;37af4182-dead-4798-8672-c767b11f0e00&quot;:{&quot;type&quot;:&quot;FIGURE_OBJECT&quot;,&quot;id&quot;:&quot;37af4182-dead-4798-8672-c767b11f0e00&quot;,&quot;relativeTransform&quot;:{&quot;translate&quot;:{&quot;x&quot;:-5.942725052905958e-14,&quot;y&quot;:-5.475356265938798},&quot;rotate&quot;:0},&quot;opacity&quot;:1,&quot;path&quot;:{&quot;type&quot;:&quot;RECT&quot;,&quot;size&quot;:{&quot;x&quot;:3.9275735027780376,&quot;y&quot;:10.55381131160670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c01a16fa-9fbd-4263-8bbb-5ec5f315592f&quot;,&quot;order&quot;:&quot;1&quot;}},&quot;c61d9c17-2f92-404c-bb24-8504daf88e21&quot;:{&quot;type&quot;:&quot;FIGURE_OBJECT&quot;,&quot;id&quot;:&quot;c61d9c17-2f92-404c-bb24-8504daf88e21&quot;,&quot;relativeTransform&quot;:{&quot;translate&quot;:{&quot;x&quot;:0,&quot;y&quot;:5.310306001010923},&quot;rotate&quot;:0},&quot;opacity&quot;:1,&quot;path&quot;:{&quot;type&quot;:&quot;POLY_LINE&quot;,&quot;points&quot;:[{&quot;x&quot;:0,&quot;y&quot;:-5.30099086644482},{&quot;x&quot;:0,&quot;y&quot;:5.30099086644482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2&quot;}},&quot;8f3871f8-21a0-4c11-8462-466aa7d6a25f&quot;:{&quot;type&quot;:&quot;FIGURE_OBJECT&quot;,&quot;id&quot;:&quot;8f3871f8-21a0-4c11-8462-466aa7d6a25f&quot;,&quot;relativeTransform&quot;:{&quot;translate&quot;:{&quot;x&quot;:-5.990211609757413e-14,&quot;y&quot;:10.75226192174211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c01a16fa-9fbd-4263-8bbb-5ec5f315592f&quot;,&quot;order&quot;:&quot;5&quot;}},&quot;49dc4f2b-c8c1-4250-aa1e-41cc174081d3&quot;:{&quot;type&quot;:&quot;FIGURE_OBJECT&quot;,&quot;id&quot;:&quot;49dc4f2b-c8c1-4250-aa1e-41cc174081d3&quot;,&quot;relativeTransform&quot;:{&quot;translate&quot;:{&quot;x&quot;:0,&quot;y&quot;:-10.05756325225185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c01a16fa-9fbd-4263-8bbb-5ec5f315592f&quot;,&quot;order&quot;:&quot;7&quot;}},&quot;7133ae58-ac4e-4fa8-98da-9af896f07c23&quot;:{&quot;type&quot;:&quot;FIGURE_OBJECT&quot;,&quot;id&quot;:&quot;7133ae58-ac4e-4fa8-98da-9af896f07c23&quot;,&quot;relativeTransform&quot;:{&quot;translate&quot;:{&quot;x&quot;:58.7003234128298,&quot;y&quot;:-23.405903685717867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2&quot;}},&quot;c95e3ea2-6794-40c9-8329-017d5448b2fd&quot;:{&quot;type&quot;:&quot;FIGURE_OBJECT&quot;,&quot;id&quot;:&quot;c95e3ea2-6794-40c9-8329-017d5448b2fd&quot;,&quot;relativeTransform&quot;:{&quot;translate&quot;:{&quot;x&quot;:-5.942725052905958e-14,&quot;y&quot;:-6.309627548721366},&quot;rotate&quot;:0},&quot;opacity&quot;:1,&quot;path&quot;:{&quot;type&quot;:&quot;RECT&quot;,&quot;size&quot;:{&quot;x&quot;:3.9275735027780376,&quot;y&quot;:7.626581943882652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7133ae58-ac4e-4fa8-98da-9af896f07c23&quot;,&quot;order&quot;:&quot;1&quot;}},&quot;74c8ebec-d73f-4207-9235-7c0efe584301&quot;:{&quot;type&quot;:&quot;FIGURE_OBJECT&quot;,&quot;id&quot;:&quot;74c8ebec-d73f-4207-9235-7c0efe584301&quot;,&quot;relativeTransform&quot;:{&quot;translate&quot;:{&quot;x&quot;:0,&quot;y&quot;:3.8908534706554447},&quot;rotate&quot;:0},&quot;opacity&quot;:1,&quot;path&quot;:{&quot;type&quot;:&quot;POLY_LINE&quot;,&quot;points&quot;:[{&quot;x&quot;:0,&quot;y&quot;:-6.202462388607106},{&quot;x&quot;:0,&quot;y&quot;:6.202462388607106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2&quot;}},&quot;0693aaaf-7612-41f6-b8f4-96ebb550a2be&quot;:{&quot;type&quot;:&quot;FIGURE_OBJECT&quot;,&quot;id&quot;:&quot;0693aaaf-7612-41f6-b8f4-96ebb550a2be&quot;,&quot;relativeTransform&quot;:{&quot;translate&quot;:{&quot;x&quot;:-5.990211609757413e-14,&quot;y&quot;:10.122918520662772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7133ae58-ac4e-4fa8-98da-9af896f07c23&quot;,&quot;order&quot;:&quot;5&quot;}},&quot;8bc836aa-3d29-41ef-ad4f-358c99aaea3b&quot;:{&quot;type&quot;:&quot;FIGURE_OBJECT&quot;,&quot;id&quot;:&quot;8bc836aa-3d29-41ef-ad4f-358c99aaea3b&quot;,&quot;relativeTransform&quot;:{&quot;translate&quot;:{&quot;x&quot;:0,&quot;y&quot;:-8.8112256409947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7133ae58-ac4e-4fa8-98da-9af896f07c23&quot;,&quot;order&quot;:&quot;7&quot;}},&quot;6d94ebcf-04bb-44d8-a453-4c61e4ebc92c&quot;:{&quot;type&quot;:&quot;FIGURE_OBJECT&quot;,&quot;id&quot;:&quot;6d94ebcf-04bb-44d8-a453-4c61e4ebc92c&quot;,&quot;relativeTransform&quot;:{&quot;translate&quot;:{&quot;x&quot;:64.00173717443748,&quot;y&quot;:-22.513443279708188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25&quot;}},&quot;e831661b-dff6-480f-a0ce-4b64ec05a74b&quot;:{&quot;type&quot;:&quot;FIGURE_OBJECT&quot;,&quot;id&quot;:&quot;e831661b-dff6-480f-a0ce-4b64ec05a74b&quot;,&quot;relativeTransform&quot;:{&quot;translate&quot;:{&quot;x&quot;:0,&quot;y&quot;:3.70025806993841},&quot;rotate&quot;:0},&quot;opacity&quot;:1,&quot;path&quot;:{&quot;type&quot;:&quot;POLY_LINE&quot;,&quot;points&quot;:[{&quot;x&quot;:0,&quot;y&quot;:-6.340467176753631},{&quot;x&quot;:0,&quot;y&quot;:6.340467176753631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1&quot;}},&quot;c1e393b0-c24d-41b0-b7a4-24deb2cc34b8&quot;:{&quot;type&quot;:&quot;FIGURE_OBJECT&quot;,&quot;id&quot;:&quot;c1e393b0-c24d-41b0-b7a4-24deb2cc34b8&quot;,&quot;relativeTransform&quot;:{&quot;translate&quot;:{&quot;x&quot;:-5.942725052905958e-14,&quot;y&quot;:-6.414545439247541},&quot;rotate&quot;:0},&quot;opacity&quot;:1,&quot;path&quot;:{&quot;type&quot;:&quot;RECT&quot;,&quot;size&quot;:{&quot;x&quot;:3.9275735027780376,&quot;y&quot;:7.31156493768928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6d94ebcf-04bb-44d8-a453-4c61e4ebc92c&quot;,&quot;order&quot;:&quot;2&quot;}},&quot;8016e529-f057-49e1-b533-8ca449af43f9&quot;:{&quot;type&quot;:&quot;FIGURE_OBJECT&quot;,&quot;id&quot;:&quot;8016e529-f057-49e1-b533-8ca449af43f9&quot;,&quot;relativeTransform&quot;:{&quot;translate&quot;:{&quot;x&quot;:-5.990211609757413e-14,&quot;y&quot;:10.07032790809214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6d94ebcf-04bb-44d8-a453-4c61e4ebc92c&quot;,&quot;order&quot;:&quot;5&quot;}},&quot;b1387971-032f-4777-9944-472442b7e32a&quot;:{&quot;type&quot;:&quot;FIGURE_OBJECT&quot;,&quot;id&quot;:&quot;b1387971-032f-4777-9944-472442b7e32a&quot;,&quot;relativeTransform&quot;:{&quot;translate&quot;:{&quot;x&quot;:0,&quot;y&quot;:-8.486593768294497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6d94ebcf-04bb-44d8-a453-4c61e4ebc92c&quot;,&quot;order&quot;:&quot;7&quot;}},&quot;371ecf6e-cd51-44d6-aab6-00a480410704&quot;:{&quot;type&quot;:&quot;FIGURE_OBJECT&quot;,&quot;id&quot;:&quot;371ecf6e-cd51-44d6-aab6-00a480410704&quot;,&quot;relativeTransform&quot;:{&quot;translate&quot;:{&quot;x&quot;:69.25804211867336,&quot;y&quot;:-21.233414226815054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3&quot;}},&quot;abca95fc-4b16-41c4-a4ab-0b6ecb54448f&quot;:{&quot;type&quot;:&quot;FIGURE_OBJECT&quot;,&quot;id&quot;:&quot;abca95fc-4b16-41c4-a4ab-0b6ecb54448f&quot;,&quot;relativeTransform&quot;:{&quot;translate&quot;:{&quot;x&quot;:0,&quot;y&quot;:4.18877658812416},&quot;rotate&quot;:0},&quot;opacity&quot;:1,&quot;path&quot;:{&quot;type&quot;:&quot;POLY_LINE&quot;,&quot;points&quot;:[{&quot;x&quot;:0,&quot;y&quot;:-6.417434096394083},{&quot;x&quot;:0,&quot;y&quot;:6.417434096394083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1&quot;}},&quot;8c44c29b-97c1-4187-a0d9-5e88c40abc27&quot;:{&quot;type&quot;:&quot;FIGURE_OBJECT&quot;,&quot;id&quot;:&quot;8c44c29b-97c1-4187-a0d9-5e88c40abc27&quot;,&quot;relativeTransform&quot;:{&quot;translate&quot;:{&quot;x&quot;:-5.942725052905958e-14,&quot;y&quot;:-6.47100591757531},&quot;rotate&quot;:0},&quot;opacity&quot;:1,&quot;path&quot;:{&quot;type&quot;:&quot;RECT&quot;,&quot;size&quot;:{&quot;x&quot;:3.9275735027780376,&quot;y&quot;:8.32961485668615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371ecf6e-cd51-44d6-aab6-00a480410704&quot;,&quot;order&quot;:&quot;2&quot;}},&quot;becf6147-6ed7-4110-a9c5-1ecce4236000&quot;:{&quot;type&quot;:&quot;FIGURE_OBJECT&quot;,&quot;id&quot;:&quot;becf6147-6ed7-4110-a9c5-1ecce4236000&quot;,&quot;relativeTransform&quot;:{&quot;translate&quot;:{&quot;x&quot;:-5.990211609757413e-14,&quot;y&quot;:10.635813345918343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371ecf6e-cd51-44d6-aab6-00a480410704&quot;,&quot;order&quot;:&quot;5&quot;}},&quot;0d5e1ca5-4845-4326-b09e-3646171af768&quot;:{&quot;type&quot;:&quot;FIGURE_OBJECT&quot;,&quot;id&quot;:&quot;0d5e1ca5-4845-4326-b09e-3646171af768&quot;,&quot;relativeTransform&quot;:{&quot;translate&quot;:{&quot;x&quot;:0,&quot;y&quot;:-9.202762604041446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371ecf6e-cd51-44d6-aab6-00a480410704&quot;,&quot;order&quot;:&quot;7&quot;}},&quot;43c2a84f-5803-4121-9104-02a2107d08e5&quot;:{&quot;type&quot;:&quot;FIGURE_OBJECT&quot;,&quot;id&quot;:&quot;43c2a84f-5803-4121-9104-02a2107d08e5&quot;,&quot;relativeTransform&quot;:{&quot;translate&quot;:{&quot;x&quot;:74.58539345026965,&quot;y&quot;:-16.6703754195602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4&quot;}},&quot;4ce81207-e84b-4f0d-87d4-560274ad7c8d&quot;:{&quot;type&quot;:&quot;FIGURE_OBJECT&quot;,&quot;id&quot;:&quot;4ce81207-e84b-4f0d-87d4-560274ad7c8d&quot;,&quot;relativeTransform&quot;:{&quot;translate&quot;:{&quot;x&quot;:-5.942725052905958e-14,&quot;y&quot;:-10.142551787218478},&quot;rotate&quot;:0},&quot;opacity&quot;:1,&quot;path&quot;:{&quot;type&quot;:&quot;RECT&quot;,&quot;size&quot;:{&quot;x&quot;:3.9275735027780376,&quot;y&quot;:10.112600731909419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43c2a84f-5803-4121-9104-02a2107d08e5&quot;,&quot;order&quot;:&quot;1&quot;}},&quot;a16c85a4-6292-41e6-abf0-485ba64e5240&quot;:{&quot;type&quot;:&quot;FIGURE_OBJECT&quot;,&quot;id&quot;:&quot;a16c85a4-6292-41e6-abf0-485ba64e5240&quot;,&quot;relativeTransform&quot;:{&quot;translate&quot;:{&quot;x&quot;:0,&quot;y&quot;:5.19033329882985},&quot;rotate&quot;:0},&quot;opacity&quot;:1,&quot;path&quot;:{&quot;type&quot;:&quot;POLY_LINE&quot;,&quot;points&quot;:[{&quot;x&quot;:0,&quot;y&quot;:-10.008518854343297},{&quot;x&quot;:0,&quot;y&quot;:10.008518854343297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2&quot;}},&quot;4d23a3ff-5247-4f73-9644-d99309ea7a20&quot;:{&quot;type&quot;:&quot;FIGURE_OBJECT&quot;,&quot;id&quot;:&quot;4d23a3ff-5247-4f73-9644-d99309ea7a20&quot;,&quot;relativeTransform&quot;:{&quot;translate&quot;:{&quot;x&quot;:-5.990211609757413e-14,&quot;y&quot;:15.198852153173148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43c2a84f-5803-4121-9104-02a2107d08e5&quot;,&quot;order&quot;:&quot;5&quot;}},&quot;2009eb1d-51d4-44d6-825d-081301461916&quot;:{&quot;type&quot;:&quot;FIGURE_OBJECT&quot;,&quot;id&quot;:&quot;2009eb1d-51d4-44d6-825d-081301461916&quot;,&quot;relativeTransform&quot;:{&quot;translate&quot;:{&quot;x&quot;:0,&quot;y&quot;:-13.201941194150185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43c2a84f-5803-4121-9104-02a2107d08e5&quot;,&quot;order&quot;:&quot;7&quot;}},&quot;8f94874d-59b9-4017-8cf7-84f42713aee8&quot;:{&quot;type&quot;:&quot;FIGURE_OBJECT&quot;,&quot;id&quot;:&quot;8f94874d-59b9-4017-8cf7-84f42713aee8&quot;,&quot;relativeTransform&quot;:{&quot;translate&quot;:{&quot;x&quot;:79.72328774890511,&quot;y&quot;:3.7413644411286455},&quot;rotate&quot;:0},&quot;opacity&quot;:1,&quot;source&quot;:{&quot;type&quot;:&quot;ASSETS&quot;},&quot;pathStyles&quot;:[{&quot;type&quot;:&quot;FILL&quot;,&quot;fillStyle&quot;:&quot;rgb(0,0,0)&quot;}],&quot;isLocked&quot;:false,&quot;parent&quot;:{&quot;type&quot;:&quot;CHILD&quot;,&quot;parentId&quot;:&quot;c4373e79-fa67-4653-bfa0-cef7b5646e3a&quot;,&quot;order&quot;:&quot;65&quot;}},&quot;9cda8f64-bba0-48fc-8601-3fd2033ed168&quot;:{&quot;type&quot;:&quot;FIGURE_OBJECT&quot;,&quot;id&quot;:&quot;9cda8f64-bba0-48fc-8601-3fd2033ed168&quot;,&quot;relativeTransform&quot;:{&quot;translate&quot;:{&quot;x&quot;:-5.942725052905958e-14,&quot;y&quot;:-27.339843288009998},&quot;rotate&quot;:0},&quot;opacity&quot;:1,&quot;path&quot;:{&quot;type&quot;:&quot;RECT&quot;,&quot;size&quot;:{&quot;x&quot;:3.9275735027780376,&quot;y&quot;:16.54149745170393},&quot;cornerRounding&quot;:{&quot;type&quot;:&quot;ARC_LENGTH&quot;,&quot;global&quot;:0}},&quot;pathStyles&quot;:[{&quot;type&quot;:&quot;FILL&quot;,&quot;fillStyle&quot;:&quot;rgba(255, 245, 96, 1)&quot;},{&quot;type&quot;:&quot;STROKE&quot;,&quot;strokeStyle&quot;:&quot;rgba(122,110,33,1)&quot;,&quot;lineWidth&quot;:0.5638602171461017,&quot;lineJoin&quot;:&quot;round&quot;}],&quot;isLocked&quot;:false,&quot;parent&quot;:{&quot;type&quot;:&quot;CHILD&quot;,&quot;parentId&quot;:&quot;8f94874d-59b9-4017-8cf7-84f42713aee8&quot;,&quot;order&quot;:&quot;1&quot;}},&quot;3dd0210d-34c8-49ea-9f7d-9de7bc24efdc&quot;:{&quot;type&quot;:&quot;FIGURE_OBJECT&quot;,&quot;id&quot;:&quot;3dd0210d-34c8-49ea-9f7d-9de7bc24efdc&quot;,&quot;relativeTransform&quot;:{&quot;translate&quot;:{&quot;x&quot;:-5.990211609757413e-14,&quot;y&quot;:35.610592013861925},&quot;rotate&quot;:0},&quot;opacity&quot;:1,&quot;path&quot;:{&quot;type&quot;:&quot;POLY_LINE&quot;,&quot;points&quot;:[{&quot;x&quot;:2.0772112078380367,&quot;y&quot;:0},{&quot;x&quot;:-2.0772112078380367,&quot;y&quot;:0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2&quot;}},&quot;f5a923fd-195b-43c5-8394-22aa14615c8f&quot;:{&quot;type&quot;:&quot;FIGURE_OBJECT&quot;,&quot;id&quot;:&quot;f5a923fd-195b-43c5-8394-22aa14615c8f&quot;,&quot;relativeTransform&quot;:{&quot;translate&quot;:{&quot;x&quot;:0,&quot;y&quot;:-30.554175516604364},&quot;rotate&quot;:0},&quot;opacity&quot;:1,&quot;path&quot;:{&quot;type&quot;:&quot;POLY_LINE&quot;,&quot;points&quot;:[{&quot;x&quot;:-2.2554408685843694,&quot;y&quot;:0},{&quot;x&quot;:2.2554408685843694,&quot;y&quot;:0}],&quot;closed&quot;:false},&quot;pathStyles&quot;:[{&quot;type&quot;:&quot;FILL&quot;,&quot;fillStyle&quot;:&quot;rgba(0,0,0,0)&quot;},{&quot;type&quot;:&quot;STROKE&quot;,&quot;strokeStyle&quot;:&quot;rgba(192,56,48,1)&quot;,&quot;lineWidth&quot;:0.5638602171461017,&quot;lineJoin&quot;:&quot;round&quot;}],&quot;isLocked&quot;:false,&quot;parent&quot;:{&quot;type&quot;:&quot;CHILD&quot;,&quot;parentId&quot;:&quot;8f94874d-59b9-4017-8cf7-84f42713aee8&quot;,&quot;order&quot;:&quot;5&quot;}},&quot;d0184c42-1c71-4906-a985-ad267107ef18&quot;:{&quot;type&quot;:&quot;FIGURE_OBJECT&quot;,&quot;id&quot;:&quot;d0184c42-1c71-4906-a985-ad267107ef18&quot;,&quot;relativeTransform&quot;:{&quot;translate&quot;:{&quot;x&quot;:0,&quot;y&quot;:8.266984347342406},&quot;rotate&quot;:0},&quot;opacity&quot;:1,&quot;path&quot;:{&quot;type&quot;:&quot;POLY_LINE&quot;,&quot;points&quot;:[{&quot;x&quot;:0,&quot;y&quot;:-27.118063579661218},{&quot;x&quot;:0,&quot;y&quot;:27.118063579661218}],&quot;closed&quot;:false},&quot;pathStyles&quot;:[{&quot;type&quot;:&quot;FILL&quot;,&quot;fillStyle&quot;:&quot;rgba(0,0,0,0)&quot;},{&quot;type&quot;:&quot;STROKE&quot;,&quot;strokeStyle&quot;:&quot;#232323&quot;,&quot;lineWidth&quot;:0.5638602171461017,&quot;lineJoin&quot;:&quot;round&quot;}],&quot;isLocked&quot;:false,&quot;parent&quot;:{&quot;type&quot;:&quot;CHILD&quot;,&quot;parentId&quot;:&quot;8f94874d-59b9-4017-8cf7-84f42713aee8&quot;,&quot;order&quot;:&quot;7&quot;}},&quot;c1224672-0a10-47e5-9979-589a9126380c&quot;:{&quot;type&quot;:&quot;FIGURE_OBJECT&quot;,&quot;id&quot;:&quot;c1224672-0a10-47e5-9979-589a9126380c&quot;,&quot;relativeTransform&quot;:{&quot;translate&quot;:{&quot;x&quot;:8.043121504424196,&quot;y&quot;:-30.436176830856503},&quot;rotate&quot;:0},&quot;opacity&quot;:1,&quot;path&quot;:{&quot;type&quot;:&quot;POLY_LINE&quot;,&quot;points&quot;:[{&quot;x&quot;:-73.01989812042024,&quot;y&quot;:3.422296542106105},{&quot;x&quot;:-58.91899471435118,&quot;y&quot;:3.422296542106105},{&quot;x&quot;:-54.694441063171894,&quot;y&quot;:-5.920532280034075},{&quot;x&quot;:-33.54968292019311,&quot;y&quot;:-5.920532280034075},{&quot;x&quot;:-28.474940965878194,&quot;y&quot;:-11.277204342922207},{&quot;x&quot;:-23.40019901156327,&quot;y&quot;:-11.277204342922207},{&quot;x&quot;:-17.761596840102346,&quot;y&quot;:-14.378435537225611},{&quot;x&quot;:-3.101231194303643,&quot;y&quot;:-12.12299466864124},{&quot;x&quot;:-3.101231194303643,&quot;y&quot;:-12.12299466864124},{&quot;x&quot;:1.127720434292125,&quot;y&quot;:-14.096505428652641},{&quot;x&quot;:4.792811845741711,&quot;y&quot;:-12.12299466864124},{&quot;x&quot;:33.31624479029441,&quot;y&quot;:-5.712749790015782},{&quot;x&quot;:44.87537924178959,&quot;y&quot;:3.5909437928949073},{&quot;x&quot;:66.86592771048758,&quot;y&quot;:9.511476072928982},{&quot;x&quot;:73.01989812042018,&quot;y&quot;:14.378435537225611}],&quot;closed&quot;:false,&quot;cornerRounding&quot;:{&quot;type&quot;:&quot;ARC_LENGTH&quot;,&quot;global&quot;:4.428547789594346}},&quot;pathStyles&quot;:[{&quot;type&quot;:&quot;FILL&quot;,&quot;fillStyle&quot;:&quot;rgba(0,0,0,0)&quot;},{&quot;type&quot;:&quot;STROKE&quot;,&quot;strokeStyle&quot;:&quot;rgba(0,77,185,1)&quot;,&quot;lineWidth&quot;:0.5638602171461017,&quot;lineJoin&quot;:&quot;round&quot;}],&quot;isLocked&quot;:false,&quot;parent&quot;:{&quot;type&quot;:&quot;CHILD&quot;,&quot;parentId&quot;:&quot;c4373e79-fa67-4653-bfa0-cef7b5646e3a&quot;,&quot;order&quot;:&quot;652&quot;}},&quot;3055ffdd-acbc-437a-98d5-07ddd5240954&quot;:{&quot;type&quot;:&quot;FIGURE_OBJECT&quot;,&quot;id&quot;:&quot;3055ffdd-acbc-437a-98d5-07ddd5240954&quot;,&quot;relativeTransform&quot;:{&quot;translate&quot;:{&quot;x&quot;:-61.2203398493687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55&quot;}},&quot;4217ec9a-92d5-491a-a6a0-954ccdaf1064&quot;:{&quot;type&quot;:&quot;FIGURE_OBJECT&quot;,&quot;id&quot;:&quot;4217ec9a-92d5-491a-a6a0-954ccdaf1064&quot;,&quot;relativeTransform&quot;:{&quot;translate&quot;:{&quot;x&quot;:-28.93060258438873,&quot;y&quot;:49.07096635887299},&quot;rotate&quot;:0},&quot;opacity&quot;:1,&quot;path&quot;:{&quot;type&quot;:&quot;POLY_LINE&quot;,&quot;points&quot;:[{&quot;x&quot;:0,&quot;y&quot;:-1.2034650671444005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&quot;}},&quot;544065f9-f8a8-482a-9925-755fc90abe87&quot;:{&quot;type&quot;:&quot;FIGURE_OBJECT&quot;,&quot;id&quot;:&quot;544065f9-f8a8-482a-9925-755fc90abe87&quot;,&quot;relativeTransform&quot;:{&quot;translate&quot;:{&quot;x&quot;:2.999391862052204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65&quot;}},&quot;29d4b592-99c5-4a80-86ed-2a6fde4b3178&quot;:{&quot;type&quot;:&quot;FIGURE_OBJECT&quot;,&quot;id&quot;:&quot;29d4b592-99c5-4a80-86ed-2a6fde4b3178&quot;,&quot;relativeTransform&quot;:{&quot;translate&quot;:{&quot;x&quot;:-67.65297094429961,&quot;y&quot;:-27.22499289420966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&quot;}},&quot;cd6e96cf-fe29-4d68-8902-7ad39584d0f6&quot;:{&quot;type&quot;:&quot;FIGURE_OBJECT&quot;,&quot;id&quot;:&quot;cd6e96cf-fe29-4d68-8902-7ad39584d0f6&quot;,&quot;relativeTransform&quot;:{&quot;translate&quot;:{&quot;x&quot;:34.9296682386015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2&quot;}},&quot;7f7655e4-0122-45da-8898-6bdd5dd4ce0e&quot;:{&quot;type&quot;:&quot;FIGURE_OBJECT&quot;,&quot;id&quot;:&quot;7f7655e4-0122-45da-8898-6bdd5dd4ce0e&quot;,&quot;relativeTransform&quot;:{&quot;translate&quot;:{&quot;x&quot;:-67.65318939909153,&quot;y&quot;:4.70528348233982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75&quot;}},&quot;de03f146-1dc2-4339-85fb-7c8b90e2a6ec&quot;:{&quot;type&quot;:&quot;FIGURE_OBJECT&quot;,&quot;id&quot;:&quot;de03f146-1dc2-4339-85fb-7c8b90e2a6ec&quot;,&quot;relativeTransform&quot;:{&quot;translate&quot;:{&quot;x&quot;:66.859944615151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8&quot;}},&quot;4540061f-9209-4c26-8051-f51a20fcfaf6&quot;:{&quot;type&quot;:&quot;FIGURE_OBJECT&quot;,&quot;id&quot;:&quot;4540061f-9209-4c26-8051-f51a20fcfaf6&quot;,&quot;relativeTransform&quot;:{&quot;translate&quot;:{&quot;x&quot;:-67.65318939909153,&quot;y&quot;:36.63555985888931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69&quot;}},&quot;395d097c-1c38-4db5-960d-063ec323ae1f&quot;:{&quot;type&quot;:&quot;FIGURE_OBJECT&quot;,&quot;id&quot;:&quot;395d097c-1c38-4db5-960d-063ec323ae1f&quot;,&quot;relativeTransform&quot;:{&quot;translate&quot;:{&quot;x&quot;:-55.5391662315132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&quot;}},&quot;2b6bd7ac-354b-40aa-bd00-e2d1bc63ebea&quot;:{&quot;type&quot;:&quot;FIGURE_OBJECT&quot;,&quot;id&quot;:&quot;2b6bd7ac-354b-40aa-bd00-e2d1bc63ebea&quot;,&quot;relativeTransform&quot;:{&quot;translate&quot;:{&quot;x&quot;:-23.608889854963817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2&quot;}},&quot;ce5d3475-c77c-4334-ae5b-15f2e9674fcd&quot;:{&quot;type&quot;:&quot;FIGURE_OBJECT&quot;,&quot;id&quot;:&quot;ce5d3475-c77c-4334-ae5b-15f2e9674fcd&quot;,&quot;relativeTransform&quot;:{&quot;translate&quot;:{&quot;x&quot;:8.3211045914770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05&quot;}},&quot;137b3039-8e48-408d-9a45-4b90d8d1bf50&quot;:{&quot;type&quot;:&quot;FIGURE_OBJECT&quot;,&quot;id&quot;:&quot;137b3039-8e48-408d-9a45-4b90d8d1bf50&quot;,&quot;relativeTransform&quot;:{&quot;translate&quot;:{&quot;x&quot;:-67.65297094429961,&quot;y&quot;:-21.9032801647846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&quot;}},&quot;f598ebd2-67b5-41f4-962f-f69702062538&quot;:{&quot;type&quot;:&quot;FIGURE_OBJECT&quot;,&quot;id&quot;:&quot;f598ebd2-67b5-41f4-962f-f69702062538&quot;,&quot;relativeTransform&quot;:{&quot;translate&quot;:{&quot;x&quot;:40.45606222685045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2&quot;}},&quot;009370ab-8d22-4827-bbfc-282948e09179&quot;:{&quot;type&quot;:&quot;FIGURE_OBJECT&quot;,&quot;id&quot;:&quot;009370ab-8d22-4827-bbfc-282948e09179&quot;,&quot;relativeTransform&quot;:{&quot;translate&quot;:{&quot;x&quot;:-67.65318939909153,&quot;y&quot;:10.23167747058882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15&quot;}},&quot;ab27a079-6eb9-4d5e-9938-e8aa5ec972d1&quot;:{&quot;type&quot;:&quot;FIGURE_OBJECT&quot;,&quot;id&quot;:&quot;ab27a079-6eb9-4d5e-9938-e8aa5ec972d1&quot;,&quot;relativeTransform&quot;:{&quot;translate&quot;:{&quot;x&quot;:72.3863386033999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&quot;}},&quot;9b41de39-f702-49d5-b80a-17fe5aafa70d&quot;:{&quot;type&quot;:&quot;FIGURE_OBJECT&quot;,&quot;id&quot;:&quot;9b41de39-f702-49d5-b80a-17fe5aafa70d&quot;,&quot;relativeTransform&quot;:{&quot;translate&quot;:{&quot;x&quot;:-67.65318939909153,&quot;y&quot;:42.1619538471382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2&quot;}},&quot;d5f3bf9b-2e9c-4a9d-816f-25ccba19024f&quot;:{&quot;type&quot;:&quot;FIGURE_OBJECT&quot;,&quot;id&quot;:&quot;d5f3bf9b-2e9c-4a9d-816f-25ccba19024f&quot;,&quot;relativeTransform&quot;:{&quot;translate&quot;:{&quot;x&quot;:-50.21745350208839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25&quot;}},&quot;adc42c34-8b63-4324-bc37-0e7a6ebcb7b7&quot;:{&quot;type&quot;:&quot;FIGURE_OBJECT&quot;,&quot;id&quot;:&quot;adc42c34-8b63-4324-bc37-0e7a6ebcb7b7&quot;,&quot;relativeTransform&quot;:{&quot;translate&quot;:{&quot;x&quot;:-18.082777796823432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3&quot;}},&quot;a0b9bc53-e271-4739-a5bb-6f0ef4625443&quot;:{&quot;type&quot;:&quot;FIGURE_OBJECT&quot;,&quot;id&quot;:&quot;a0b9bc53-e271-4739-a5bb-6f0ef4625443&quot;,&quot;relativeTransform&quot;:{&quot;translate&quot;:{&quot;x&quot;:-67.65297094429961,&quot;y&quot;:-48.3071625530851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4&quot;}},&quot;c3c09206-4231-40c8-ac58-e13e2c8ff688&quot;:{&quot;type&quot;:&quot;FIGURE_OBJECT&quot;,&quot;id&quot;:&quot;c3c09206-4231-40c8-ac58-e13e2c8ff688&quot;,&quot;relativeTransform&quot;:{&quot;translate&quot;:{&quot;x&quot;:13.81197538604591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&quot;}},&quot;d18506f9-973b-4138-a5fb-e5787d41fece&quot;:{&quot;type&quot;:&quot;FIGURE_OBJECT&quot;,&quot;id&quot;:&quot;d18506f9-973b-4138-a5fb-e5787d41fece&quot;,&quot;relativeTransform&quot;:{&quot;translate&quot;:{&quot;x&quot;:-67.65318939909153,&quot;y&quot;:-16.412409370215954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2&quot;}},&quot;2d59b50f-7224-46d6-9a08-bcb97431a8a0&quot;:{&quot;type&quot;:&quot;FIGURE_OBJECT&quot;,&quot;id&quot;:&quot;2d59b50f-7224-46d6-9a08-bcb97431a8a0&quot;,&quot;relativeTransform&quot;:{&quot;translate&quot;:{&quot;x&quot;:45.573093697451405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55&quot;}},&quot;9eed6dba-c771-406b-ae84-77ac256ad322&quot;:{&quot;type&quot;:&quot;FIGURE_OBJECT&quot;,&quot;id&quot;:&quot;9eed6dba-c771-406b-ae84-77ac256ad322&quot;,&quot;relativeTransform&quot;:{&quot;translate&quot;:{&quot;x&quot;:-67.65318939909153,&quot;y&quot;:15.348708941189658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&quot;}},&quot;f2c5cff8-e0d7-4935-97c3-8b9d8a3c9f0b&quot;:{&quot;type&quot;:&quot;FIGURE_OBJECT&quot;,&quot;id&quot;:&quot;f2c5cff8-e0d7-4935-97c3-8b9d8a3c9f0b&quot;,&quot;relativeTransform&quot;:{&quot;translate&quot;:{&quot;x&quot;:77.794603876156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65&quot;}},&quot;3aff0285-f4a5-40ba-a757-8b1363c6d475&quot;:{&quot;type&quot;:&quot;FIGURE_OBJECT&quot;,&quot;id&quot;:&quot;3aff0285-f4a5-40ba-a757-8b1363c6d475&quot;,&quot;relativeTransform&quot;:{&quot;translate&quot;:{&quot;x&quot;:-67.65318939909159,&quot;y&quot;:47.522181806516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&quot;}},&quot;cb3567e5-6f77-4209-afb6-1c462ab1d606&quot;:{&quot;type&quot;:&quot;FIGURE_OBJECT&quot;,&quot;id&quot;:&quot;cb3567e5-6f77-4209-afb6-1c462ab1d606&quot;,&quot;relativeTransform&quot;:{&quot;translate&quot;:{&quot;x&quot;:-44.89574077266347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2&quot;}},&quot;490e9704-6292-4ec1-a32f-aa6c24d3c678&quot;:{&quot;type&quot;:&quot;FIGURE_OBJECT&quot;,&quot;id&quot;:&quot;490e9704-6292-4ec1-a32f-aa6c24d3c678&quot;,&quot;relativeTransform&quot;:{&quot;translate&quot;:{&quot;x&quot;:-12.965464396113987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75&quot;}},&quot;00520c73-0059-4c8a-9305-666be2a5c490&quot;:{&quot;type&quot;:&quot;FIGURE_OBJECT&quot;,&quot;id&quot;:&quot;00520c73-0059-4c8a-9305-666be2a5c490&quot;,&quot;relativeTransform&quot;:{&quot;translate&quot;:{&quot;x&quot;:-67.65297094429961,&quot;y&quot;:-43.1898491523757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8&quot;}},&quot;028571f7-beac-4b3f-b838-27be5a367249&quot;:{&quot;type&quot;:&quot;FIGURE_OBJECT&quot;,&quot;id&quot;:&quot;028571f7-beac-4b3f-b838-27be5a367249&quot;,&quot;relativeTransform&quot;:{&quot;translate&quot;:{&quot;x&quot;:18.9645300503268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79&quot;}},&quot;7ca9cff6-d2ac-4309-85d8-1c72250616e6&quot;:{&quot;type&quot;:&quot;FIGURE_OBJECT&quot;,&quot;id&quot;:&quot;7ca9cff6-d2ac-4309-85d8-1c72250616e6&quot;,&quot;relativeTransform&quot;:{&quot;translate&quot;:{&quot;x&quot;:-67.65318939909153,&quot;y&quot;:-11.25985470593497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&quot;}},&quot;c9cc795a-87bd-4767-93e1-2a0e4fe407b6&quot;:{&quot;type&quot;:&quot;FIGURE_OBJECT&quot;,&quot;id&quot;:&quot;c9cc795a-87bd-4767-93e1-2a0e4fe407b6&quot;,&quot;relativeTransform&quot;:{&quot;translate&quot;:{&quot;x&quot;:50.8948064268763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05&quot;}},&quot;b7ac2d5b-093e-4fca-93b9-f315fc503e25&quot;:{&quot;type&quot;:&quot;FIGURE_OBJECT&quot;,&quot;id&quot;:&quot;b7ac2d5b-093e-4fca-93b9-f315fc503e25&quot;,&quot;relativeTransform&quot;:{&quot;translate&quot;:{&quot;x&quot;:-67.65318939909153,&quot;y&quot;:20.670421670614513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1&quot;}},&quot;ddb954c2-597d-49e3-97de-14b641c55986&quot;:{&quot;type&quot;:&quot;FIGURE_OBJECT&quot;,&quot;id&quot;:&quot;ddb954c2-597d-49e3-97de-14b641c55986&quot;,&quot;relativeTransform&quot;:{&quot;translate&quot;:{&quot;x&quot;:-39.57402804323850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2&quot;}},&quot;96d46a7e-712f-4854-b9b9-5bd0b9e33a06&quot;:{&quot;type&quot;:&quot;FIGURE_OBJECT&quot;,&quot;id&quot;:&quot;96d46a7e-712f-4854-b9b9-5bd0b9e33a06&quot;,&quot;relativeTransform&quot;:{&quot;translate&quot;:{&quot;x&quot;:-7.644033596797686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3&quot;}},&quot;41e8f5b0-b0a4-44de-a3ee-02057f66890a&quot;:{&quot;type&quot;:&quot;FIGURE_OBJECT&quot;,&quot;id&quot;:&quot;41e8f5b0-b0a4-44de-a3ee-02057f66890a&quot;,&quot;relativeTransform&quot;:{&quot;translate&quot;:{&quot;x&quot;:-67.65297094429961,&quot;y&quot;:-37.868418353059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&quot;}},&quot;afade0db-a7b9-4ee5-8b15-c80d93d6b306&quot;:{&quot;type&quot;:&quot;FIGURE_OBJECT&quot;,&quot;id&quot;:&quot;afade0db-a7b9-4ee5-8b15-c80d93d6b306&quot;,&quot;relativeTransform&quot;:{&quot;translate&quot;:{&quot;x&quot;:24.286242779751863,&quot;y&quot;:49.097307014898696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55&quot;}},&quot;2b38f1af-6290-4c7f-8e7f-ecfd5d2e657b&quot;:{&quot;type&quot;:&quot;FIGURE_OBJECT&quot;,&quot;id&quot;:&quot;2b38f1af-6290-4c7f-8e7f-ecfd5d2e657b&quot;,&quot;relativeTransform&quot;:{&quot;translate&quot;:{&quot;x&quot;:-67.68399152474534,&quot;y&quot;:-5.938141976510001},&quot;rotate&quot;:0},&quot;opacity&quot;:1,&quot;path&quot;:{&quot;type&quot;:&quot;POLY_LINE&quot;,&quot;points&quot;:[{&quot;x&quot;:1.4145545140768816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6&quot;}},&quot;82fb9b77-5331-41c8-b2d6-1c15b322a5c4&quot;:{&quot;type&quot;:&quot;FIGURE_OBJECT&quot;,&quot;id&quot;:&quot;82fb9b77-5331-41c8-b2d6-1c15b322a5c4&quot;,&quot;relativeTransform&quot;:{&quot;translate&quot;:{&quot;x&quot;:56.21651915630123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7&quot;}},&quot;1be7b198-f526-43bd-9f69-b09bd4c7a4e5&quot;:{&quot;type&quot;:&quot;FIGURE_OBJECT&quot;,&quot;id&quot;:&quot;1be7b198-f526-43bd-9f69-b09bd4c7a4e5&quot;,&quot;relativeTransform&quot;:{&quot;translate&quot;:{&quot;x&quot;:-67.65318939909153,&quot;y&quot;:25.992134400039486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88&quot;}},&quot;160fcab6-7b3a-4954-a127-6e443572b0cd&quot;:{&quot;type&quot;:&quot;FIGURE_OBJECT&quot;,&quot;id&quot;:&quot;160fcab6-7b3a-4954-a127-6e443572b0cd&quot;,&quot;relativeTransform&quot;:{&quot;translate&quot;:{&quot;x&quot;:-34.04791598509818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&quot;}},&quot;2eefc3fb-72cb-48ec-920a-d7258aed7592&quot;:{&quot;type&quot;:&quot;FIGURE_OBJECT&quot;,&quot;id&quot;:&quot;2eefc3fb-72cb-48ec-920a-d7258aed7592&quot;,&quot;relativeTransform&quot;:{&quot;translate&quot;:{&quot;x&quot;:-2.1176396085486875,&quot;y&quot;:49.070915536480975},&quot;rotate&quot;:0},&quot;opacity&quot;:1,&quot;path&quot;:{&quot;type&quot;:&quot;POLY_LINE&quot;,&quot;points&quot;:[{&quot;x&quot;:0,&quot;y&quot;:-1.2034650671445204},{&quot;x&quot;:0,&quot;y&quot;:1.2034650671444005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05&quot;}},&quot;69a4c15e-f0ea-4e9e-ab30-0e3684b4bea6&quot;:{&quot;type&quot;:&quot;FIGURE_OBJECT&quot;,&quot;id&quot;:&quot;69a4c15e-f0ea-4e9e-ab30-0e3684b4bea6&quot;,&quot;relativeTransform&quot;:{&quot;translate&quot;:{&quot;x&quot;:-67.65297094429961,&quot;y&quot;:-32.34202436481049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1&quot;}},&quot;c1bf4c75-78a5-496a-af80-7c44f89a74eb&quot;:{&quot;type&quot;:&quot;FIGURE_OBJECT&quot;,&quot;id&quot;:&quot;c1bf4c75-78a5-496a-af80-7c44f89a74eb&quot;,&quot;relativeTransform&quot;:{&quot;translate&quot;:{&quot;x&quot;:29.81263676800074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2&quot;}},&quot;8878cf46-9ac2-4a01-a950-91ede70c0fba&quot;:{&quot;type&quot;:&quot;FIGURE_OBJECT&quot;,&quot;id&quot;:&quot;8878cf46-9ac2-4a01-a950-91ede70c0fba&quot;,&quot;relativeTransform&quot;:{&quot;translate&quot;:{&quot;x&quot;:-67.65318939909153,&quot;y&quot;:-0.411747988261002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3&quot;}},&quot;c12d1f0c-c204-4ae8-802b-5fd6daa49c9a&quot;:{&quot;type&quot;:&quot;FIGURE_OBJECT&quot;,&quot;id&quot;:&quot;c12d1f0c-c204-4ae8-802b-5fd6daa49c9a&quot;,&quot;relativeTransform&quot;:{&quot;translate&quot;:{&quot;x&quot;:61.742913144550116,&quot;y&quot;:49.07110139196271},&quot;rotate&quot;:0},&quot;opacity&quot;:1,&quot;path&quot;:{&quot;type&quot;:&quot;POLY_LINE&quot;,&quot;points&quot;:[{&quot;x&quot;:0,&quot;y&quot;:-1.2034650671446403},{&quot;x&quot;:0,&quot;y&quot;:1.2034650671445204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&quot;}},&quot;3a8d605f-cb44-4d88-be8a-af251627f44f&quot;:{&quot;type&quot;:&quot;FIGURE_OBJECT&quot;,&quot;id&quot;:&quot;3a8d605f-cb44-4d88-be8a-af251627f44f&quot;,&quot;relativeTransform&quot;:{&quot;translate&quot;:{&quot;x&quot;:-67.65318939909153,&quot;y&quot;:31.518528388288367},&quot;rotate&quot;:0},&quot;opacity&quot;:1,&quot;path&quot;:{&quot;type&quot;:&quot;POLY_LINE&quot;,&quot;points&quot;:[{&quot;x&quot;:1.4145545140768214,&quot;y&quot;:0},{&quot;x&quot;:-1.4145545140768214,&quot;y&quot;:0}],&quot;closed&quot;:false},&quot;pathStyles&quot;:[{&quot;type&quot;:&quot;FILL&quot;,&quot;fillStyle&quot;:&quot;rgba(0,0,0,0)&quot;},{&quot;type&quot;:&quot;STROKE&quot;,&quot;strokeStyle&quot;:&quot;#232323&quot;,&quot;lineWidth&quot;:0.28193010857305084,&quot;lineJoin&quot;:&quot;round&quot;}],&quot;isLocked&quot;:false,&quot;parent&quot;:{&quot;type&quot;:&quot;CHILD&quot;,&quot;parentId&quot;:&quot;c4373e79-fa67-4653-bfa0-cef7b5646e3a&quot;,&quot;order&quot;:&quot;955&quot;}},&quot;cbdc83e9-208c-4f0c-81de-fb2122a9e677&quot;:{&quot;type&quot;:&quot;FIGURE_OBJECT&quot;,&quot;id&quot;:&quot;cbdc83e9-208c-4f0c-81de-fb2122a9e677&quot;,&quot;relativeTransform&quot;:{&quot;translate&quot;:{&quot;x&quot;:5.1680571095376076,&quot;y&quot;:58.94190100571629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20]}],&quot;text&quot;:&quot;Position in read (bp)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78.71387629784442,&quot;y&quot;:10.310245983570894},&quot;targetSize&quot;:{&quot;x&quot;:78.71387629784442,&quot;y&quot;:10.310245983570894},&quot;format&quot;:&quot;BETTER_TEXT&quot;,&quot;verticalAlign&quot;:&quot;TOP&quot;},&quot;isLocked&quot;:false,&quot;parent&quot;:{&quot;type&quot;:&quot;CHILD&quot;,&quot;parentId&quot;:&quot;c4373e79-fa67-4653-bfa0-cef7b5646e3a&quot;,&quot;order&quot;:&quot;96&quot;}},&quot;20666a6b-00dc-4cc7-a7d1-b74f23f76340&quot;:{&quot;type&quot;:&quot;FIGURE_OBJECT&quot;,&quot;id&quot;:&quot;20666a6b-00dc-4cc7-a7d1-b74f23f76340&quot;,&quot;relativeTransform&quot;:{&quot;translate&quot;:{&quot;x&quot;:-75.82781251578473,&quot;y&quot;:-0.779786686128158},&quot;rotate&quot;:-1.5707963267948966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,&quot;range&quot;:[0,6]}],&quot;text&quot;:&quot;Quality&quot;,&quot;baseStyle&quot;:{&quot;fontFamily&quot;:&quot;Roboto&quot;,&quot;fontSize&quot;:6.766322605753219,&quot;color&quot;:&quot;#232323&quot;,&quot;fontWeight&quot;:&quot;normal&quot;,&quot;fontStyle&quot;:&quot;normal&quot;,&quot;decoration&quot;:&quot;none&quot;,&quot;script&quot;:&quot;none&quot;}}],&quot;verticalAlign&quot;:&quot;TOP&quot;},&quot;size&quot;:{&quot;x&quot;:25.00439108240159,&quot;y&quot;:14.287998140424008},&quot;targetSize&quot;:{&quot;x&quot;:25.00439108240159,&quot;y&quot;:14.287998140424008},&quot;format&quot;:&quot;BETTER_TEXT&quot;,&quot;verticalAlign&quot;:&quot;TOP&quot;},&quot;isLocked&quot;:false,&quot;parent&quot;:{&quot;type&quot;:&quot;CHILD&quot;,&quot;parentId&quot;:&quot;c4373e79-fa67-4653-bfa0-cef7b5646e3a&quot;,&quot;order&quot;:&quot;97&quot;}},&quot;a530b382-0b34-4ea7-87b4-371bb574b424&quot;:{&quot;type&quot;:&quot;FIGURE_OBJECT&quot;,&quot;id&quot;:&quot;a530b382-0b34-4ea7-87b4-371bb574b424&quot;,&quot;relativeTransform&quot;:{&quot;translate&quot;:{&quot;x&quot;:8.171563201454372,&quot;y&quot;:-55.95244362367051},&quot;rotate&quot;:0},&quot;opacity&quot;:1,&quot;pathStyles&quot;:[{&quot;type&quot;:&quot;FILL&quot;,&quot;fillStyle&quot;:&quot;#232323&quot;}],&quot;text&quot;:{&quot;textData&quot;:{&quot;lineSpacing&quot;:&quot;normal&quot;,&quot;alignment&quot;:&quot;center&quot;,&quot;lines&quot;:[{&quot;runs&quot;:[{&quot;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,&quot;range&quot;:[0,24]}],&quot;text&quot;:&quot;Per base sequence quality&quot;,&quot;baseStyle&quot;:{&quot;fontFamily&quot;:&quot;Roboto&quot;,&quot;fontSize&quot;:7.518136228614687,&quot;color&quot;:&quot;#232323&quot;,&quot;fontWeight&quot;:&quot;bold&quot;,&quot;fontStyle&quot;:&quot;normal&quot;,&quot;decoration&quot;:&quot;none&quot;,&quot;script&quot;:&quot;none&quot;}}],&quot;verticalAlign&quot;:&quot;TOP&quot;},&quot;size&quot;:{&quot;x&quot;:101.66206870583275,&quot;y&quot;:17.342847926160054},&quot;targetSize&quot;:{&quot;x&quot;:101.66206870583275,&quot;y&quot;:17.342847926160054},&quot;format&quot;:&quot;BETTER_TEXT&quot;,&quot;verticalAlign&quot;:&quot;TOP&quot;},&quot;isLocked&quot;:false,&quot;parent&quot;:{&quot;type&quot;:&quot;CHILD&quot;,&quot;parentId&quot;:&quot;c4373e79-fa67-4653-bfa0-cef7b5646e3a&quot;,&quot;order&quot;:&quot;98&quot;}},&quot;d3d68a36-1777-44f6-8ab9-ada8bd84bb4b&quot;:{&quot;relativeTransform&quot;:{&quot;translate&quot;:{&quot;x&quot;:-409.16459719153164,&quot;y&quot;:-40.74185328299037},&quot;rotate&quot;:0,&quot;skewX&quot;:0,&quot;scale&quot;:{&quot;x&quot;:1,&quot;y&quot;:1}},&quot;type&quot;:&quot;FIGURE_OBJECT&quot;,&quot;id&quot;:&quot;d3d68a36-1777-44f6-8ab9-ada8bd84bb4b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7&quot;},&quot;name&quot;:&quot;Sequenced genome (simple)&quot;,&quot;displayName&quot;:&quot;Sequenced genome (simple)&quot;,&quot;isPremium&quot;:true},&quot;e3c9d5e0-976b-4870-9fb5-c6dc4de6b33d&quot;:{&quot;type&quot;:&quot;FIGURE_OBJECT&quot;,&quot;id&quot;:&quot;e3c9d5e0-976b-4870-9fb5-c6dc4de6b33d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1&quot;}},&quot;8cb5f135-1036-4320-b6b1-6624b7c4eccf&quot;:{&quot;type&quot;:&quot;FIGURE_OBJECT&quot;,&quot;id&quot;:&quot;8cb5f135-1036-4320-b6b1-6624b7c4eccf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2&quot;}},&quot;b882821d-33ac-4297-9ff1-89fffaebe27f&quot;:{&quot;type&quot;:&quot;FIGURE_OBJECT&quot;,&quot;id&quot;:&quot;b882821d-33ac-4297-9ff1-89fffaebe27f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3&quot;}},&quot;51896c9c-6ecc-4961-9a90-12388aa68ecf&quot;:{&quot;type&quot;:&quot;FIGURE_OBJECT&quot;,&quot;id&quot;:&quot;51896c9c-6ecc-4961-9a90-12388aa68ecf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5&quot;}},&quot;1ef04103-9981-4b54-9ab0-f705f87192cb&quot;:{&quot;type&quot;:&quot;FIGURE_OBJECT&quot;,&quot;id&quot;:&quot;1ef04103-9981-4b54-9ab0-f705f87192c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6&quot;}},&quot;5ec5da50-481e-4dec-95bd-51144abc8f9f&quot;:{&quot;type&quot;:&quot;FIGURE_OBJECT&quot;,&quot;id&quot;:&quot;5ec5da50-481e-4dec-95bd-51144abc8f9f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d3d68a36-1777-44f6-8ab9-ada8bd84bb4b&quot;,&quot;order&quot;:&quot;7&quot;}},&quot;2bb77992-0d6d-4a8c-9c56-b0917de1582f&quot;:{&quot;type&quot;:&quot;FIGURE_OBJECT&quot;,&quot;id&quot;:&quot;2bb77992-0d6d-4a8c-9c56-b0917de1582f&quot;,&quot;relativeTransform&quot;:{&quot;translate&quot;:{&quot;x&quot;:-259.0027967917756,&quot;y&quot;:-29.84426239396684},&quot;rotate&quot;:0},&quot;opacity&quot;:1,&quot;path&quot;:{&quot;type&quot;:&quot;RECT&quot;,&quot;size&quot;:{&quot;x&quot;:67.25237646573498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2&quot;},&quot;layout&quot;:{&quot;sizeRatio&quot;:{&quot;x&quot;:0.88,&quot;y&quot;:0.88},&quot;keepAspectRatio&quot;:false}},&quot;a7779904-3eee-436d-8cff-cfb8fcc91a24&quot;:{&quot;type&quot;:&quot;FIGURE_OBJECT&quot;,&quot;id&quot;:&quot;a7779904-3eee-436d-8cff-cfb8fcc91a24&quot;,&quot;relativeTransform&quot;:{&quot;translate&quot;:{&quot;x&quot;:-350.02393747771697,&quot;y&quot;:-29.844050108870423},&quot;rotate&quot;:0,&quot;skewX&quot;:0,&quot;scale&quot;:{&quot;x&quot;:1,&quot;y&quot;:1}},&quot;layout&quot;:{&quot;sizeRatio&quot;:{&quot;x&quot;:0.88,&quot;y&quot;:0.88},&quot;keepAspectRatio&quot;:false},&quot;opacity&quot;:1,&quot;path&quot;:{&quot;type&quot;:&quot;RECT&quot;,&quot;size&quot;:{&quot;x&quot;:68.8195347603673,&quot;y&quot;:87.68431468341905},&quot;cornerRounding&quot;:{&quot;type&quot;:&quot;ARC_LENGTH&quot;,&quot;global&quot;:0}},&quot;pathStyles&quot;:[{&quot;type&quot;:&quot;FILL&quot;,&quot;fillStyle&quot;:&quot;rgba(211, 238, 234, 1)&quot;},{&quot;type&quot;:&quot;STROKE&quot;,&quot;strokeStyle&quot;:&quot;rgba(34, 98, 88, 1)&quot;,&quot;lineWidth&quot;:1.7025884980870638,&quot;lineJoin&quot;:&quot;round&quot;}],&quot;isLocked&quot;:false,&quot;parent&quot;:{&quot;type&quot;:&quot;CHILD&quot;,&quot;parentId&quot;:&quot;ba9654d3-da71-4a79-8200-ac62abd567c2&quot;,&quot;order&quot;:&quot;5&quot;}},&quot;d1ad1b12-6749-4456-9b4f-5c319082e0ff&quot;:{&quot;type&quot;:&quot;FIGURE_OBJECT&quot;,&quot;id&quot;:&quot;d1ad1b12-6749-4456-9b4f-5c319082e0ff&quot;,&quot;relativeTransform&quot;:{&quot;translate&quot;:{&quot;x&quot;:0,&quot;y&quot;:0},&quot;rotate&quot;:0},&quot;text&quot;:{&quot;textData&quot;:{&quot;lineSpacing&quot;:&quot;normal&quot;,&quot;alignment&quot;:&quot;center&quot;,&quot;lines&quot;:[{&quot;runs&quot;:[{&quot;style&quot;:{&quot;fontFamily&quot;:&quot;Roboto&quot;,&quot;fontSize&quot;:15.890825982145927,&quot;color&quot;:&quot;rgb(0,0,0)&quot;,&quot;fontWeight&quot;:&quot;normal&quot;,&quot;fontStyle&quot;:&quot;normal&quot;,&quot;decoration&quot;:&quot;none&quot;,&quot;script&quot;:&quot;none&quot;},&quot;range&quot;:[0,1]}],&quot;text&quot;:&quot;R1&quot;}],&quot;verticalAlign&quot;:&quot;TOP&quot;,&quot;_lastCaretLocation&quot;:{&quot;lineIndex&quot;:0,&quot;runIndex&quot;:-1,&quot;charIndex&quot;:-1,&quot;endOfLine&quot;:true}},&quot;size&quot;:{&quot;x&quot;:60.56119058912324,&quot;y&quot;:19},&quot;targetSize&quot;:{&quot;x&quot;:60.56119058912324,&quot;y&quot;:2},&quot;format&quot;:&quot;BETTER_TEXT&quot;},&quot;parent&quot;:{&quot;type&quot;:&quot;CHILD&quot;,&quot;parentId&quot;:&quot;a7779904-3eee-436d-8cff-cfb8fcc91a24&quot;,&quot;order&quot;:&quot;5&quot;}},&quot;b46f0430-a83a-4cae-8905-b9642889b7e9&quot;:{&quot;id&quot;:&quot;b46f0430-a83a-4cae-8905-b9642889b7e9&quot;,&quot;name&quot;:&quot;DNA (short, symbol)&quot;,&quot;displayName&quot;:&quot;&quot;,&quot;type&quot;:&quot;FIGURE_OBJECT&quot;,&quot;relativeTransform&quot;:{&quot;translate&quot;:{&quot;x&quot;:-238.14860076982825,&quot;y&quot;:-271.7615748580265},&quot;rotate&quot;:1.5707963267948966,&quot;skewX&quot;:0,&quot;scale&quot;:{&quot;x&quot;:1.319835500899462,&quot;y&quot;:1.319835500899462}},&quot;image&quot;:{&quot;url&quot;:&quot;https://icons.biorender.com/biorender/6329d3598dc9890028b7ab18/dna-short-symbol.png&quot;,&quot;fallbackUrl&quot;:&quot;https://res.cloudinary.com/dlcjuc3ej/image/upload/v1663685447/uweq1izggxsnbozixmas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#/keystone/api/icons/6329d3598dc9890028b7ab18/dna-short-symbol.svg&quot;,&quot;isPremium&quot;:false,&quot;isOrgIcon&quot;:false,&quot;size&quot;:{&quot;x&quot;:79,&quot;y&quot;:40.68796992481203}},&quot;source&quot;:{&quot;id&quot;:&quot;6329d2c58dc9890028b7aaf8&quot;,&quot;version&quot;:&quot;1663685447&quot;,&quot;type&quot;:&quot;ASSETS&quot;},&quot;isPremium&quot;:false,&quot;parent&quot;:{&quot;type&quot;:&quot;CHILD&quot;,&quot;parentId&quot;:&quot;f2649530-61e9-41f1-9f94-86db36006b6b&quot;,&quot;order&quot;:&quot;91&quot;}},&quot;10120448-a19e-4503-a2f3-46b884e093ea&quot;:{&quot;id&quot;:&quot;10120448-a19e-4503-a2f3-46b884e093ea&quot;,&quot;name&quot;:&quot;image.png&quot;,&quot;type&quot;:&quot;FIGURE_OBJECT&quot;,&quot;relativeTransform&quot;:{&quot;translate&quot;:{&quot;x&quot;:-364.53744837158894,&quot;y&quot;:-271.7613558362481},&quot;rotate&quot;:0,&quot;skewX&quot;:0,&quot;scale&quot;:{&quot;x&quot;:0.6097503441894072,&quot;y&quot;:0.6097503441894072}},&quot;image&quot;:{&quot;url&quot;:&quot;https://core.services.biorender.com/api/uploads/67ddd05a9669e6890616f61e/1742590042385_cb9dff80-2ddb-47bf-81cf-6f20b18ea009_icon.png&quot;,&quot;isPremium&quot;:false,&quot;isSignedURL&quot;:true,&quot;size&quot;:{&quot;x&quot;:300,&quot;y&quot;:170.99999999999997}},&quot;source&quot;:{&quot;id&quot;:&quot;67ddd05a9669e6890616f61e&quot;,&quot;type&quot;:&quot;UPLOADS&quot;},&quot;isPremium&quot;:false,&quot;parent&quot;:{&quot;type&quot;:&quot;CHILD&quot;,&quot;parentId&quot;:&quot;f2649530-61e9-41f1-9f94-86db36006b6b&quot;,&quot;order&quot;:&quot;92&quot;}},&quot;bb4532c2-c7fc-4c37-93fa-80a02a1f03d9&quot;:{&quot;id&quot;:&quot;bb4532c2-c7fc-4c37-93fa-80a02a1f03d9&quot;,&quot;type&quot;:&quot;FIGURE_OBJECT&quot;,&quot;relativeTransform&quot;:{&quot;translate&quot;:{&quot;x&quot;:-70.22246687354559,&quot;y&quot;:-273.7386712946651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28]}],&quot;text&quot;:&quot;Download FASTQ files from SRA&quot;}],&quot;_lastCaretLocation&quot;:{&quot;lineIndex&quot;:0,&quot;runIndex&quot;:0,&quot;charIndex&quot;:9}},&quot;format&quot;:&quot;BETTER_TEXT&quot;,&quot;size&quot;:{&quot;x&quot;:266,&quot;y&quot;:21.00000000000001},&quot;targetSize&quot;:{&quot;x&quot;:266,&quot;y&quot;:21.00000000000001}},&quot;parent&quot;:{&quot;type&quot;:&quot;CHILD&quot;,&quot;parentId&quot;:&quot;f2649530-61e9-41f1-9f94-86db36006b6b&quot;,&quot;order&quot;:&quot;95&quot;}},&quot;e2387e3e-6932-4235-b45b-e75f57307766&quot;:{&quot;id&quot;:&quot;e2387e3e-6932-4235-b45b-e75f57307766&quot;,&quot;type&quot;:&quot;FIGURE_OBJECT&quot;,&quot;relativeTransform&quot;:{&quot;translate&quot;:{&quot;x&quot;:0,&quot;y&quot;:0},&quot;rotate&quot;:0},&quot;text&quot;:{&quot;textData&quot;:{&quot;lineSpacing&quot;:&quot;normal&quot;,&quot;alignment&quot;:&quot;center&quot;,&quot;verticalAlign&quot;:&quot;TOP&quot;,&quot;lines&quot;:[{&quot;runs&quot;:[{&quot;style&quot;:{&quot;fontFamily&quot;:&quot;Roboto&quot;,&quot;fontSize&quot;:15.890825982145927,&quot;color&quot;:&quot;black&quot;,&quot;fontWeight&quot;:&quot;normal&quot;,&quot;fontStyle&quot;:&quot;normal&quot;,&quot;decoration&quot;:&quot;none&quot;},&quot;range&quot;:[0,1]}],&quot;text&quot;:&quot;R2&quot;}],&quot;_lastCaretLocation&quot;:{&quot;lineIndex&quot;:0,&quot;runIndex&quot;:-1,&quot;charIndex&quot;:-1,&quot;endOfLine&quot;:true}},&quot;format&quot;:&quot;BETTER_TEXT&quot;,&quot;size&quot;:{&quot;x&quot;:59.18209128984679,&quot;y&quot;:18.728473478957703},&quot;targetSize&quot;:{&quot;x&quot;:59.18209128984679,&quot;y&quot;:2}},&quot;parent&quot;:{&quot;type&quot;:&quot;CHILD&quot;,&quot;parentId&quot;:&quot;2bb77992-0d6d-4a8c-9c56-b0917de1582f&quot;,&quot;order&quot;:&quot;5&quot;}},&quot;1b8a3a8f-57a7-49e5-ad24-891899489931&quot;:{&quot;id&quot;:&quot;1b8a3a8f-57a7-49e5-ad24-891899489931&quot;,&quot;type&quot;:&quot;FIGURE_OBJECT&quot;,&quot;relativeTransform&quot;:{&quot;translate&quot;:{&quot;x&quot;:-108.72231611939534,&quot;y&quot;:-80.79753337590105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21]}],&quot;text&quot;:&quot;Paired-end FASTQ files&quot;}],&quot;_lastCaretLocation&quot;:{&quot;lineIndex&quot;:0,&quot;runIndex&quot;:-1,&quot;charIndex&quot;:-1,&quot;endOfLine&quot;:true}},&quot;format&quot;:&quot;BETTER_TEXT&quot;,&quot;size&quot;:{&quot;x&quot;:189,&quot;y&quot;:21.00000000000001},&quot;targetSize&quot;:{&quot;x&quot;:189,&quot;y&quot;:21.00000000000001}},&quot;parent&quot;:{&quot;type&quot;:&quot;CHILD&quot;,&quot;parentId&quot;:&quot;f2649530-61e9-41f1-9f94-86db36006b6b&quot;,&quot;order&quot;:&quot;97&quot;}},&quot;128f745b-e17a-4f0a-9970-0ce7d3d2fd52&quot;:{&quot;type&quot;:&quot;FIGURE_OBJECT&quot;,&quot;id&quot;:&quot;128f745b-e17a-4f0a-9970-0ce7d3d2fd52&quot;,&quot;relativeTransform&quot;:{&quot;translate&quot;:{&quot;x&quot;:-367.76854633648674,&quot;y&quot;:39.85695663808962},&quot;rotate&quot;:0},&quot;opacity&quot;:1,&quot;path&quot;:{&quot;type&quot;:&quot;POLY_LINE&quot;,&quot;points&quot;:[{&quot;x&quot;:-79.5285445208055,&quot;y&quot;:0},{&quot;x&quot;:79.5285445208055,&quot;y&quot;:0}],&quot;closed&quot;:false},&quot;pathStyles&quot;:[{&quot;type&quot;:&quot;FILL&quot;,&quot;fillStyle&quot;:&quot;rgba(0,0,0,0)&quot;},{&quot;type&quot;:&quot;STROKE&quot;,&quot;strokeStyle&quot;:&quot;#232323&quot;,&quot;lineWidth&quot;:2.14461913691752,&quot;lineJoin&quot;:&quot;round&quot;}],&quot;isLocked&quot;:false,&quot;parent&quot;:{&quot;type&quot;:&quot;CHILD&quot;,&quot;parentId&quot;:&quot;022c2638-aeee-4177-bd62-e47fd19fc28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893585f4-315d-4053-8f2f-650a937c60da&quot;:{&quot;type&quot;:&quot;FIGURE_OBJECT&quot;,&quot;id&quot;:&quot;893585f4-315d-4053-8f2f-650a937c60da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d7102dd8-f445-4dbb-af45-e6ff6513844a&quot;:{&quot;type&quot;:&quot;FIGURE_OBJECT&quot;,&quot;id&quot;:&quot;d7102dd8-f445-4dbb-af45-e6ff6513844a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4e93f12d-2abf-4071-a60e-4b1ca03dc4f2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4e93f12d-2abf-4071-a60e-4b1ca03dc4f2&quot;:{&quot;type&quot;:&quot;FIGURE_OBJECT&quot;,&quot;id&quot;:&quot;4e93f12d-2abf-4071-a60e-4b1ca03dc4f2&quot;,&quot;parent&quot;:{&quot;type&quot;:&quot;CHILD&quot;,&quot;parentId&quot;:&quot;022c2638-aeee-4177-bd62-e47fd19fc285&quot;,&quot;order&quot;:&quot;5&quot;},&quot;relativeTransform&quot;:{&quot;translate&quot;:{&quot;x&quot;:-94.86907595121467,&quot;y&quot;:9.579591972808336},&quot;rotate&quot;:0}},&quot;cd001329-375a-4e01-99eb-5664b42c5205&quot;:{&quot;type&quot;:&quot;FIGURE_OBJECT&quot;,&quot;id&quot;:&quot;cd001329-375a-4e01-99eb-5664b42c5205&quot;,&quot;parent&quot;:{&quot;type&quot;:&quot;CHILD&quot;,&quot;parentId&quot;:&quot;022c2638-aeee-4177-bd62-e47fd19fc285&quot;,&quot;order&quot;:&quot;7&quot;},&quot;relativeTransform&quot;:{&quot;translate&quot;:{&quot;x&quot;:-640.6685091253055,&quot;y&quot;:70.31696488961117},&quot;rotate&quot;:3.141592653589793}},&quot;bb5c59a3-16bb-43ef-9aba-3d9bc47726d4&quot;:{&quot;type&quot;:&quot;FIGURE_OBJECT&quot;,&quot;id&quot;:&quot;bb5c59a3-16bb-43ef-9aba-3d9bc47726d4&quot;,&quot;relativeTransform&quot;:{&quot;translate&quot;:{&quot;x&quot;:-337.6936459737747,&quot;y&quot;:22.60709894372057},&quot;rotate&quot;:0},&quot;opacity&quot;:1,&quot;path&quot;:{&quot;type&quot;:&quot;POLY_LINE&quot;,&quot;points&quot;:[{&quot;x&quot;:-14.734984137103584,&quot;y&quot;:0},{&quot;x&quot;:14.734984137103584,&quot;y&quot;:0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2&quot;},&quot;connectorInfo&quot;:{&quot;connectedObjects&quot;:[],&quot;type&quot;:&quot;LINE&quot;,&quot;offset&quot;:{&quot;x&quot;:0,&quot;y&quot;:0},&quot;bending&quot;:0.1,&quot;firstElementIsHead&quot;:true,&quot;customized&quot;:false}},&quot;fbe98e1b-471e-4eed-bef9-1c2c6db76fd4&quot;:{&quot;type&quot;:&quot;FIGURE_OBJECT&quot;,&quot;id&quot;:&quot;fbe98e1b-471e-4eed-bef9-1c2c6db76fd4&quot;,&quot;relativeTransform&quot;:{&quot;translate&quot;:{&quot;x&quot;:-337.69290797812084,&quot;y&quot;:11.93419026484271},&quot;rotate&quot;:0},&quot;opacity&quot;:1,&quot;path&quot;:{&quot;type&quot;:&quot;POLY_LINE&quot;,&quot;points&quot;:[{&quot;x&quot;:5.853623838971339,&quot;y&quot;:4.440680151702448},{&quot;x&quot;:13.927587745885031,&quot;y&quot;:10.092454890232831}],&quot;closed&quot;:false},&quot;pathStyles&quot;:[{&quot;type&quot;:&quot;FILL&quot;,&quot;fillStyle&quot;:&quot;rgba(0,0,0,0)&quot;},{&quot;type&quot;:&quot;STROKE&quot;,&quot;strokeStyle&quot;:&quot;rgba(157, 52, 60, 1)&quot;,&quot;lineWidth&quot;:2.14461913691752,&quot;lineJoin&quot;:&quot;round&quot;}],&quot;isLocked&quot;:false,&quot;parent&quot;:{&quot;type&quot;:&quot;CHILD&quot;,&quot;parentId&quot;:&quot;cd001329-375a-4e01-99eb-5664b42c5205&quot;,&quot;order&quot;:&quot;5&quot;},&quot;connectorInfo&quot;:{&quot;connectedObjects&quot;:[],&quot;type&quot;:&quot;LINE&quot;,&quot;offset&quot;:{&quot;x&quot;:0,&quot;y&quot;:0},&quot;bending&quot;:0.1,&quot;firstElementIsHead&quot;:true,&quot;customized&quot;:false}},&quot;022c2638-aeee-4177-bd62-e47fd19fc285&quot;:{&quot;type&quot;:&quot;FIGURE_OBJECT&quot;,&quot;id&quot;:&quot;022c2638-aeee-4177-bd62-e47fd19fc285&quot;,&quot;parent&quot;:{&quot;type&quot;:&quot;CHILD&quot;,&quot;parentId&quot;:&quot;ba9654d3-da71-4a79-8200-ac62abd567c2&quot;,&quot;order&quot;:&quot;7&quot;},&quot;relativeTransform&quot;:{&quot;translate&quot;:{&quot;x&quot;:62.95041987955095,&quot;y&quot;:-140.66254751659017},&quot;rotate&quot;:0}},&quot;ba9654d3-da71-4a79-8200-ac62abd567c2&quot;:{&quot;type&quot;:&quot;FIGURE_OBJECT&quot;,&quot;id&quot;:&quot;ba9654d3-da71-4a79-8200-ac62abd567c2&quot;,&quot;parent&quot;:{&quot;type&quot;:&quot;CHILD&quot;,&quot;parentId&quot;:&quot;f2649530-61e9-41f1-9f94-86db36006b6b&quot;,&quot;order&quot;:&quot;999&quot;},&quot;relativeTransform&quot;:{&quot;translate&quot;:{&quot;x&quot;:-59.71863440796369,&quot;y&quot;:-40.43383038738805},&quot;rotate&quot;:0,&quot;skewX&quot;:0,&quot;scale&quot;:{&quot;x&quot;:1,&quot;y&quot;:1}}},&quot;cce98c49-373a-480b-9e6c-47b075813ea4&quot;:{&quot;type&quot;:&quot;FIGURE_OBJECT&quot;,&quot;id&quot;:&quot;cce98c49-373a-480b-9e6c-47b075813ea4&quot;,&quot;relativeTransform&quot;:{&quot;translate&quot;:{&quot;x&quot;:0,&quot;y&quot;:-8.74131293387486},&quot;rotate&quot;:0,&quot;skewX&quot;:0,&quot;scale&quot;:{&quot;x&quot;:1,&quot;y&quot;:1}},&quot;opacity&quot;:1,&quot;path&quot;:{&quot;type&quot;:&quot;POLY_LINE&quot;,&quot;points&quot;:[{&quot;x&quot;:-364.2213722447859,&quot;y&quot;:-207.0013601359915},{&quot;x&quot;:-364.2213722447859,&quot;y&quot;:-149.57357686852538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5&quot;},&quot;connectorInfo&quot;:{&quot;connectedObjects&quot;:[],&quot;type&quot;:&quot;LINE&quot;,&quot;offset&quot;:{&quot;x&quot;:0,&quot;y&quot;:0},&quot;bending&quot;:0.1,&quot;firstElementIsHead&quot;:false,&quot;customized&quot;:false}},&quot;34a18ba9-7fbc-4259-94eb-a423e37244ca&quot;:{&quot;relativeTransform&quot;:{&quot;translate&quot;:{&quot;x&quot;:-409.16439614010096,&quot;y&quot;:-98.64907179072549},&quot;rotate&quot;:0,&quot;skewX&quot;:0,&quot;scale&quot;:{&quot;x&quot;:1,&quot;y&quot;:1}},&quot;type&quot;:&quot;FIGURE_OBJECT&quot;,&quot;id&quot;:&quot;34a18ba9-7fbc-4259-94eb-a423e37244ca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8&quot;},&quot;name&quot;:&quot;Sequenced genome (simple)&quot;,&quot;displayName&quot;:&quot;Sequenced genome (simple)&quot;,&quot;isPremium&quot;:true},&quot;7348e7e8-84c4-4ee8-92b9-0e661570e779&quot;:{&quot;type&quot;:&quot;FIGURE_OBJECT&quot;,&quot;id&quot;:&quot;7348e7e8-84c4-4ee8-92b9-0e661570e779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1&quot;}},&quot;95cf6d21-0175-4ea7-8601-2ed3e5352cdb&quot;:{&quot;type&quot;:&quot;FIGURE_OBJECT&quot;,&quot;id&quot;:&quot;95cf6d21-0175-4ea7-8601-2ed3e5352cdb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2&quot;}},&quot;82d22d90-0631-4254-a406-424f9293df70&quot;:{&quot;type&quot;:&quot;FIGURE_OBJECT&quot;,&quot;id&quot;:&quot;82d22d90-0631-4254-a406-424f9293df70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3&quot;}},&quot;beb8c040-b487-4d3f-b709-101b09472b9b&quot;:{&quot;type&quot;:&quot;FIGURE_OBJECT&quot;,&quot;id&quot;:&quot;beb8c040-b487-4d3f-b709-101b09472b9b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5&quot;}},&quot;e45156c1-ba0e-4b5e-802d-a3c7f4af4f66&quot;:{&quot;type&quot;:&quot;FIGURE_OBJECT&quot;,&quot;id&quot;:&quot;e45156c1-ba0e-4b5e-802d-a3c7f4af4f66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6&quot;}},&quot;62245ba8-275c-4cad-b485-e66d3bbf4976&quot;:{&quot;type&quot;:&quot;FIGURE_OBJECT&quot;,&quot;id&quot;:&quot;62245ba8-275c-4cad-b485-e66d3bbf4976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34a18ba9-7fbc-4259-94eb-a423e37244ca&quot;,&quot;order&quot;:&quot;7&quot;}},&quot;7d86e39e-7e3e-43ee-8b4e-f25e927121e0&quot;:{&quot;relativeTransform&quot;:{&quot;translate&quot;:{&quot;x&quot;:-318.0350377793107,&quot;y&quot;:-98.6486976584752},&quot;rotate&quot;:0,&quot;skewX&quot;:0,&quot;scale&quot;:{&quot;x&quot;:1,&quot;y&quot;:1}},&quot;type&quot;:&quot;FIGURE_OBJECT&quot;,&quot;id&quot;:&quot;7d86e39e-7e3e-43ee-8b4e-f25e927121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&quot;},&quot;name&quot;:&quot;Sequenced genome (simple)&quot;,&quot;displayName&quot;:&quot;Sequenced genome (simple)&quot;,&quot;isPremium&quot;:true},&quot;32ce7b19-e2f8-4c7b-b67c-73f7b4efd511&quot;:{&quot;type&quot;:&quot;FIGURE_OBJECT&quot;,&quot;id&quot;:&quot;32ce7b19-e2f8-4c7b-b67c-73f7b4efd511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1&quot;}},&quot;9ddbd857-92b2-41b1-bf43-372e2e2cb2cc&quot;:{&quot;type&quot;:&quot;FIGURE_OBJECT&quot;,&quot;id&quot;:&quot;9ddbd857-92b2-41b1-bf43-372e2e2cb2cc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2&quot;}},&quot;2598e354-5a76-4f48-a9da-98b33ca193b6&quot;:{&quot;type&quot;:&quot;FIGURE_OBJECT&quot;,&quot;id&quot;:&quot;2598e354-5a76-4f48-a9da-98b33ca193b6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3&quot;}},&quot;2d68d3b9-95fd-4d1b-b73b-a69ce04b2922&quot;:{&quot;type&quot;:&quot;FIGURE_OBJECT&quot;,&quot;id&quot;:&quot;2d68d3b9-95fd-4d1b-b73b-a69ce04b2922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5&quot;}},&quot;342e16af-073f-4d75-b5fa-77479b96ac7b&quot;:{&quot;type&quot;:&quot;FIGURE_OBJECT&quot;,&quot;id&quot;:&quot;342e16af-073f-4d75-b5fa-77479b96ac7b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6&quot;}},&quot;a421f12b-d09a-4577-bbfb-a3638dfb1230&quot;:{&quot;type&quot;:&quot;FIGURE_OBJECT&quot;,&quot;id&quot;:&quot;a421f12b-d09a-4577-bbfb-a3638dfb123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7d86e39e-7e3e-43ee-8b4e-f25e927121e0&quot;,&quot;order&quot;:&quot;7&quot;}},&quot;c4058a53-1d1c-4ae3-8d44-9dcca0ee7259&quot;:{&quot;relativeTransform&quot;:{&quot;translate&quot;:{&quot;x&quot;:-317.96743462501854,&quot;y&quot;:-40.741820055226015},&quot;rotate&quot;:0,&quot;skewX&quot;:0,&quot;scale&quot;:{&quot;x&quot;:1,&quot;y&quot;:1}},&quot;type&quot;:&quot;FIGURE_OBJECT&quot;,&quot;id&quot;:&quot;c4058a53-1d1c-4ae3-8d44-9dcca0ee7259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5&quot;},&quot;name&quot;:&quot;Sequenced genome (simple)&quot;,&quot;displayName&quot;:&quot;Sequenced genome (simple)&quot;,&quot;isPremium&quot;:true},&quot;d54238a9-62a2-4c3b-b19f-39bc604189d6&quot;:{&quot;type&quot;:&quot;FIGURE_OBJECT&quot;,&quot;id&quot;:&quot;d54238a9-62a2-4c3b-b19f-39bc604189d6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1&quot;}},&quot;2002d280-d1d4-4b7b-b77b-d1b1402296e5&quot;:{&quot;type&quot;:&quot;FIGURE_OBJECT&quot;,&quot;id&quot;:&quot;2002d280-d1d4-4b7b-b77b-d1b1402296e5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2&quot;}},&quot;cef63482-f23d-4104-b2dc-3f3d3ca77343&quot;:{&quot;type&quot;:&quot;FIGURE_OBJECT&quot;,&quot;id&quot;:&quot;cef63482-f23d-4104-b2dc-3f3d3ca77343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3&quot;}},&quot;0aec1872-2741-4be2-8057-6d5f167dc06d&quot;:{&quot;type&quot;:&quot;FIGURE_OBJECT&quot;,&quot;id&quot;:&quot;0aec1872-2741-4be2-8057-6d5f167dc06d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5&quot;}},&quot;e3a21ee7-b4d1-4c6b-857b-b93a039c2dd2&quot;:{&quot;type&quot;:&quot;FIGURE_OBJECT&quot;,&quot;id&quot;:&quot;e3a21ee7-b4d1-4c6b-857b-b93a039c2dd2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6&quot;}},&quot;92adc89c-39ba-4763-9e5b-d22fc7f987f0&quot;:{&quot;type&quot;:&quot;FIGURE_OBJECT&quot;,&quot;id&quot;:&quot;92adc89c-39ba-4763-9e5b-d22fc7f987f0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0, 36, 121, 1)&quot;,&quot;lineWidth&quot;:1.4229012533820635,&quot;lineJoin&quot;:&quot;round&quot;}],&quot;isLocked&quot;:false,&quot;parent&quot;:{&quot;type&quot;:&quot;CHILD&quot;,&quot;parentId&quot;:&quot;c4058a53-1d1c-4ae3-8d44-9dcca0ee7259&quot;,&quot;order&quot;:&quot;7&quot;}},&quot;3a2de315-83df-4d8f-a3b4-3471f250eeeb&quot;:{&quot;type&quot;:&quot;FIGURE_OBJECT&quot;,&quot;id&quot;:&quot;3a2de315-83df-4d8f-a3b4-3471f250eeeb&quot;,&quot;relativeTransform&quot;:{&quot;translate&quot;:{&quot;x&quot;:161.81537581709472,&quot;y&quot;:353.8249753990779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7&quot;},&quot;connectorInfo&quot;:{&quot;connectedObjects&quot;:[],&quot;type&quot;:&quot;LINE&quot;,&quot;offset&quot;:{&quot;x&quot;:0,&quot;y&quot;:0},&quot;bending&quot;:0.1,&quot;firstElementIsHead&quot;:false,&quot;customized&quot;:false}},&quot;e3d41516-54f5-4864-a1b5-6962b6af5839&quot;:{&quot;id&quot;:&quot;e3d41516-54f5-4864-a1b5-6962b6af5839&quot;,&quot;type&quot;:&quot;FIGURE_OBJECT&quot;,&quot;relativeTransform&quot;:{&quot;translate&quot;:{&quot;x&quot;:-108.72240037052978,&quot;y&quot;:98.54570239222899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19]}],&quot;text&quot;:&quot;Read quality control&quot;}],&quot;_lastCaretLocation&quot;:{&quot;lineIndex&quot;:0,&quot;runIndex&quot;:-1,&quot;charIndex&quot;:-1,&quot;endOfLine&quot;:true}},&quot;format&quot;:&quot;BETTER_TEXT&quot;,&quot;size&quot;:{&quot;x&quot;:189,&quot;y&quot;:21.00000000000001},&quot;targetSize&quot;:{&quot;x&quot;:189,&quot;y&quot;:21.00000000000001}},&quot;parent&quot;:{&quot;type&quot;:&quot;CHILD&quot;,&quot;parentId&quot;:&quot;f2649530-61e9-41f1-9f94-86db36006b6b&quot;,&quot;order&quot;:&quot;99998&quot;}},&quot;10203336-c065-46f3-b795-c64a9d9e3cc1&quot;:{&quot;type&quot;:&quot;FIGURE_OBJECT&quot;,&quot;id&quot;:&quot;10203336-c065-46f3-b795-c64a9d9e3cc1&quot;,&quot;relativeTransform&quot;:{&quot;translate&quot;:{&quot;x&quot;:161.77154889791439,&quot;y&quot;:547.0738040031024},&quot;rotate&quot;:0,&quot;skewX&quot;:0,&quot;scale&quot;:{&quot;x&quot;:1,&quot;y&quot;:1}},&quot;opacity&quot;:1,&quot;path&quot;:{&quot;type&quot;:&quot;POLY_LINE&quot;,&quot;points&quot;:[{&quot;x&quot;:-524.7948568246873,&quot;y&quot;:-368.2300256100175},{&quot;x&quot;:-524.7948568246873,&quot;y&quot;:-311.77349936347923}],&quot;closed&quot;:false},&quot;pathStyles&quot;:[{&quot;type&quot;:&quot;FILL&quot;,&quot;fillStyle&quot;:&quot;rgba(0,0,0,0)&quot;},{&quot;type&quot;:&quot;STROKE&quot;,&quot;strokeStyle&quot;:&quot;#232323&quot;,&quot;lineWidth&quot;:1,&quot;lineJoin&quot;:&quot;round&quot;}],&quot;pathMarkers&quot;:{&quot;markerEnd&quot;:{&quot;type&quot;:&quot;PATH&quot;,&quot;units&quot;:{&quot;type&quot;:&quot;STROKE_WIDTH&quot;,&quot;scale&quot;:1.1},&quot;orient&quot;:{&quot;type&quot;:&quot;CLIPPED_CHORD&quot;},&quot;clipDistance&quot;:4,&quot;name&quot;:&quot;arrow&quot;,&quot;relativeTransform&quot;:{&quot;translate&quot;:{&quot;x&quot;:0,&quot;y&quot;:0},&quot;rotate&quot;:0,&quot;skewX&quot;:0,&quot;scale&quot;:{&quot;x&quot;:1,&quot;y&quot;:1}},&quot;path&quot;:{&quot;type&quot;:&quot;SPLINE&quot;,&quot;spline&quot;:{&quot;points&quot;:[{&quot;x&quot;:0,&quot;y&quot;:0,&quot;isEndPoint&quot;:true},{&quot;x&quot;:-5,&quot;y&quot;:-2.5,&quot;isEndPoint&quot;:true},{&quot;x&quot;:-5,&quot;y&quot;:2.5,&quot;isEndPoint&quot;:true}],&quot;closed&quot;:true}},&quot;pathStyles&quot;:[{&quot;type&quot;:&quot;FILL&quot;,&quot;fillStyle&quot;:&quot;context-stroke-flat&quot;}]}},&quot;isLocked&quot;:false,&quot;parent&quot;:{&quot;type&quot;:&quot;CHILD&quot;,&quot;parentId&quot;:&quot;f2649530-61e9-41f1-9f94-86db36006b6b&quot;,&quot;order&quot;:&quot;99999&quot;},&quot;connectorInfo&quot;:{&quot;connectedObjects&quot;:[],&quot;type&quot;:&quot;LINE&quot;,&quot;offset&quot;:{&quot;x&quot;:0,&quot;y&quot;:0},&quot;bending&quot;:0.1,&quot;firstElementIsHead&quot;:false,&quot;customized&quot;:false}},&quot;602a6df8-aa43-4ad8-9d8d-f02416690030&quot;:{&quot;relativeTransform&quot;:{&quot;translate&quot;:{&quot;x&quot;:-430.24482095642014,&quot;y&quot;:311.14060813078197},&quot;rotate&quot;:0,&quot;skewX&quot;:0,&quot;scale&quot;:{&quot;x&quot;:1,&quot;y&quot;:1}},&quot;type&quot;:&quot;FIGURE_OBJECT&quot;,&quot;id&quot;:&quot;602a6df8-aa43-4ad8-9d8d-f0241669003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5&quot;},&quot;name&quot;:&quot;Sequenced genome (simple)&quot;,&quot;displayName&quot;:&quot;Sequenced genome (simple)&quot;,&quot;isPremium&quot;:true},&quot;5ea508c9-5d9d-49df-95ae-2a1082807c45&quot;:{&quot;type&quot;:&quot;FIGURE_OBJECT&quot;,&quot;id&quot;:&quot;5ea508c9-5d9d-49df-95ae-2a1082807c45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1&quot;}},&quot;933a44e9-2724-4ea5-8299-7bfbe645f954&quot;:{&quot;type&quot;:&quot;FIGURE_OBJECT&quot;,&quot;id&quot;:&quot;933a44e9-2724-4ea5-8299-7bfbe645f954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2&quot;}},&quot;2e992fcb-1b0e-4e20-aba1-e0e1e69af10b&quot;:{&quot;type&quot;:&quot;FIGURE_OBJECT&quot;,&quot;id&quot;:&quot;2e992fcb-1b0e-4e20-aba1-e0e1e69af10b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3&quot;}},&quot;e8683895-d1c2-4dcd-9983-3189fbb7fbfe&quot;:{&quot;type&quot;:&quot;FIGURE_OBJECT&quot;,&quot;id&quot;:&quot;e8683895-d1c2-4dcd-9983-3189fbb7fbfe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5&quot;}},&quot;7486b5d1-3091-4b44-86a9-ab7c8289a410&quot;:{&quot;type&quot;:&quot;FIGURE_OBJECT&quot;,&quot;id&quot;:&quot;7486b5d1-3091-4b44-86a9-ab7c8289a410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6&quot;}},&quot;267c7895-4b32-49a7-80b1-3643763f1061&quot;:{&quot;type&quot;:&quot;FIGURE_OBJECT&quot;,&quot;id&quot;:&quot;267c7895-4b32-49a7-80b1-3643763f106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58, 68, 114, 1)&quot;,&quot;lineWidth&quot;:1.4229012533820635,&quot;lineJoin&quot;:&quot;round&quot;}],&quot;isLocked&quot;:false,&quot;parent&quot;:{&quot;type&quot;:&quot;CHILD&quot;,&quot;parentId&quot;:&quot;602a6df8-aa43-4ad8-9d8d-f02416690030&quot;,&quot;order&quot;:&quot;7&quot;}},&quot;9bce0378-4824-4085-afff-1a69ed365778&quot;:{&quot;id&quot;:&quot;9bce0378-4824-4085-afff-1a69ed365778&quot;,&quot;name&quot;:&quot;Bacillus (pili)&quot;,&quot;displayName&quot;:&quot;&quot;,&quot;type&quot;:&quot;FIGURE_OBJECT&quot;,&quot;relativeTransform&quot;:{&quot;translate&quot;:{&quot;x&quot;:-423.86233375986825,&quot;y&quot;:273.8944719280789},&quot;rotate&quot;:0,&quot;skewX&quot;:0,&quot;scale&quot;:{&quot;x&quot;:1,&quot;y&quot;:1}},&quot;image&quot;:{&quot;url&quot;:&quot;https://icons.cdn.biorender.com/biorender/5b070a4bbd399f0014847cc9/20200109200857/image/5b070a4bbd399f0014847cc9.png&quot;,&quot;isPremium&quot;:false,&quot;isOrgIcon&quot;:false,&quot;size&quot;:{&quot;x&quot;:75,&quot;y&quot;:38.94230769230769}},&quot;source&quot;:{&quot;id&quot;:&quot;5b070a4bbd399f0014847cc9&quot;,&quot;version&quot;:&quot;20200109200857&quot;,&quot;type&quot;:&quot;ASSETS&quot;},&quot;isPremium&quot;:false,&quot;parent&quot;:{&quot;type&quot;:&quot;CHILD&quot;,&quot;parentId&quot;:&quot;f2649530-61e9-41f1-9f94-86db36006b6b&quot;,&quot;order&quot;:&quot;999997&quot;}},&quot;ebc25500-2228-43a3-8fac-f8155773cee0&quot;:{&quot;id&quot;:&quot;ebc25500-2228-43a3-8fac-f8155773cee0&quot;,&quot;name&quot;:&quot;SARS&quot;,&quot;displayName&quot;:&quot;&quot;,&quot;type&quot;:&quot;FIGURE_OBJECT&quot;,&quot;relativeTransform&quot;:{&quot;translate&quot;:{&quot;x&quot;:-356.22376061681774,&quot;y&quot;:271.8019721825549},&quot;rotate&quot;:0,&quot;skewX&quot;:0,&quot;scale&quot;:{&quot;x&quot;:0.7848074724659675,&quot;y&quot;:0.7848074724659675}},&quot;image&quot;:{&quot;url&quot;:&quot;https://icons.cdn.biorender.com/biorender/5acbaeb93f8c3400148e4048/20180409182012/image/5acbaeb93f8c3400148e4048.png&quot;,&quot;isPremium&quot;:false,&quot;isOrgIcon&quot;:false,&quot;size&quot;:{&quot;x&quot;:50,&quot;y&quot;:50}},&quot;source&quot;:{&quot;id&quot;:&quot;5acbaeb93f8c3400148e4048&quot;,&quot;version&quot;:&quot;20180409182012&quot;,&quot;type&quot;:&quot;ASSETS&quot;},&quot;isPremium&quot;:false,&quot;parent&quot;:{&quot;type&quot;:&quot;CHILD&quot;,&quot;parentId&quot;:&quot;f2649530-61e9-41f1-9f94-86db36006b6b&quot;,&quot;order&quot;:&quot;999998&quot;}},&quot;f00ac019-f7d3-4bbb-9ee0-0cbfbd1d36a5&quot;:{&quot;id&quot;:&quot;f00ac019-f7d3-4bbb-9ee0-0cbfbd1d36a5&quot;,&quot;name&quot;:&quot;Adult female head (anterior, eyes open)&quot;,&quot;displayName&quot;:&quot;&quot;,&quot;type&quot;:&quot;FIGURE_OBJECT&quot;,&quot;relativeTransform&quot;:{&quot;translate&quot;:{&quot;x&quot;:-293.5317136781922,&quot;y&quot;:272.5385352506988},&quot;rotate&quot;:0,&quot;skewX&quot;:0,&quot;scale&quot;:{&quot;x&quot;:0.37635379313331274,&quot;y&quot;:0.3763537931333128}},&quot;image&quot;:{&quot;url&quot;:&quot;https://icons.cdn.biorender.com/biorender/5e83ae152fef720028aa6413/20200331205519/image/5e83ae152fef720028aa6413.png&quot;,&quot;isPremium&quot;:true,&quot;isOrgIcon&quot;:false,&quot;size&quot;:{&quot;x&quot;:150,&quot;y&quot;:129.375}},&quot;source&quot;:{&quot;id&quot;:&quot;5e83ae152fef720028aa6413&quot;,&quot;version&quot;:&quot;20200331205519&quot;,&quot;type&quot;:&quot;ASSETS&quot;},&quot;isPremium&quot;:true,&quot;parent&quot;:{&quot;type&quot;:&quot;CHILD&quot;,&quot;parentId&quot;:&quot;f2649530-61e9-41f1-9f94-86db36006b6b&quot;,&quot;order&quot;:&quot;999999&quot;}},&quot;564668e2-80e1-44ed-a150-e5982c3755e0&quot;:{&quot;relativeTransform&quot;:{&quot;translate&quot;:{&quot;x&quot;:-362.1830884633796,&quot;y&quot;:311.14152421894886},&quot;rotate&quot;:0,&quot;skewX&quot;:0,&quot;scale&quot;:{&quot;x&quot;:1,&quot;y&quot;:1}},&quot;type&quot;:&quot;FIGURE_OBJECT&quot;,&quot;id&quot;:&quot;564668e2-80e1-44ed-a150-e5982c3755e0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5&quot;},&quot;name&quot;:&quot;Sequenced genome (simple)&quot;,&quot;displayName&quot;:&quot;Sequenced genome (simple)&quot;,&quot;isPremium&quot;:true},&quot;1e65d0bd-1628-4648-91ca-28dafce16bb0&quot;:{&quot;type&quot;:&quot;FIGURE_OBJECT&quot;,&quot;id&quot;:&quot;1e65d0bd-1628-4648-91ca-28dafce16bb0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1&quot;}},&quot;c675d4cc-e0f0-4ed1-9410-5f036b0c7b7d&quot;:{&quot;type&quot;:&quot;FIGURE_OBJECT&quot;,&quot;id&quot;:&quot;c675d4cc-e0f0-4ed1-9410-5f036b0c7b7d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2&quot;}},&quot;3ad061bc-d9f4-442a-9689-b428b46d4ef8&quot;:{&quot;type&quot;:&quot;FIGURE_OBJECT&quot;,&quot;id&quot;:&quot;3ad061bc-d9f4-442a-9689-b428b46d4ef8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3&quot;}},&quot;bc02ea59-70b3-41a7-a72a-dfcc9603b5d0&quot;:{&quot;type&quot;:&quot;FIGURE_OBJECT&quot;,&quot;id&quot;:&quot;bc02ea59-70b3-41a7-a72a-dfcc9603b5d0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5&quot;}},&quot;b0fd6b21-7498-493a-ab8c-5bb1cd04bef5&quot;:{&quot;type&quot;:&quot;FIGURE_OBJECT&quot;,&quot;id&quot;:&quot;b0fd6b21-7498-493a-ab8c-5bb1cd04bef5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6&quot;}},&quot;28df9b7b-773b-49bb-bdb6-a4148f49c604&quot;:{&quot;type&quot;:&quot;FIGURE_OBJECT&quot;,&quot;id&quot;:&quot;28df9b7b-773b-49bb-bdb6-a4148f49c604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53, 105, 32, 1)&quot;,&quot;lineWidth&quot;:1.4229012533820635,&quot;lineJoin&quot;:&quot;round&quot;}],&quot;isLocked&quot;:false,&quot;parent&quot;:{&quot;type&quot;:&quot;CHILD&quot;,&quot;parentId&quot;:&quot;564668e2-80e1-44ed-a150-e5982c3755e0&quot;,&quot;order&quot;:&quot;7&quot;}},&quot;0f1e6670-79bf-4f12-b8cb-091fa219d0a4&quot;:{&quot;relativeTransform&quot;:{&quot;translate&quot;:{&quot;x&quot;:-298.36495386747754,&quot;y&quot;:311.1414403071158},&quot;rotate&quot;:0,&quot;skewX&quot;:0,&quot;scale&quot;:{&quot;x&quot;:1,&quot;y&quot;:1}},&quot;type&quot;:&quot;FIGURE_OBJECT&quot;,&quot;id&quot;:&quot;0f1e6670-79bf-4f12-b8cb-091fa219d0a4&quot;,&quot;opacity&quot;:1,&quot;source&quot;:{&quot;id&quot;:&quot;632b23cd3d95e57899341158&quot;,&quot;type&quot;:&quot;ASSETS&quot;},&quot;pathStyles&quot;:[{&quot;type&quot;:&quot;FILL&quot;,&quot;fillStyle&quot;:&quot;rgb(0,0,0)&quot;}],&quot;isLocked&quot;:false,&quot;parent&quot;:{&quot;type&quot;:&quot;CHILD&quot;,&quot;parentId&quot;:&quot;f2649530-61e9-41f1-9f94-86db36006b6b&quot;,&quot;order&quot;:&quot;9999997&quot;},&quot;name&quot;:&quot;Sequenced genome (simple)&quot;,&quot;displayName&quot;:&quot;Sequenced genome (simple)&quot;,&quot;isPremium&quot;:true},&quot;ddf8c6f9-7eb1-4636-9adf-ffb49c3a095b&quot;:{&quot;type&quot;:&quot;FIGURE_OBJECT&quot;,&quot;id&quot;:&quot;ddf8c6f9-7eb1-4636-9adf-ffb49c3a095b&quot;,&quot;relativeTransform&quot;:{&quot;translate&quot;:{&quot;x&quot;:10.387628043116388,&quot;y&quot;:-8.615963748463159},&quot;rotate&quot;:0},&quot;opacity&quot;:1,&quot;path&quot;:{&quot;type&quot;:&quot;POLY_LINE&quot;,&quot;points&quot;:[{&quot;x&quot;:-20.018094268993952,&quot;y&quot;:0},{&quot;x&quot;:20.01809426899395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1&quot;}},&quot;bbd618b7-621d-4961-b028-15ec78f34afa&quot;:{&quot;type&quot;:&quot;FIGURE_OBJECT&quot;,&quot;id&quot;:&quot;bbd618b7-621d-4961-b028-15ec78f34afa&quot;,&quot;relativeTransform&quot;:{&quot;translate&quot;:{&quot;x&quot;:12.44301005097642,&quot;y&quot;:-4.580848695018655},&quot;rotate&quot;:0},&quot;opacity&quot;:1,&quot;path&quot;:{&quot;type&quot;:&quot;POLY_LINE&quot;,&quot;points&quot;:[{&quot;x&quot;:-11.529859342548976,&quot;y&quot;:0},{&quot;x&quot;:11.529859342548976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2&quot;}},&quot;e281fe04-a9d4-48de-8323-4762c93194e1&quot;:{&quot;type&quot;:&quot;FIGURE_OBJECT&quot;,&quot;id&quot;:&quot;e281fe04-a9d4-48de-8323-4762c93194e1&quot;,&quot;relativeTransform&quot;:{&quot;translate&quot;:{&quot;x&quot;:19.665765556650307,&quot;y&quot;:-0.24564596716549164},&quot;rotate&quot;:0},&quot;opacity&quot;:1,&quot;path&quot;:{&quot;type&quot;:&quot;POLY_LINE&quot;,&quot;points&quot;:[{&quot;x&quot;:-8.710224075443122,&quot;y&quot;:0},{&quot;x&quot;:8.710224075443122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3&quot;}},&quot;29c3cc3e-17a5-4410-906a-d3be7194dc48&quot;:{&quot;type&quot;:&quot;FIGURE_OBJECT&quot;,&quot;id&quot;:&quot;29c3cc3e-17a5-4410-906a-d3be7194dc48&quot;,&quot;relativeTransform&quot;:{&quot;translate&quot;:{&quot;x&quot;:-9.10995708317565,&quot;y&quot;:-0.24564596716549164},&quot;rotate&quot;:0},&quot;opacity&quot;:1,&quot;path&quot;:{&quot;type&quot;:&quot;POLY_LINE&quot;,&quot;points&quot;:[{&quot;x&quot;:-14.916978317819495,&quot;y&quot;:0},{&quot;x&quot;:14.916978317819495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5&quot;}},&quot;23306f76-4dbf-499d-b7e0-2af6ffbf4b04&quot;:{&quot;type&quot;:&quot;FIGURE_OBJECT&quot;,&quot;id&quot;:&quot;23306f76-4dbf-499d-b7e0-2af6ffbf4b04&quot;,&quot;relativeTransform&quot;:{&quot;translate&quot;:{&quot;x&quot;:-9.10974878756595,&quot;y&quot;:4.522915684156817},&quot;rotate&quot;:0},&quot;opacity&quot;:1,&quot;path&quot;:{&quot;type&quot;:&quot;POLY_LINE&quot;,&quot;points&quot;:[{&quot;x&quot;:-21.29597352454431,&quot;y&quot;:0},{&quot;x&quot;:21.29597352454431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6&quot;}},&quot;b54bb14d-fb61-45f4-845a-0546bbe45d01&quot;:{&quot;type&quot;:&quot;FIGURE_OBJECT&quot;,&quot;id&quot;:&quot;b54bb14d-fb61-45f4-845a-0546bbe45d01&quot;,&quot;relativeTransform&quot;:{&quot;translate&quot;:{&quot;x&quot;:11.818728533825425,&quot;y&quot;:8.615963748462992},&quot;rotate&quot;:0},&quot;opacity&quot;:1,&quot;path&quot;:{&quot;type&quot;:&quot;POLY_LINE&quot;,&quot;points&quot;:[{&quot;x&quot;:-11.144149388394194,&quot;y&quot;:0},{&quot;x&quot;:11.144149388394194,&quot;y&quot;:0}],&quot;closed&quot;:false},&quot;pathStyles&quot;:[{&quot;type&quot;:&quot;FILL&quot;,&quot;fillStyle&quot;:&quot;rgba(0,0,0,0)&quot;},{&quot;type&quot;:&quot;STROKE&quot;,&quot;strokeStyle&quot;:&quot;rgba(133, 148, 182, 1)&quot;,&quot;lineWidth&quot;:1.4229012533820635,&quot;lineJoin&quot;:&quot;round&quot;}],&quot;isLocked&quot;:false,&quot;parent&quot;:{&quot;type&quot;:&quot;CHILD&quot;,&quot;parentId&quot;:&quot;0f1e6670-79bf-4f12-b8cb-091fa219d0a4&quot;,&quot;order&quot;:&quot;7&quot;}},&quot;46f104f4-9bf8-439c-ab4b-a78f811c1681&quot;:{&quot;id&quot;:&quot;46f104f4-9bf8-439c-ab4b-a78f811c1681&quot;,&quot;type&quot;:&quot;FIGURE_OBJECT&quot;,&quot;relativeTransform&quot;:{&quot;translate&quot;:{&quot;x&quot;:-79.09834633686913,&quot;y&quot;:291.3132653057401},&quot;rotate&quot;:0,&quot;skewX&quot;:0,&quot;scale&quot;:{&quot;x&quot;:1,&quot;y&quot;:1}},&quot;text&quot;:{&quot;textData&quot;:{&quot;lineSpacing&quot;:&quot;normal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32]}],&quot;text&quot;:&quot;Taxonomic classification of reads&quot;}],&quot;_lastCaretLocation&quot;:{&quot;lineIndex&quot;:0,&quot;runIndex&quot;:-1,&quot;charIndex&quot;:-1,&quot;endOfLine&quot;:true}},&quot;format&quot;:&quot;BETTER_TEXT&quot;,&quot;size&quot;:{&quot;x&quot;:248.24667827659982,&quot;y&quot;:21.000831497731102},&quot;targetSize&quot;:{&quot;x&quot;:248.24667827659982,&quot;y&quot;:21.000831497731102}},&quot;parent&quot;:{&quot;type&quot;:&quot;CHILD&quot;,&quot;parentId&quot;:&quot;f2649530-61e9-41f1-9f94-86db36006b6b&quot;,&quot;order&quot;:&quot;9999998&quot;}},&quot;b146b141-d185-40f5-8bb3-ac2193701ab4&quot;:{&quot;id&quot;:&quot;b146b141-d185-40f5-8bb3-ac2193701ab4&quot;,&quot;type&quot;:&quot;FIGURE_OBJECT&quot;,&quot;relativeTransform&quot;:{&quot;translate&quot;:{&quot;x&quot;:259.2595850379356,&quot;y&quot;:98.54619261789784},&quot;rotate&quot;:0,&quot;skewX&quot;:0,&quot;scale&quot;:{&quot;x&quot;:1,&quot;y&quot;:1}},&quot;text&quot;:{&quot;textData&quot;:{&quot;lineSpacing&quot;:&quot;double&quot;,&quot;alignment&quot;:&quot;left&quot;,&quot;verticalAlign&quot;:&quot;TOP&quot;,&quot;lines&quot;:[{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5]}],&quot;text&quot;:&quot;fastqc&quot;,&quot;textIndent&quot;:{&quot;type&quot;:&quot;number&quot;,&quot;indent&quot;:1,&quot;symbol&quot;:&quot;1.&quot;,&quot;unit&quot;:&quot;levels&quot;}},{&quot;textIndent&quot;:{&quot;type&quot;:&quot;number&quot;,&quot;indent&quot;:1,&quot;symbol&quot;:&quot;2.&quot;,&quot;unit&quot;:&quot;levels&quot;},&quot;runs&quot;:[{&quot;style&quot;:{&quot;fontFamily&quot;:&quot;Roboto&quot;,&quot;fontSize&quot;:16,&quot;color&quot;:&quot;black&quot;,&quot;fontWeight&quot;:&quot;normal&quot;,&quot;fontStyle&quot;:&quot;normal&quot;,&quot;decoration&quot;:&quot;none&quot;,&quot;script&quot;:&quot;none&quot;},&quot;range&quot;:[0,41]}],&quot;text&quot;:&quot;fastp: trim adapters and low quality bases&quot;}],&quot;_lastCaretLocation&quot;:{&quot;lineIndex&quot;:1,&quot;runIndex&quot;:-1,&quot;charIndex&quot;:-1,&quot;endOfLine&quot;:true}},&quot;format&quot;:&quot;BETTER_TEXT&quot;,&quot;size&quot;:{&quot;x&quot;:392.9639743948523,&quot;y&quot;:55.16},&quot;targetSize&quot;:{&quot;x&quot;:392.9639743948523,&quot;y&quot;:55.16}},&quot;parent&quot;:{&quot;type&quot;:&quot;CHILD&quot;,&quot;parentId&quot;:&quot;f2649530-61e9-41f1-9f94-86db36006b6b&quot;,&quot;order&quot;:&quot;9999999&quot;}},&quot;3eada996-b3b5-4274-b1ba-6a5c662bbfee&quot;:{&quot;id&quot;:&quot;3eada996-b3b5-4274-b1ba-6a5c662bbfee&quot;,&quot;type&quot;:&quot;FIGURE_OBJECT&quot;,&quot;relativeTransform&quot;:{&quot;translate&quot;:{&quot;x&quot;:211.66839266292985,&quot;y&quot;:291.31334143562907},&quot;rotate&quot;:0},&quot;text&quot;:{&quot;textData&quot;:{&quot;lineSpacing&quot;:&quot;double&quot;,&quot;alignment&quot;:&quot;left&quot;,&quot;verticalAlign&quot;:&quot;TOP&quot;,&quot;lines&quot;:[{&quot;textIndent&quot;:{&quot;type&quot;:&quot;number&quot;,&quot;indent&quot;:1,&quot;symbol&quot;:&quot;1.&quot;,&quot;unit&quot;:&quot;levels&quot;},&quot;runs&quot;:[{&quot;style&quot;:{&quot;fontFamily&quot;:&quot;Roboto&quot;,&quot;fontSize&quot;:16,&quot;color&quot;:&quot;black&quot;,&quot;fontWeight&quot;:&quot;normal&quot;,&quot;fontStyle&quot;:&quot;normal&quot;,&quot;decoration&quot;:&quot;none&quot;},&quot;range&quot;:[0,32]}],&quot;text&quot;:&quot;Kraken metagenomic classification&quot;,&quot;baseStyle&quot;:{&quot;fontFamily&quot;:&quot;Roboto&quot;,&quot;fontSize&quot;:16,&quot;color&quot;:&quot;black&quot;,&quot;fontWeight&quot;:&quot;normal&quot;,&quot;fontStyle&quot;:&quot;normal&quot;,&quot;decoration&quot;:&quot;none&quot;,&quot;script&quot;:&quot;none&quot;}}],&quot;_lastCaretLocation&quot;:{&quot;lineIndex&quot;:0,&quot;runIndex&quot;:0,&quot;charIndex&quot;:0}},&quot;format&quot;:&quot;BETTER_TEXT&quot;,&quot;size&quot;:{&quot;x&quot;:297.78078634392136,&quot;y&quot;:21.00149022566897},&quot;targetSize&quot;:{&quot;x&quot;:297.78078634392136,&quot;y&quot;:21.00149022566897}},&quot;parent&quot;:{&quot;type&quot;:&quot;CHILD&quot;,&quot;parentId&quot;:&quot;f2649530-61e9-41f1-9f94-86db36006b6b&quot;,&quot;order&quot;:&quot;99999995&quot;}},&quot;712e7b2a-1c71-4731-802f-81e007666edb&quot;:{&quot;id&quot;:&quot;712e7b2a-1c71-4731-802f-81e007666edb&quot;,&quot;type&quot;:&quot;FIGURE_OBJECT&quot;,&quot;document&quot;:{&quot;type&quot;:&quot;DOCUMENT_GROUP&quot;,&quot;canvasType&quot;:&quot;FIGURE&quot;,&quot;units&quot;:&quot;in&quot;}}}}"/>
  <p:tag name="TRANSPARENTBACKGROUND" val="false"/>
  <p:tag name="VERSION" val="1742592191799"/>
  <p:tag name="FIGURESLIDEID" val="f2649530-61e9-41f1-9f94-86db36006b6b"/>
  <p:tag name="TITLE" val="Untitled"/>
  <p:tag name="CREATORNAME" val="Sanjana Kulkarni"/>
  <p:tag name="DATEINSERTED" val="174259223017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99007FB-190C-B149-B04C-9C00C294CB7D}">
  <we:reference id="wa200006038" version="1.0.0.3" store="en-US" storeType="OMEX"/>
  <we:alternateReferences>
    <we:reference id="wa200006038" version="1.0.0.3" store="en-US" storeType="OMEX"/>
  </we:alternateReferences>
  <we:properties>
    <we:property name="has-user-completed-add" value="true"/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596</Words>
  <Application>Microsoft Macintosh PowerPoint</Application>
  <PresentationFormat>Widescreen</PresentationFormat>
  <Paragraphs>101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Menlo-Regular</vt:lpstr>
      <vt:lpstr>Office Theme</vt:lpstr>
      <vt:lpstr>Building Bioinformatics Workflows with Snakemake</vt:lpstr>
      <vt:lpstr>About</vt:lpstr>
      <vt:lpstr>Bionformatics workflows need to be reproducible</vt:lpstr>
      <vt:lpstr>Workflow languages allow you to build scalable, reproducible, modular workflows</vt:lpstr>
      <vt:lpstr>PowerPoint Presentation</vt:lpstr>
      <vt:lpstr>How to build a workflow</vt:lpstr>
      <vt:lpstr>How to build a workflow in Snakemake: Rules</vt:lpstr>
      <vt:lpstr>Because Snakemake is python-based, you can run python commands</vt:lpstr>
      <vt:lpstr>How to build a workflow in Snakemake: Snakefile</vt:lpstr>
      <vt:lpstr>Snakefile: Passing in a list of samples</vt:lpstr>
      <vt:lpstr>Directed Acyclic Graph of Jobs</vt:lpstr>
      <vt:lpstr>Activity</vt:lpstr>
      <vt:lpstr>Short background on whole-genome sequencing for M. tuberculosis</vt:lpstr>
      <vt:lpstr>PowerPoint Presentation</vt:lpstr>
      <vt:lpstr>Kraken Tools for Metagenomic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Kulkarni, Sanjana</dc:creator>
  <cp:lastModifiedBy>Kulkarni, Sanjana</cp:lastModifiedBy>
  <cp:revision>10</cp:revision>
  <dcterms:created xsi:type="dcterms:W3CDTF">2025-03-14T19:31:46Z</dcterms:created>
  <dcterms:modified xsi:type="dcterms:W3CDTF">2025-03-21T23:00:46Z</dcterms:modified>
</cp:coreProperties>
</file>