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ECDE497-3067-4CB4-B9D3-4771A40E68F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F6AB59F-FB4B-4EC2-A63A-494468193F8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98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E497-3067-4CB4-B9D3-4771A40E68F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B59F-FB4B-4EC2-A63A-49446819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E497-3067-4CB4-B9D3-4771A40E68F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B59F-FB4B-4EC2-A63A-49446819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E497-3067-4CB4-B9D3-4771A40E68F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B59F-FB4B-4EC2-A63A-49446819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7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ECDE497-3067-4CB4-B9D3-4771A40E68F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6AB59F-FB4B-4EC2-A63A-494468193F8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79059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E497-3067-4CB4-B9D3-4771A40E68F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B59F-FB4B-4EC2-A63A-49446819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086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E497-3067-4CB4-B9D3-4771A40E68F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B59F-FB4B-4EC2-A63A-49446819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88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E497-3067-4CB4-B9D3-4771A40E68F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B59F-FB4B-4EC2-A63A-49446819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6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E497-3067-4CB4-B9D3-4771A40E68F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B59F-FB4B-4EC2-A63A-49446819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5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ECDE497-3067-4CB4-B9D3-4771A40E68F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F6AB59F-FB4B-4EC2-A63A-494468193F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5204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ECDE497-3067-4CB4-B9D3-4771A40E68F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F6AB59F-FB4B-4EC2-A63A-49446819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7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CDE497-3067-4CB4-B9D3-4771A40E68F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F6AB59F-FB4B-4EC2-A63A-494468193F8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434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53F89-32B8-4C28-86CF-3D4D03965C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MAKING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3BB6D-9873-412D-8BA7-2B4B093C2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 PROGRAMMING LANGUAGE FULL HINDI COURSE</a:t>
            </a:r>
          </a:p>
        </p:txBody>
      </p:sp>
    </p:spTree>
    <p:extLst>
      <p:ext uri="{BB962C8B-B14F-4D97-AF65-F5344CB8AC3E}">
        <p14:creationId xmlns:p14="http://schemas.microsoft.com/office/powerpoint/2010/main" val="80387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D029-65B2-4BD6-90CA-2FC75C74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2DEC-7802-470F-AFD0-FCD1530F5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  <a:p>
            <a:r>
              <a:rPr lang="en-US" dirty="0"/>
              <a:t>IF ELSE STATEMENTS</a:t>
            </a:r>
          </a:p>
          <a:p>
            <a:r>
              <a:rPr lang="en-US" dirty="0"/>
              <a:t>NESTED IF</a:t>
            </a:r>
          </a:p>
          <a:p>
            <a:r>
              <a:rPr lang="en-US" dirty="0"/>
              <a:t>IF ELSE IF LADDER</a:t>
            </a:r>
          </a:p>
          <a:p>
            <a:r>
              <a:rPr lang="en-US" dirty="0"/>
              <a:t>SWITCH STATEMENTS</a:t>
            </a:r>
          </a:p>
          <a:p>
            <a:r>
              <a:rPr lang="en-US" dirty="0"/>
              <a:t>JUMP STATEMENTS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3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D029-65B2-4BD6-90CA-2FC75C74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2DEC-7802-470F-AFD0-FCD1530F5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sz="3500" b="1" dirty="0"/>
              <a:t>If statement is the most simple decision making statement. It is used to decide whether a certain statement or block of statements will be executed or not </a:t>
            </a:r>
            <a:r>
              <a:rPr lang="en-US" sz="3500" b="1" dirty="0" err="1"/>
              <a:t>i.e</a:t>
            </a:r>
            <a:r>
              <a:rPr lang="en-US" sz="3500" b="1" dirty="0"/>
              <a:t> if a certain condition is true then a block of statement is executed otherwise not.</a:t>
            </a:r>
          </a:p>
        </p:txBody>
      </p:sp>
    </p:spTree>
    <p:extLst>
      <p:ext uri="{BB962C8B-B14F-4D97-AF65-F5344CB8AC3E}">
        <p14:creationId xmlns:p14="http://schemas.microsoft.com/office/powerpoint/2010/main" val="265897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D029-65B2-4BD6-90CA-2FC75C74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F917F97-4F18-427F-841E-1B421B001B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1678" y="1959143"/>
            <a:ext cx="849463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if(condition)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// Statements to execute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// condition is 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9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95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D029-65B2-4BD6-90CA-2FC75C74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 USING FLOWCHART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BFC91C-091C-4F04-A8D7-91B6ED767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8884" y="1796124"/>
            <a:ext cx="2607986" cy="4148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01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266B-9FBD-413B-BEB8-484CAB98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92F1-20A2-4D1E-A4AD-7B6587682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/>
              <a:t>The </a:t>
            </a:r>
            <a:r>
              <a:rPr lang="en-US" sz="3200" b="1" i="1" dirty="0"/>
              <a:t>IF </a:t>
            </a:r>
            <a:r>
              <a:rPr lang="en-US" sz="3200" b="1" dirty="0"/>
              <a:t>statement alone tells us that if a condition is true it will execute a block of statements and if the condition is false it won’t. But what if we want to do something else if the condition is false. Here comes the IF </a:t>
            </a:r>
            <a:r>
              <a:rPr lang="en-US" sz="3200" b="1" i="1" dirty="0"/>
              <a:t>ELSE </a:t>
            </a:r>
            <a:r>
              <a:rPr lang="en-US" sz="3200" b="1" dirty="0"/>
              <a:t>statement. We can use the </a:t>
            </a:r>
            <a:r>
              <a:rPr lang="en-US" sz="3200" b="1" i="1" dirty="0"/>
              <a:t>else </a:t>
            </a:r>
            <a:r>
              <a:rPr lang="en-US" sz="3200" b="1" dirty="0"/>
              <a:t>statement with </a:t>
            </a:r>
            <a:r>
              <a:rPr lang="en-US" sz="3200" b="1" i="1" dirty="0"/>
              <a:t>if </a:t>
            </a:r>
            <a:r>
              <a:rPr lang="en-US" sz="3200" b="1" dirty="0"/>
              <a:t>statement to execute a block of code when the condition is false.</a:t>
            </a:r>
          </a:p>
        </p:txBody>
      </p:sp>
    </p:spTree>
    <p:extLst>
      <p:ext uri="{BB962C8B-B14F-4D97-AF65-F5344CB8AC3E}">
        <p14:creationId xmlns:p14="http://schemas.microsoft.com/office/powerpoint/2010/main" val="53881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266B-9FBD-413B-BEB8-484CAB98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STATEMENTS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FE6035-EACB-4D79-BB43-954BD2093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458" y="1874517"/>
            <a:ext cx="435888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(condition)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// Executes this block if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 condition is 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// Executes this block if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 condition is false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689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266B-9FBD-413B-BEB8-484CAB98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STATEMENTS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8EF32-7D31-48B1-832C-03CC3DDCE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711" y="1186855"/>
            <a:ext cx="352425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2459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49</TotalTime>
  <Words>205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Gill Sans MT</vt:lpstr>
      <vt:lpstr>Impact</vt:lpstr>
      <vt:lpstr>Badge</vt:lpstr>
      <vt:lpstr>DECISION MAKING</vt:lpstr>
      <vt:lpstr>DECISION MAKING</vt:lpstr>
      <vt:lpstr>IF STATEMENTS</vt:lpstr>
      <vt:lpstr>IF STATEMENTS</vt:lpstr>
      <vt:lpstr>IF STATEMENTS USING FLOWCHART</vt:lpstr>
      <vt:lpstr>IF ELSE STATEMENTS</vt:lpstr>
      <vt:lpstr>IF ELSE STATEMENTS</vt:lpstr>
      <vt:lpstr>IF ELSE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</dc:title>
  <dc:creator>kalpesh pawar</dc:creator>
  <cp:lastModifiedBy>kalpesh pawar</cp:lastModifiedBy>
  <cp:revision>6</cp:revision>
  <dcterms:created xsi:type="dcterms:W3CDTF">2020-09-25T00:16:27Z</dcterms:created>
  <dcterms:modified xsi:type="dcterms:W3CDTF">2020-09-25T01:05:32Z</dcterms:modified>
</cp:coreProperties>
</file>