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452ACAA4-42D2-456F-8D6F-E421D8E72AA7}" type="datetimeFigureOut">
              <a:rPr lang="en-US" smtClean="0"/>
              <a:t>9/26/2020</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C69506FE-DFAB-4412-93EC-DF3864B72979}"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51544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2ACAA4-42D2-456F-8D6F-E421D8E72AA7}"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506FE-DFAB-4412-93EC-DF3864B72979}" type="slidenum">
              <a:rPr lang="en-US" smtClean="0"/>
              <a:t>‹#›</a:t>
            </a:fld>
            <a:endParaRPr lang="en-US"/>
          </a:p>
        </p:txBody>
      </p:sp>
    </p:spTree>
    <p:extLst>
      <p:ext uri="{BB962C8B-B14F-4D97-AF65-F5344CB8AC3E}">
        <p14:creationId xmlns:p14="http://schemas.microsoft.com/office/powerpoint/2010/main" val="453431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2ACAA4-42D2-456F-8D6F-E421D8E72AA7}"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506FE-DFAB-4412-93EC-DF3864B72979}" type="slidenum">
              <a:rPr lang="en-US" smtClean="0"/>
              <a:t>‹#›</a:t>
            </a:fld>
            <a:endParaRPr lang="en-US"/>
          </a:p>
        </p:txBody>
      </p:sp>
    </p:spTree>
    <p:extLst>
      <p:ext uri="{BB962C8B-B14F-4D97-AF65-F5344CB8AC3E}">
        <p14:creationId xmlns:p14="http://schemas.microsoft.com/office/powerpoint/2010/main" val="4116633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2ACAA4-42D2-456F-8D6F-E421D8E72AA7}"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506FE-DFAB-4412-93EC-DF3864B72979}" type="slidenum">
              <a:rPr lang="en-US" smtClean="0"/>
              <a:t>‹#›</a:t>
            </a:fld>
            <a:endParaRPr lang="en-US"/>
          </a:p>
        </p:txBody>
      </p:sp>
    </p:spTree>
    <p:extLst>
      <p:ext uri="{BB962C8B-B14F-4D97-AF65-F5344CB8AC3E}">
        <p14:creationId xmlns:p14="http://schemas.microsoft.com/office/powerpoint/2010/main" val="2034080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452ACAA4-42D2-456F-8D6F-E421D8E72AA7}" type="datetimeFigureOut">
              <a:rPr lang="en-US" smtClean="0"/>
              <a:t>9/26/2020</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C69506FE-DFAB-4412-93EC-DF3864B72979}"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2245994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2ACAA4-42D2-456F-8D6F-E421D8E72AA7}"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506FE-DFAB-4412-93EC-DF3864B72979}" type="slidenum">
              <a:rPr lang="en-US" smtClean="0"/>
              <a:t>‹#›</a:t>
            </a:fld>
            <a:endParaRPr lang="en-US"/>
          </a:p>
        </p:txBody>
      </p:sp>
    </p:spTree>
    <p:extLst>
      <p:ext uri="{BB962C8B-B14F-4D97-AF65-F5344CB8AC3E}">
        <p14:creationId xmlns:p14="http://schemas.microsoft.com/office/powerpoint/2010/main" val="57963639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2ACAA4-42D2-456F-8D6F-E421D8E72AA7}" type="datetimeFigureOut">
              <a:rPr lang="en-US" smtClean="0"/>
              <a:t>9/26/2020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506FE-DFAB-4412-93EC-DF3864B72979}" type="slidenum">
              <a:rPr lang="en-US" smtClean="0"/>
              <a:t>‹#›</a:t>
            </a:fld>
            <a:endParaRPr lang="en-US"/>
          </a:p>
        </p:txBody>
      </p:sp>
    </p:spTree>
    <p:extLst>
      <p:ext uri="{BB962C8B-B14F-4D97-AF65-F5344CB8AC3E}">
        <p14:creationId xmlns:p14="http://schemas.microsoft.com/office/powerpoint/2010/main" val="255756479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2ACAA4-42D2-456F-8D6F-E421D8E72AA7}" type="datetimeFigureOut">
              <a:rPr lang="en-US" smtClean="0"/>
              <a:t>9/26/2020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506FE-DFAB-4412-93EC-DF3864B72979}" type="slidenum">
              <a:rPr lang="en-US" smtClean="0"/>
              <a:t>‹#›</a:t>
            </a:fld>
            <a:endParaRPr lang="en-US"/>
          </a:p>
        </p:txBody>
      </p:sp>
    </p:spTree>
    <p:extLst>
      <p:ext uri="{BB962C8B-B14F-4D97-AF65-F5344CB8AC3E}">
        <p14:creationId xmlns:p14="http://schemas.microsoft.com/office/powerpoint/2010/main" val="1239465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2ACAA4-42D2-456F-8D6F-E421D8E72AA7}" type="datetimeFigureOut">
              <a:rPr lang="en-US" smtClean="0"/>
              <a:t>9/26/2020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9506FE-DFAB-4412-93EC-DF3864B72979}" type="slidenum">
              <a:rPr lang="en-US" smtClean="0"/>
              <a:t>‹#›</a:t>
            </a:fld>
            <a:endParaRPr lang="en-US"/>
          </a:p>
        </p:txBody>
      </p:sp>
    </p:spTree>
    <p:extLst>
      <p:ext uri="{BB962C8B-B14F-4D97-AF65-F5344CB8AC3E}">
        <p14:creationId xmlns:p14="http://schemas.microsoft.com/office/powerpoint/2010/main" val="18976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452ACAA4-42D2-456F-8D6F-E421D8E72AA7}" type="datetimeFigureOut">
              <a:rPr lang="en-US" smtClean="0"/>
              <a:t>9/26/2020</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C69506FE-DFAB-4412-93EC-DF3864B72979}"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23921887"/>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452ACAA4-42D2-456F-8D6F-E421D8E72AA7}" type="datetimeFigureOut">
              <a:rPr lang="en-US" smtClean="0"/>
              <a:t>9/26/2020</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C69506FE-DFAB-4412-93EC-DF3864B72979}" type="slidenum">
              <a:rPr lang="en-US" smtClean="0"/>
              <a:t>‹#›</a:t>
            </a:fld>
            <a:endParaRPr lang="en-US"/>
          </a:p>
        </p:txBody>
      </p:sp>
    </p:spTree>
    <p:extLst>
      <p:ext uri="{BB962C8B-B14F-4D97-AF65-F5344CB8AC3E}">
        <p14:creationId xmlns:p14="http://schemas.microsoft.com/office/powerpoint/2010/main" val="3581372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452ACAA4-42D2-456F-8D6F-E421D8E72AA7}" type="datetimeFigureOut">
              <a:rPr lang="en-US" smtClean="0"/>
              <a:t>9/26/2020</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69506FE-DFAB-4412-93EC-DF3864B72979}"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4225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ECF70-BC2F-4ABE-A334-E3F40EDFF8D9}"/>
              </a:ext>
            </a:extLst>
          </p:cNvPr>
          <p:cNvSpPr>
            <a:spLocks noGrp="1"/>
          </p:cNvSpPr>
          <p:nvPr>
            <p:ph type="title"/>
          </p:nvPr>
        </p:nvSpPr>
        <p:spPr/>
        <p:txBody>
          <a:bodyPr/>
          <a:lstStyle/>
          <a:p>
            <a:r>
              <a:rPr lang="en-US" dirty="0"/>
              <a:t>IF ELSE IF LADDER</a:t>
            </a:r>
          </a:p>
        </p:txBody>
      </p:sp>
      <p:sp>
        <p:nvSpPr>
          <p:cNvPr id="3" name="Content Placeholder 2">
            <a:extLst>
              <a:ext uri="{FF2B5EF4-FFF2-40B4-BE49-F238E27FC236}">
                <a16:creationId xmlns:a16="http://schemas.microsoft.com/office/drawing/2014/main" id="{D56B92A6-8DCE-42C9-AA68-CC64AC072368}"/>
              </a:ext>
            </a:extLst>
          </p:cNvPr>
          <p:cNvSpPr>
            <a:spLocks noGrp="1"/>
          </p:cNvSpPr>
          <p:nvPr>
            <p:ph idx="1"/>
          </p:nvPr>
        </p:nvSpPr>
        <p:spPr/>
        <p:txBody>
          <a:bodyPr>
            <a:normAutofit/>
          </a:bodyPr>
          <a:lstStyle/>
          <a:p>
            <a:r>
              <a:rPr lang="en-US" sz="3200" b="1" dirty="0"/>
              <a:t>The C if statements are executed from the top down. As soon as one of the conditions controlling the if is true, the statement associated with that if is executed, and the rest of the C else-if ladder is bypassed. If none of the conditions are true, then the final else statement will be executed.</a:t>
            </a:r>
          </a:p>
        </p:txBody>
      </p:sp>
    </p:spTree>
    <p:extLst>
      <p:ext uri="{BB962C8B-B14F-4D97-AF65-F5344CB8AC3E}">
        <p14:creationId xmlns:p14="http://schemas.microsoft.com/office/powerpoint/2010/main" val="1779605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ECF70-BC2F-4ABE-A334-E3F40EDFF8D9}"/>
              </a:ext>
            </a:extLst>
          </p:cNvPr>
          <p:cNvSpPr>
            <a:spLocks noGrp="1"/>
          </p:cNvSpPr>
          <p:nvPr>
            <p:ph type="title"/>
          </p:nvPr>
        </p:nvSpPr>
        <p:spPr/>
        <p:txBody>
          <a:bodyPr/>
          <a:lstStyle/>
          <a:p>
            <a:r>
              <a:rPr lang="en-US" dirty="0"/>
              <a:t>IF ELSE IF LADDER</a:t>
            </a:r>
          </a:p>
        </p:txBody>
      </p:sp>
      <p:sp>
        <p:nvSpPr>
          <p:cNvPr id="4" name="Rectangle 1">
            <a:extLst>
              <a:ext uri="{FF2B5EF4-FFF2-40B4-BE49-F238E27FC236}">
                <a16:creationId xmlns:a16="http://schemas.microsoft.com/office/drawing/2014/main" id="{C6B564C8-E22A-452D-A1BD-5EF25A16FA74}"/>
              </a:ext>
            </a:extLst>
          </p:cNvPr>
          <p:cNvSpPr>
            <a:spLocks noGrp="1" noChangeArrowheads="1"/>
          </p:cNvSpPr>
          <p:nvPr>
            <p:ph idx="1"/>
          </p:nvPr>
        </p:nvSpPr>
        <p:spPr bwMode="auto">
          <a:xfrm>
            <a:off x="2904308" y="1638946"/>
            <a:ext cx="563568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1" i="0" u="none" strike="noStrike" cap="none" normalizeH="0" baseline="0" dirty="0">
                <a:ln>
                  <a:noFill/>
                </a:ln>
                <a:solidFill>
                  <a:schemeClr val="tx1"/>
                </a:solidFill>
                <a:effectLst/>
                <a:latin typeface="Arial Unicode MS"/>
              </a:rPr>
              <a:t>if (condition)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1" i="0" u="none" strike="noStrike" cap="none" normalizeH="0" baseline="0" dirty="0">
                <a:ln>
                  <a:noFill/>
                </a:ln>
                <a:solidFill>
                  <a:schemeClr val="tx1"/>
                </a:solidFill>
                <a:effectLst/>
                <a:latin typeface="Arial Unicode MS"/>
              </a:rPr>
              <a:t>	</a:t>
            </a:r>
            <a:r>
              <a:rPr kumimoji="0" lang="en-US" altLang="en-US" sz="4800" b="1" i="0" u="none" strike="noStrike" cap="none" normalizeH="0" baseline="0" dirty="0">
                <a:ln>
                  <a:noFill/>
                </a:ln>
                <a:solidFill>
                  <a:srgbClr val="00B050"/>
                </a:solidFill>
                <a:effectLst/>
                <a:latin typeface="Arial Unicode MS"/>
              </a:rPr>
              <a:t>// statement;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1" i="0" u="none" strike="noStrike" cap="none" normalizeH="0" baseline="0" dirty="0">
                <a:ln>
                  <a:noFill/>
                </a:ln>
                <a:solidFill>
                  <a:schemeClr val="tx1"/>
                </a:solidFill>
                <a:effectLst/>
                <a:latin typeface="Arial Unicode MS"/>
              </a:rPr>
              <a:t>else if (condition)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1" i="0" u="none" strike="noStrike" cap="none" normalizeH="0" baseline="0" dirty="0">
                <a:ln>
                  <a:noFill/>
                </a:ln>
                <a:solidFill>
                  <a:schemeClr val="tx1"/>
                </a:solidFill>
                <a:effectLst/>
                <a:latin typeface="Arial Unicode MS"/>
              </a:rPr>
              <a:t>	</a:t>
            </a:r>
            <a:r>
              <a:rPr kumimoji="0" lang="en-US" altLang="en-US" sz="4800" b="1" i="0" u="none" strike="noStrike" cap="none" normalizeH="0" baseline="0" dirty="0">
                <a:ln>
                  <a:noFill/>
                </a:ln>
                <a:solidFill>
                  <a:srgbClr val="00B050"/>
                </a:solidFill>
                <a:effectLst/>
                <a:latin typeface="Arial Unicode MS"/>
              </a:rPr>
              <a:t>// statement;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1" i="0" u="none" strike="noStrike" cap="none" normalizeH="0" baseline="0" dirty="0">
                <a:ln>
                  <a:noFill/>
                </a:ln>
                <a:solidFill>
                  <a:schemeClr val="tx1"/>
                </a:solidFill>
                <a:effectLst/>
                <a:latin typeface="Arial Unicode MS"/>
              </a:rPr>
              <a:t>else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4800" b="1" dirty="0">
                <a:solidFill>
                  <a:schemeClr val="tx1"/>
                </a:solidFill>
                <a:latin typeface="Arial Unicode MS"/>
              </a:rPr>
              <a:t>	</a:t>
            </a:r>
            <a:r>
              <a:rPr lang="en-US" altLang="en-US" sz="4800" b="1" dirty="0">
                <a:solidFill>
                  <a:srgbClr val="00B050"/>
                </a:solidFill>
                <a:latin typeface="Arial Unicode MS"/>
              </a:rPr>
              <a:t>// </a:t>
            </a:r>
            <a:r>
              <a:rPr kumimoji="0" lang="en-US" altLang="en-US" sz="4800" b="1" i="0" u="none" strike="noStrike" cap="none" normalizeH="0" baseline="0" dirty="0">
                <a:ln>
                  <a:noFill/>
                </a:ln>
                <a:solidFill>
                  <a:srgbClr val="00B050"/>
                </a:solidFill>
                <a:effectLst/>
                <a:latin typeface="Arial Unicode MS"/>
              </a:rPr>
              <a:t>statement;</a:t>
            </a:r>
            <a:r>
              <a:rPr kumimoji="0" lang="en-US" altLang="en-US" sz="4000" b="1" i="0" u="none" strike="noStrike" cap="none" normalizeH="0" baseline="0" dirty="0">
                <a:ln>
                  <a:noFill/>
                </a:ln>
                <a:solidFill>
                  <a:srgbClr val="00B050"/>
                </a:solidFill>
                <a:effectLst/>
              </a:rPr>
              <a:t> </a:t>
            </a:r>
            <a:endParaRPr kumimoji="0" lang="en-US" altLang="en-US" sz="8800" b="1" i="0" u="none" strike="noStrike" cap="none" normalizeH="0" baseline="0" dirty="0">
              <a:ln>
                <a:noFill/>
              </a:ln>
              <a:solidFill>
                <a:srgbClr val="00B050"/>
              </a:solidFill>
              <a:effectLst/>
              <a:latin typeface="Arial" panose="020B0604020202020204" pitchFamily="34" charset="0"/>
            </a:endParaRPr>
          </a:p>
        </p:txBody>
      </p:sp>
    </p:spTree>
    <p:extLst>
      <p:ext uri="{BB962C8B-B14F-4D97-AF65-F5344CB8AC3E}">
        <p14:creationId xmlns:p14="http://schemas.microsoft.com/office/powerpoint/2010/main" val="2314977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BA093-AE56-471E-B44F-996CC875618E}"/>
              </a:ext>
            </a:extLst>
          </p:cNvPr>
          <p:cNvSpPr>
            <a:spLocks noGrp="1"/>
          </p:cNvSpPr>
          <p:nvPr>
            <p:ph type="title"/>
          </p:nvPr>
        </p:nvSpPr>
        <p:spPr/>
        <p:txBody>
          <a:bodyPr/>
          <a:lstStyle/>
          <a:p>
            <a:r>
              <a:rPr lang="en-US" dirty="0"/>
              <a:t>IF ELSE IF LADDER FLOWCHART</a:t>
            </a:r>
          </a:p>
        </p:txBody>
      </p:sp>
      <p:pic>
        <p:nvPicPr>
          <p:cNvPr id="5" name="Content Placeholder 4">
            <a:extLst>
              <a:ext uri="{FF2B5EF4-FFF2-40B4-BE49-F238E27FC236}">
                <a16:creationId xmlns:a16="http://schemas.microsoft.com/office/drawing/2014/main" id="{89910961-51D3-405B-BD50-D2D274974C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7007" y="1279690"/>
            <a:ext cx="4131257" cy="5290695"/>
          </a:xfrm>
        </p:spPr>
      </p:pic>
    </p:spTree>
    <p:extLst>
      <p:ext uri="{BB962C8B-B14F-4D97-AF65-F5344CB8AC3E}">
        <p14:creationId xmlns:p14="http://schemas.microsoft.com/office/powerpoint/2010/main" val="1204902942"/>
      </p:ext>
    </p:extLst>
  </p:cSld>
  <p:clrMapOvr>
    <a:masterClrMapping/>
  </p:clrMapOvr>
</p:sld>
</file>

<file path=ppt/theme/theme1.xml><?xml version="1.0" encoding="utf-8"?>
<a:theme xmlns:a="http://schemas.openxmlformats.org/drawingml/2006/main" name="Badg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5</TotalTime>
  <Words>96</Words>
  <Application>Microsoft Office PowerPoint</Application>
  <PresentationFormat>Widescreen</PresentationFormat>
  <Paragraphs>10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Arial Unicode MS</vt:lpstr>
      <vt:lpstr>Gill Sans MT</vt:lpstr>
      <vt:lpstr>Impact</vt:lpstr>
      <vt:lpstr>Badge</vt:lpstr>
      <vt:lpstr>IF ELSE IF LADDER</vt:lpstr>
      <vt:lpstr>IF ELSE IF LADDER</vt:lpstr>
      <vt:lpstr>IF ELSE IF LADDER FLOWCHART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 ELSE IF LADDER</dc:title>
  <dc:creator>kalpesh pawar</dc:creator>
  <cp:lastModifiedBy>kalpesh pawar</cp:lastModifiedBy>
  <cp:revision>1</cp:revision>
  <dcterms:created xsi:type="dcterms:W3CDTF">2020-09-27T00:13:23Z</dcterms:created>
  <dcterms:modified xsi:type="dcterms:W3CDTF">2020-09-27T00:19:02Z</dcterms:modified>
</cp:coreProperties>
</file>