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44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544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8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800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66495-C272-4C6E-8407-96DBC9FCB03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B46CB1-6DC9-4C73-9857-CDB2FADCF4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72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F4DB-21DB-4D3D-A0D4-37246D45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2E79-DE82-4288-921B-51EA1966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b="1" dirty="0"/>
              <a:t>A nested if in C is an if statement that is the target of another if statement. Nested if statements means an if statement inside another if statement. Yes, both C and C++ allows us to nested if statements within if statements, </a:t>
            </a:r>
            <a:r>
              <a:rPr lang="en-US" sz="3600" b="1" dirty="0" err="1"/>
              <a:t>i.e</a:t>
            </a:r>
            <a:r>
              <a:rPr lang="en-US" sz="3600" b="1" dirty="0"/>
              <a:t>, we can place an if statement inside another if statement.</a:t>
            </a:r>
          </a:p>
        </p:txBody>
      </p:sp>
    </p:spTree>
    <p:extLst>
      <p:ext uri="{BB962C8B-B14F-4D97-AF65-F5344CB8AC3E}">
        <p14:creationId xmlns:p14="http://schemas.microsoft.com/office/powerpoint/2010/main" val="120770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F4DB-21DB-4D3D-A0D4-37246D45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2E79-DE82-4288-921B-51EA1966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 dirty="0"/>
              <a:t>IF(CONDITION 1)</a:t>
            </a:r>
          </a:p>
          <a:p>
            <a:pPr marL="0" indent="0">
              <a:buNone/>
            </a:pPr>
            <a:r>
              <a:rPr lang="en-US" sz="3600" b="1" dirty="0"/>
              <a:t>{</a:t>
            </a:r>
          </a:p>
          <a:p>
            <a:pPr marL="457200" lvl="1" indent="0">
              <a:buNone/>
            </a:pPr>
            <a:r>
              <a:rPr lang="en-US" sz="3200" b="1" dirty="0"/>
              <a:t>//EXECUTE IF CONDITION 1 IS TRUE</a:t>
            </a:r>
          </a:p>
          <a:p>
            <a:pPr lvl="1"/>
            <a:endParaRPr lang="en-US" sz="3200" b="1" dirty="0"/>
          </a:p>
          <a:p>
            <a:pPr marL="457200" lvl="1" indent="0">
              <a:buNone/>
            </a:pPr>
            <a:r>
              <a:rPr lang="en-US" sz="3200" b="1" dirty="0"/>
              <a:t>IF(CONDITION 2)</a:t>
            </a:r>
          </a:p>
          <a:p>
            <a:pPr marL="457200" lvl="1" indent="0">
              <a:buNone/>
            </a:pPr>
            <a:r>
              <a:rPr lang="en-US" sz="3200" b="1" dirty="0"/>
              <a:t>{</a:t>
            </a:r>
          </a:p>
          <a:p>
            <a:pPr lvl="1"/>
            <a:endParaRPr lang="en-US" sz="3200" b="1" dirty="0"/>
          </a:p>
          <a:p>
            <a:pPr marL="914400" lvl="2" indent="0">
              <a:buNone/>
            </a:pPr>
            <a:r>
              <a:rPr lang="en-US" sz="3000" b="1" dirty="0"/>
              <a:t>//EXECUTE IF CONDITION 2 IS TRUE</a:t>
            </a:r>
          </a:p>
          <a:p>
            <a:pPr lvl="2"/>
            <a:endParaRPr lang="en-US" sz="3000" b="1" dirty="0"/>
          </a:p>
          <a:p>
            <a:pPr marL="914400" lvl="2" indent="0">
              <a:buNone/>
            </a:pPr>
            <a:r>
              <a:rPr lang="en-US" sz="3000" b="1" dirty="0"/>
              <a:t>}</a:t>
            </a:r>
          </a:p>
          <a:p>
            <a:pPr marL="914400" lvl="2" indent="0">
              <a:buNone/>
            </a:pPr>
            <a:endParaRPr lang="en-US" sz="3000" b="1" dirty="0"/>
          </a:p>
          <a:p>
            <a:pPr marL="914400" lvl="2" indent="0">
              <a:buNone/>
            </a:pPr>
            <a:r>
              <a:rPr lang="en-US" sz="3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1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F4DB-21DB-4D3D-A0D4-37246D45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321DB-1F40-4658-8EC7-BA043B8F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14" y="2286000"/>
            <a:ext cx="4163522" cy="3594100"/>
          </a:xfrm>
        </p:spPr>
      </p:pic>
    </p:spTree>
    <p:extLst>
      <p:ext uri="{BB962C8B-B14F-4D97-AF65-F5344CB8AC3E}">
        <p14:creationId xmlns:p14="http://schemas.microsoft.com/office/powerpoint/2010/main" val="15732219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</TotalTime>
  <Words>99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NESTED IF STATEMENT</vt:lpstr>
      <vt:lpstr>NESTED IF STATEMENT</vt:lpstr>
      <vt:lpstr>NESTED IF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IF STATEMENT</dc:title>
  <dc:creator>kalpesh pawar</dc:creator>
  <cp:lastModifiedBy>kalpesh pawar</cp:lastModifiedBy>
  <cp:revision>3</cp:revision>
  <dcterms:created xsi:type="dcterms:W3CDTF">2020-09-26T16:40:31Z</dcterms:created>
  <dcterms:modified xsi:type="dcterms:W3CDTF">2020-09-26T16:48:12Z</dcterms:modified>
</cp:coreProperties>
</file>