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6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7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97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29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4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32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7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39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49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0BBC-4025-4B7D-8666-C2930A5C876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BE49-21A5-4B3E-990A-79B6DD3C3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39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638D-B7F8-40D8-A10B-0FB98C6D0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9068B-E112-4184-9C9B-5C410A21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041" y="4579391"/>
            <a:ext cx="11367516" cy="175962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IN" sz="6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6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 a function it was not an keywords.</a:t>
            </a:r>
          </a:p>
          <a:p>
            <a:pPr algn="ctr"/>
            <a:r>
              <a:rPr lang="en-IN" sz="6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6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will print anything which was written under :</a:t>
            </a:r>
            <a:r>
              <a:rPr lang="en-IN" sz="6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sz="6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6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6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 ”);</a:t>
            </a:r>
          </a:p>
          <a:p>
            <a:pPr algn="ctr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4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0CB-165A-4638-BED3-E2F6B3F3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I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CCF1-E7D9-4012-B454-215FE81B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87767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 a function it was not an keywords.</a:t>
            </a:r>
          </a:p>
          <a:p>
            <a:pPr algn="ctr"/>
            <a:r>
              <a:rPr lang="en-I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will take or read anything from the console: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 ”);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E871-26DA-4848-82D0-DE44AA7B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printf</a:t>
            </a:r>
            <a:r>
              <a:rPr lang="en-IN" dirty="0"/>
              <a:t>() and </a:t>
            </a:r>
            <a:r>
              <a:rPr lang="en-IN" dirty="0" err="1"/>
              <a:t>scanf</a:t>
            </a:r>
            <a:r>
              <a:rPr lang="en-IN" dirty="0"/>
              <a:t>()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AD4B-88DB-41F6-BE79-412CBD2A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9" y="2436261"/>
            <a:ext cx="9613861" cy="3853328"/>
          </a:xfrm>
        </p:spPr>
        <p:txBody>
          <a:bodyPr>
            <a:normAutofit fontScale="92500"/>
          </a:bodyPr>
          <a:lstStyle/>
          <a:p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 used for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output,it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prints the statements to the console.</a:t>
            </a:r>
          </a:p>
          <a:p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 used to take input from the user.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and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are the library functions which was predefined in the c programming libraries.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presents in the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headerfile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 :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“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STDIO.H”,Which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stands for standard input output.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23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E871-26DA-4848-82D0-DE44AA7B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printf</a:t>
            </a:r>
            <a:r>
              <a:rPr lang="en-IN" dirty="0"/>
              <a:t>() and </a:t>
            </a:r>
            <a:r>
              <a:rPr lang="en-IN" dirty="0" err="1"/>
              <a:t>scanf</a:t>
            </a:r>
            <a:r>
              <a:rPr lang="en-IN" dirty="0"/>
              <a:t>()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AD4B-88DB-41F6-BE79-412CBD2A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9" y="2436261"/>
            <a:ext cx="9613861" cy="2827717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PRINTF() Function</a:t>
            </a:r>
          </a:p>
          <a:p>
            <a:r>
              <a:rPr lang="en-I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(“format </a:t>
            </a:r>
            <a:r>
              <a:rPr lang="en-I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string”,argument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list);</a:t>
            </a:r>
          </a:p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SCANF() Function</a:t>
            </a:r>
          </a:p>
          <a:p>
            <a:r>
              <a:rPr lang="en-I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(“format </a:t>
            </a:r>
            <a:r>
              <a:rPr lang="en-I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string”,argument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list);</a:t>
            </a:r>
          </a:p>
        </p:txBody>
      </p:sp>
    </p:spTree>
    <p:extLst>
      <p:ext uri="{BB962C8B-B14F-4D97-AF65-F5344CB8AC3E}">
        <p14:creationId xmlns:p14="http://schemas.microsoft.com/office/powerpoint/2010/main" val="39193860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270</TotalTime>
  <Words>166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What is printf()</vt:lpstr>
      <vt:lpstr>What is scanf()</vt:lpstr>
      <vt:lpstr>What is printf() and scanf() ?</vt:lpstr>
      <vt:lpstr>What is printf() and scanf()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SANJUG SONOWAL</dc:creator>
  <cp:lastModifiedBy>SANJUG SONOWAL</cp:lastModifiedBy>
  <cp:revision>6</cp:revision>
  <dcterms:created xsi:type="dcterms:W3CDTF">2020-08-06T13:27:50Z</dcterms:created>
  <dcterms:modified xsi:type="dcterms:W3CDTF">2020-08-07T12:53:55Z</dcterms:modified>
</cp:coreProperties>
</file>