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7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21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574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30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29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0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822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3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5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24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53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4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7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3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66C-8963-41A7-879C-40FE83C27354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FA377-E9C5-456D-B98C-A8A0E5EA8F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76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E80F-9FC8-4260-92A3-D7827A98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B850-F803-40C8-982F-3F93DD7A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functionality of C language is incomplete without the use of operators. Operators allow us to perform different kinds of operations on operands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E80F-9FC8-4260-92A3-D7827A98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B850-F803-40C8-982F-3F93DD7A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Operators (+, -, *, /, %, post-increment, pre-increment, post-decrement, pre-decrement)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Operators (==, !=, &gt;, &lt;, &gt;= &amp; &lt;=) Logical Operators (&amp;&amp;, || and !)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Bitwise Operators (&amp;, |, ^, ~, &gt;&gt; and &lt;&lt;)</a:t>
            </a: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Operators (=, +=, -=, *=,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4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E80F-9FC8-4260-92A3-D7827A98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B850-F803-40C8-982F-3F93DD7A8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0034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used to perform arithmetic/mathematical operations on operands.</a:t>
            </a: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55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E80F-9FC8-4260-92A3-D7827A98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B850-F803-40C8-982F-3F93DD7A8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751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Addition: The ‘+’ operator adds two operands. For example,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x+y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Subtraction: The ‘-‘ operator subtracts two operands. For example, x-y.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Multiplication: The ‘*’ operator multiplies two operands. For example, x*y.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Division: The ‘/’ operator divides the first operand by the second. For example, x/y.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Modulus: The ‘%’ operator returns the remainder when first operand is divided by the second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755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E80F-9FC8-4260-92A3-D7827A98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Increment 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B850-F803-40C8-982F-3F93DD7A8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751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‘++’ operator is used to increment the value of an integer. When placed before the variable name (also called pre-increment operator), its value is incremented instantly. For example, ++x.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when it is placed after the variable name (also called post-increment operator), its value is preserved temporarily until the execution of this statement and it gets updated before the execution of the next statement. For example, x++.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52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E80F-9FC8-4260-92A3-D7827A98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Decrement 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B850-F803-40C8-982F-3F93DD7A8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751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‘ – – ‘ operator is used to decrement the value of an integer. When placed before the variable name (also called pre-decrement operator), its value is decremented instantly. For example, – – x.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when it is placed after the variable name (also called post-decrement operator), its value is preserved temporarily until the execution of this statement and it gets updated before the execution of the next statement. For example, x – –.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61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</TotalTime>
  <Words>343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Operators</vt:lpstr>
      <vt:lpstr>Operators</vt:lpstr>
      <vt:lpstr>Arithmetic Operators</vt:lpstr>
      <vt:lpstr>Arithmetic Operators</vt:lpstr>
      <vt:lpstr>Increment  Operators</vt:lpstr>
      <vt:lpstr>Decrement 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SANJUG SONOWAL</dc:creator>
  <cp:lastModifiedBy>SANJUG SONOWAL</cp:lastModifiedBy>
  <cp:revision>4</cp:revision>
  <dcterms:created xsi:type="dcterms:W3CDTF">2020-08-09T08:58:06Z</dcterms:created>
  <dcterms:modified xsi:type="dcterms:W3CDTF">2020-08-09T09:16:41Z</dcterms:modified>
</cp:coreProperties>
</file>