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10202-941B-49B6-8BB5-13ADE6BE69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 OF TWO NUMBERS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9D4779-7DA2-4B0C-8A9F-2AC943AEAE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2663884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C3230-33A6-448B-86AE-6349AE814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TWO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A8ACC-4F87-4F41-8917-F84CD3DB4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C PROGRAM TO CALCULATE SUM OF TWO NUMBERS?</a:t>
            </a:r>
          </a:p>
          <a:p>
            <a:r>
              <a:rPr lang="en-US" dirty="0"/>
              <a:t>WRITE A C PROGRAM TO CALCULATE SUM OF TWO NUMBERS TAKE INPUT FROM THE USER?</a:t>
            </a:r>
          </a:p>
        </p:txBody>
      </p:sp>
    </p:spTree>
    <p:extLst>
      <p:ext uri="{BB962C8B-B14F-4D97-AF65-F5344CB8AC3E}">
        <p14:creationId xmlns:p14="http://schemas.microsoft.com/office/powerpoint/2010/main" val="407524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43533-F184-4CC4-B0C0-EA33EA047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 c program to calculate sum of two numbers?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DB9D9-C5D3-49E1-8CE3-84BF5CB9D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1905613"/>
          </a:xfrm>
        </p:spPr>
        <p:txBody>
          <a:bodyPr>
            <a:normAutofit/>
          </a:bodyPr>
          <a:lstStyle/>
          <a:p>
            <a:r>
              <a:rPr lang="en-US" dirty="0"/>
              <a:t>Requirements</a:t>
            </a:r>
          </a:p>
          <a:p>
            <a:r>
              <a:rPr lang="en-US" dirty="0"/>
              <a:t>Two numbers</a:t>
            </a:r>
          </a:p>
          <a:p>
            <a:r>
              <a:rPr lang="en-US" dirty="0"/>
              <a:t>IDE</a:t>
            </a:r>
          </a:p>
          <a:p>
            <a:r>
              <a:rPr lang="en-US" dirty="0"/>
              <a:t>C PROGRAMMING LANGUAGE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512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43533-F184-4CC4-B0C0-EA33EA047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 c program to calculate sum of two numbers?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DB9D9-C5D3-49E1-8CE3-84BF5CB9D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1164209"/>
          </a:xfrm>
        </p:spPr>
        <p:txBody>
          <a:bodyPr>
            <a:normAutofit/>
          </a:bodyPr>
          <a:lstStyle/>
          <a:p>
            <a:r>
              <a:rPr lang="en-US" dirty="0"/>
              <a:t>FIRST NUMBER IS 50</a:t>
            </a:r>
          </a:p>
          <a:p>
            <a:r>
              <a:rPr lang="en-US" dirty="0"/>
              <a:t>SECOND NUMBER IS 50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822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43533-F184-4CC4-B0C0-EA33EA047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 c program to calculate sum of two numbers?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DB9D9-C5D3-49E1-8CE3-84BF5CB9D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22739"/>
          </a:xfrm>
        </p:spPr>
        <p:txBody>
          <a:bodyPr>
            <a:normAutofit/>
          </a:bodyPr>
          <a:lstStyle/>
          <a:p>
            <a:r>
              <a:rPr lang="en-US" dirty="0"/>
              <a:t>ALGORITHM</a:t>
            </a:r>
          </a:p>
          <a:p>
            <a:r>
              <a:rPr lang="en-US" dirty="0"/>
              <a:t>START</a:t>
            </a:r>
          </a:p>
          <a:p>
            <a:r>
              <a:rPr lang="en-US" dirty="0"/>
              <a:t>INITIALIZE FISRT NUMBER</a:t>
            </a:r>
          </a:p>
          <a:p>
            <a:r>
              <a:rPr lang="en-US" dirty="0"/>
              <a:t>INITIALIZE SECOND NUMBER</a:t>
            </a:r>
          </a:p>
          <a:p>
            <a:r>
              <a:rPr lang="en-US" dirty="0"/>
              <a:t>PERFORM CALCULATION</a:t>
            </a:r>
          </a:p>
          <a:p>
            <a:r>
              <a:rPr lang="en-US" dirty="0"/>
              <a:t>PRINT THE OUTPUT</a:t>
            </a:r>
          </a:p>
          <a:p>
            <a:r>
              <a:rPr lang="en-US" dirty="0"/>
              <a:t>STOP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03209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6</TotalTime>
  <Words>100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Berlin</vt:lpstr>
      <vt:lpstr>SUM OF TWO NUMBERS</vt:lpstr>
      <vt:lpstr>SUM OF TWO NUMBERS</vt:lpstr>
      <vt:lpstr>Write a c program to calculate sum of two numbers?</vt:lpstr>
      <vt:lpstr>Write a c program to calculate sum of two numbers?</vt:lpstr>
      <vt:lpstr>Write a c program to calculate sum of two numbers?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 OF TWO NUMBERS</dc:title>
  <dc:creator>Administrator</dc:creator>
  <cp:lastModifiedBy>Administrator</cp:lastModifiedBy>
  <cp:revision>1</cp:revision>
  <dcterms:created xsi:type="dcterms:W3CDTF">2020-10-14T04:58:34Z</dcterms:created>
  <dcterms:modified xsi:type="dcterms:W3CDTF">2020-10-14T05:04:50Z</dcterms:modified>
</cp:coreProperties>
</file>