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2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0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06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1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0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8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8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1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5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A056-D5EA-469C-BC93-800FE2F2962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F0FA-F199-4B86-A556-FC0BDC60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2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1</a:t>
            </a:r>
            <a:r>
              <a:rPr lang="en-US" sz="4400" b="1" baseline="30000" dirty="0">
                <a:solidFill>
                  <a:srgbClr val="00B0F0"/>
                </a:solidFill>
              </a:rPr>
              <a:t>ST</a:t>
            </a:r>
            <a:r>
              <a:rPr lang="en-US" sz="4400" b="1" dirty="0">
                <a:solidFill>
                  <a:srgbClr val="00B0F0"/>
                </a:solidFill>
              </a:rPr>
              <a:t> POINT IS WHAT IS MAIN?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IS A FUNCTION AND WITHOUT MAIN FUNCTION THE C PROGRAM CANNOT BE RUN.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ANY C PROGRAM U HAVE TO USE MAIN FUNCTION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6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77882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2</a:t>
            </a:r>
            <a:r>
              <a:rPr lang="en-US" sz="4400" b="1" baseline="30000" dirty="0">
                <a:solidFill>
                  <a:srgbClr val="00B0F0"/>
                </a:solidFill>
              </a:rPr>
              <a:t>ND</a:t>
            </a:r>
            <a:r>
              <a:rPr lang="en-US" sz="4400" b="1" dirty="0">
                <a:solidFill>
                  <a:srgbClr val="00B0F0"/>
                </a:solidFill>
              </a:rPr>
              <a:t> POINT WHO CALLS THE MAIN FUNCTION?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CALLS THE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MAI()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FUNCTION.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6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7788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600" b="1" baseline="30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 IS VOID MAIN?</a:t>
            </a:r>
          </a:p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O.S WILL CALL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MAIN()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THE VOID MAIN WILL NOT RETURN ANYTHING TO THE OPERATING SYSTEM.</a:t>
            </a:r>
          </a:p>
          <a:p>
            <a:pPr algn="ctr"/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COMPILER USED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5698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3600" b="1" baseline="30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POINT IS INT MAIN?</a:t>
            </a:r>
          </a:p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O.S WILL CALL THE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AND THE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WILL RETURN SOMETHING TO THE OPERATING SYSTEM.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COMPILER USED THIS FUNCTION LIKE GCC COMPILER.</a:t>
            </a:r>
          </a:p>
        </p:txBody>
      </p:sp>
    </p:spTree>
    <p:extLst>
      <p:ext uri="{BB962C8B-B14F-4D97-AF65-F5344CB8AC3E}">
        <p14:creationId xmlns:p14="http://schemas.microsoft.com/office/powerpoint/2010/main" val="25488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MAIN</a:t>
            </a:r>
          </a:p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5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1229-D529-4D0A-AFF0-075F7F17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VOID MAIN AND INT MAIN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11D-01B2-4DE4-9CC8-5ABD2D05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lvl="1"/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lvl="1"/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0;</a:t>
            </a:r>
          </a:p>
          <a:p>
            <a:pPr lvl="1"/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/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8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106</TotalTime>
  <Words>182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DIFFERENCE BETWEEN VOID MAIN AND INT MAIN</vt:lpstr>
      <vt:lpstr>DIFFERENCE BETWEEN VOID MAIN AND INT MAIN</vt:lpstr>
      <vt:lpstr>DIFFERENCE BETWEEN VOID MAIN AND INT MAIN</vt:lpstr>
      <vt:lpstr>DIFFERENCE BETWEEN VOID MAIN AND INT MAIN</vt:lpstr>
      <vt:lpstr>DIFFERENCE BETWEEN VOID MAIN AND INT MAIN</vt:lpstr>
      <vt:lpstr>DIFFERENCE BETWEEN VOID MAIN AND INT 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SANJUG SONOWAL</dc:creator>
  <cp:lastModifiedBy>SANJUG SONOWAL</cp:lastModifiedBy>
  <cp:revision>9</cp:revision>
  <dcterms:created xsi:type="dcterms:W3CDTF">2020-08-06T14:04:04Z</dcterms:created>
  <dcterms:modified xsi:type="dcterms:W3CDTF">2020-08-08T09:46:35Z</dcterms:modified>
</cp:coreProperties>
</file>