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8A58-4C15-4326-8EF1-5018919A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LOGICAL OPERATORS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37A14-6AE5-4D19-8980-A985D592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are used to combine two or more conditions/constraints or to complement the evaluation of the original condition under consideration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62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8A58-4C15-4326-8EF1-5018919A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LOGICAL OPERATORS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37A14-6AE5-4D19-8980-A985D592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14500"/>
          </a:xfrm>
        </p:spPr>
        <p:txBody>
          <a:bodyPr>
            <a:normAutofit fontScale="25000" lnSpcReduction="20000"/>
          </a:bodyPr>
          <a:lstStyle/>
          <a:p>
            <a:endParaRPr lang="en-US" sz="96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AND operator: The ‘&amp;&amp;’ operator returns true when both the conditions under consideration are satisfied. Otherwise it returns false. For example, a &amp;&amp; b returns true when both a and b are true (i.e. non-zero).</a:t>
            </a:r>
          </a:p>
          <a:p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OR operator: The ‘||’ operator returns true even if one (or both) of the conditions under consideration is satisfied. Otherwise it returns false. For example, a || b returns true if one of a or b or both are true (i.e. non-zero). Of course, it returns true when both a and b are true.</a:t>
            </a:r>
          </a:p>
          <a:p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NOT operator: The ‘!’ operator returns true the condition in consideration is not satisfied. Otherwise it returns false. For example, !a returns true if a is false, i.e. when a=0.</a:t>
            </a:r>
          </a:p>
          <a:p>
            <a:endParaRPr lang="en-GB" sz="48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6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8A58-4C15-4326-8EF1-5018919A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LOGICAL OPERATORS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37A14-6AE5-4D19-8980-A985D592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14500"/>
          </a:xfrm>
        </p:spPr>
        <p:txBody>
          <a:bodyPr>
            <a:normAutofit/>
          </a:bodyPr>
          <a:lstStyle/>
          <a:p>
            <a:endParaRPr lang="en-US" sz="96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48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737AFF-A7BA-477F-9225-F23770354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46508"/>
              </p:ext>
            </p:extLst>
          </p:nvPr>
        </p:nvGraphicFramePr>
        <p:xfrm>
          <a:off x="914400" y="2211858"/>
          <a:ext cx="9477632" cy="4292952"/>
        </p:xfrm>
        <a:graphic>
          <a:graphicData uri="http://schemas.openxmlformats.org/drawingml/2006/table">
            <a:tbl>
              <a:tblPr/>
              <a:tblGrid>
                <a:gridCol w="2033264">
                  <a:extLst>
                    <a:ext uri="{9D8B030D-6E8A-4147-A177-3AD203B41FA5}">
                      <a16:colId xmlns:a16="http://schemas.microsoft.com/office/drawing/2014/main" val="768878041"/>
                    </a:ext>
                  </a:extLst>
                </a:gridCol>
                <a:gridCol w="7444368">
                  <a:extLst>
                    <a:ext uri="{9D8B030D-6E8A-4147-A177-3AD203B41FA5}">
                      <a16:colId xmlns:a16="http://schemas.microsoft.com/office/drawing/2014/main" val="3822610937"/>
                    </a:ext>
                  </a:extLst>
                </a:gridCol>
              </a:tblGrid>
              <a:tr h="1192487">
                <a:tc>
                  <a:txBody>
                    <a:bodyPr/>
                    <a:lstStyle/>
                    <a:p>
                      <a:r>
                        <a:rPr lang="en-GB" sz="1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&amp;&amp; (logical AND)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(x&gt;5)&amp;&amp;(y&lt;5)</a:t>
                      </a:r>
                      <a:br>
                        <a:rPr lang="en-US" sz="1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en-US" sz="1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It returns true when both conditions are true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823887"/>
                  </a:ext>
                </a:extLst>
              </a:tr>
              <a:tr h="1192487">
                <a:tc>
                  <a:txBody>
                    <a:bodyPr/>
                    <a:lstStyle/>
                    <a:p>
                      <a:r>
                        <a:rPr lang="en-GB" sz="1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|| (logical OR)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(x&gt;=10)||(y&gt;=10)</a:t>
                      </a:r>
                    </a:p>
                    <a:p>
                      <a:pPr algn="l"/>
                      <a:r>
                        <a:rPr lang="en-US" sz="1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It returns true when at-least one of the condition is true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850732"/>
                  </a:ext>
                </a:extLst>
              </a:tr>
              <a:tr h="1907978">
                <a:tc>
                  <a:txBody>
                    <a:bodyPr/>
                    <a:lstStyle/>
                    <a:p>
                      <a:r>
                        <a:rPr lang="en-GB" sz="1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! (logical NOT)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!((x&gt;5)&amp;&amp;(y&lt;5))</a:t>
                      </a:r>
                    </a:p>
                    <a:p>
                      <a:pPr algn="l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It reverses the state of the operand “((x&gt;5) &amp;&amp; (y&lt;5))”</a:t>
                      </a:r>
                    </a:p>
                    <a:p>
                      <a:pPr algn="l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If “((x&gt;5) &amp;&amp; (y&lt;5))” is true, logical NOT operator makes it false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472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4691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111</TotalTime>
  <Words>282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WHAT IS LOGICAL OPERATORS</vt:lpstr>
      <vt:lpstr>WHAT IS LOGICAL OPERATORS</vt:lpstr>
      <vt:lpstr>WHAT IS LOGICAL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LOGICAL OPERATORS</dc:title>
  <dc:creator>sanjug sonowal</dc:creator>
  <cp:lastModifiedBy>SANJUG SONOWAL</cp:lastModifiedBy>
  <cp:revision>4</cp:revision>
  <dcterms:created xsi:type="dcterms:W3CDTF">2020-08-15T13:59:54Z</dcterms:created>
  <dcterms:modified xsi:type="dcterms:W3CDTF">2020-08-15T18:21:18Z</dcterms:modified>
</cp:coreProperties>
</file>