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D4D770-3745-4CC1-B4B3-462669C60F84}" type="datetimeFigureOut">
              <a:rPr lang="en-GB" smtClean="0"/>
              <a:t>15/08/2020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115582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D4D770-3745-4CC1-B4B3-462669C60F84}" type="datetimeFigureOut">
              <a:rPr lang="en-GB" smtClean="0"/>
              <a:t>15/08/2020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168384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D4D770-3745-4CC1-B4B3-462669C60F84}" type="datetimeFigureOut">
              <a:rPr lang="en-GB" smtClean="0"/>
              <a:t>15/08/2020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222259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D4D770-3745-4CC1-B4B3-462669C60F84}" type="datetimeFigureOut">
              <a:rPr lang="en-GB" smtClean="0"/>
              <a:t>15/08/2020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0B96053F-9FAF-4842-B2B2-46637B2CA92F}"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4394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D4D770-3745-4CC1-B4B3-462669C60F84}" type="datetimeFigureOut">
              <a:rPr lang="en-GB" smtClean="0"/>
              <a:t>15/08/2020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749970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D4D770-3745-4CC1-B4B3-462669C60F84}" type="datetimeFigureOut">
              <a:rPr lang="en-GB" smtClean="0"/>
              <a:t>15/08/2020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403447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D4D770-3745-4CC1-B4B3-462669C60F84}" type="datetimeFigureOut">
              <a:rPr lang="en-GB" smtClean="0"/>
              <a:t>15/08/2020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1174702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4D770-3745-4CC1-B4B3-462669C60F84}" type="datetimeFigureOut">
              <a:rPr lang="en-GB" smtClean="0"/>
              <a:t>15/08/2020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3982644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4D4D770-3745-4CC1-B4B3-462669C60F84}" type="datetimeFigureOut">
              <a:rPr lang="en-GB" smtClean="0"/>
              <a:t>15/08/2020</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B96053F-9FAF-4842-B2B2-46637B2CA92F}" type="slidenum">
              <a:rPr lang="en-GB" smtClean="0"/>
              <a:t>‹#›</a:t>
            </a:fld>
            <a:endParaRPr lang="en-GB"/>
          </a:p>
        </p:txBody>
      </p:sp>
    </p:spTree>
    <p:extLst>
      <p:ext uri="{BB962C8B-B14F-4D97-AF65-F5344CB8AC3E}">
        <p14:creationId xmlns:p14="http://schemas.microsoft.com/office/powerpoint/2010/main" val="105939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4D770-3745-4CC1-B4B3-462669C60F84}" type="datetimeFigureOut">
              <a:rPr lang="en-GB" smtClean="0"/>
              <a:t>15/08/2020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234535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4D770-3745-4CC1-B4B3-462669C60F84}" type="datetimeFigureOut">
              <a:rPr lang="en-GB" smtClean="0"/>
              <a:t>15/08/2020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337806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D4D770-3745-4CC1-B4B3-462669C60F84}" type="datetimeFigureOut">
              <a:rPr lang="en-GB" smtClean="0"/>
              <a:t>15/08/2020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44119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D4D770-3745-4CC1-B4B3-462669C60F84}" type="datetimeFigureOut">
              <a:rPr lang="en-GB" smtClean="0"/>
              <a:t>15/08/2020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328644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D4D770-3745-4CC1-B4B3-462669C60F84}" type="datetimeFigureOut">
              <a:rPr lang="en-GB" smtClean="0"/>
              <a:t>15/08/2020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3953614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4D4D770-3745-4CC1-B4B3-462669C60F84}" type="datetimeFigureOut">
              <a:rPr lang="en-GB" smtClean="0"/>
              <a:t>15/08/2020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182806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D4D770-3745-4CC1-B4B3-462669C60F84}" type="datetimeFigureOut">
              <a:rPr lang="en-GB" smtClean="0"/>
              <a:t>15/08/2020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5159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D4D770-3745-4CC1-B4B3-462669C60F84}" type="datetimeFigureOut">
              <a:rPr lang="en-GB" smtClean="0"/>
              <a:t>15/08/2020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96053F-9FAF-4842-B2B2-46637B2CA92F}" type="slidenum">
              <a:rPr lang="en-GB" smtClean="0"/>
              <a:t>‹#›</a:t>
            </a:fld>
            <a:endParaRPr lang="en-GB"/>
          </a:p>
        </p:txBody>
      </p:sp>
    </p:spTree>
    <p:extLst>
      <p:ext uri="{BB962C8B-B14F-4D97-AF65-F5344CB8AC3E}">
        <p14:creationId xmlns:p14="http://schemas.microsoft.com/office/powerpoint/2010/main" val="165185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D4D770-3745-4CC1-B4B3-462669C60F84}" type="datetimeFigureOut">
              <a:rPr lang="en-GB" smtClean="0"/>
              <a:t>15/08/2020</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B96053F-9FAF-4842-B2B2-46637B2CA92F}" type="slidenum">
              <a:rPr lang="en-GB" smtClean="0"/>
              <a:t>‹#›</a:t>
            </a:fld>
            <a:endParaRPr lang="en-GB"/>
          </a:p>
        </p:txBody>
      </p:sp>
    </p:spTree>
    <p:extLst>
      <p:ext uri="{BB962C8B-B14F-4D97-AF65-F5344CB8AC3E}">
        <p14:creationId xmlns:p14="http://schemas.microsoft.com/office/powerpoint/2010/main" val="1378626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9E43-0EB7-4F51-99B7-B38BE195A820}"/>
              </a:ext>
            </a:extLst>
          </p:cNvPr>
          <p:cNvSpPr>
            <a:spLocks noGrp="1"/>
          </p:cNvSpPr>
          <p:nvPr>
            <p:ph type="title"/>
          </p:nvPr>
        </p:nvSpPr>
        <p:spPr/>
        <p:txBody>
          <a:bodyPr>
            <a:normAutofit/>
          </a:bodyPr>
          <a:lstStyle/>
          <a:p>
            <a:pPr algn="ctr"/>
            <a:r>
              <a:rPr lang="en-IN" sz="4400" b="1" dirty="0">
                <a:effectLst>
                  <a:outerShdw blurRad="38100" dist="38100" dir="2700000" algn="tl">
                    <a:srgbClr val="000000">
                      <a:alpha val="43137"/>
                    </a:srgbClr>
                  </a:outerShdw>
                </a:effectLst>
              </a:rPr>
              <a:t>WHAT IS RELATIONAL OPERATOR</a:t>
            </a:r>
            <a:endParaRPr lang="en-GB"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265D47A-49AA-4562-9548-A567F43575B1}"/>
              </a:ext>
            </a:extLst>
          </p:cNvPr>
          <p:cNvSpPr>
            <a:spLocks noGrp="1"/>
          </p:cNvSpPr>
          <p:nvPr>
            <p:ph idx="1"/>
          </p:nvPr>
        </p:nvSpPr>
        <p:spPr/>
        <p:txBody>
          <a:bodyPr>
            <a:normAutofit/>
          </a:bodyPr>
          <a:lstStyle/>
          <a:p>
            <a:r>
              <a:rPr lang="en-US" sz="3600" b="1" dirty="0"/>
              <a:t>Relational operator is a programming language construct or operator that tests or defines some kind of relation between two entities. ... In languages such as C, relational operators return the integers 0 or 1, where 0 stands for false and any non-zero value stands for true.</a:t>
            </a:r>
            <a:endParaRPr lang="en-GB" sz="3600" b="1" dirty="0"/>
          </a:p>
        </p:txBody>
      </p:sp>
    </p:spTree>
    <p:extLst>
      <p:ext uri="{BB962C8B-B14F-4D97-AF65-F5344CB8AC3E}">
        <p14:creationId xmlns:p14="http://schemas.microsoft.com/office/powerpoint/2010/main" val="285165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9E43-0EB7-4F51-99B7-B38BE195A820}"/>
              </a:ext>
            </a:extLst>
          </p:cNvPr>
          <p:cNvSpPr>
            <a:spLocks noGrp="1"/>
          </p:cNvSpPr>
          <p:nvPr>
            <p:ph type="title"/>
          </p:nvPr>
        </p:nvSpPr>
        <p:spPr/>
        <p:txBody>
          <a:bodyPr>
            <a:normAutofit/>
          </a:bodyPr>
          <a:lstStyle/>
          <a:p>
            <a:pPr algn="ctr"/>
            <a:r>
              <a:rPr lang="en-IN" sz="4400" b="1" dirty="0">
                <a:effectLst>
                  <a:outerShdw blurRad="38100" dist="38100" dir="2700000" algn="tl">
                    <a:srgbClr val="000000">
                      <a:alpha val="43137"/>
                    </a:srgbClr>
                  </a:outerShdw>
                </a:effectLst>
              </a:rPr>
              <a:t>WHAT IS RELATIONAL OPERATOR</a:t>
            </a:r>
            <a:endParaRPr lang="en-GB"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265D47A-49AA-4562-9548-A567F43575B1}"/>
              </a:ext>
            </a:extLst>
          </p:cNvPr>
          <p:cNvSpPr>
            <a:spLocks noGrp="1"/>
          </p:cNvSpPr>
          <p:nvPr>
            <p:ph idx="1"/>
          </p:nvPr>
        </p:nvSpPr>
        <p:spPr/>
        <p:txBody>
          <a:bodyPr>
            <a:normAutofit fontScale="92500"/>
          </a:bodyPr>
          <a:lstStyle/>
          <a:p>
            <a:r>
              <a:rPr lang="en-US" sz="2800" b="1" dirty="0">
                <a:effectLst>
                  <a:outerShdw blurRad="38100" dist="38100" dir="2700000" algn="tl">
                    <a:srgbClr val="000000">
                      <a:alpha val="43137"/>
                    </a:srgbClr>
                  </a:outerShdw>
                </a:effectLst>
              </a:rPr>
              <a:t>Equal to operator: Represented as ‘==’, the equal to operator checks whether the two given operands are equal or not. If so, it returns true. Otherwise it returns false. For example, 5==5 will return true.</a:t>
            </a:r>
          </a:p>
          <a:p>
            <a:r>
              <a:rPr lang="en-US" sz="2800" b="1" dirty="0">
                <a:effectLst>
                  <a:outerShdw blurRad="38100" dist="38100" dir="2700000" algn="tl">
                    <a:srgbClr val="000000">
                      <a:alpha val="43137"/>
                    </a:srgbClr>
                  </a:outerShdw>
                </a:effectLst>
              </a:rPr>
              <a:t>Not equal to operator: Represented as ‘!=’, the not equal to operator checks whether the two given operands are equal or not. If not, it returns true. Otherwise it returns false. It is the exact </a:t>
            </a:r>
            <a:r>
              <a:rPr lang="en-US" sz="2800" b="1" dirty="0" err="1">
                <a:effectLst>
                  <a:outerShdw blurRad="38100" dist="38100" dir="2700000" algn="tl">
                    <a:srgbClr val="000000">
                      <a:alpha val="43137"/>
                    </a:srgbClr>
                  </a:outerShdw>
                </a:effectLst>
              </a:rPr>
              <a:t>boolean</a:t>
            </a:r>
            <a:r>
              <a:rPr lang="en-US" sz="2800" b="1" dirty="0">
                <a:effectLst>
                  <a:outerShdw blurRad="38100" dist="38100" dir="2700000" algn="tl">
                    <a:srgbClr val="000000">
                      <a:alpha val="43137"/>
                    </a:srgbClr>
                  </a:outerShdw>
                </a:effectLst>
              </a:rPr>
              <a:t> complement of the ‘==’ operator. For example, 5!=5 will return false.</a:t>
            </a:r>
            <a:endParaRPr lang="en-GB"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645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9E43-0EB7-4F51-99B7-B38BE195A820}"/>
              </a:ext>
            </a:extLst>
          </p:cNvPr>
          <p:cNvSpPr>
            <a:spLocks noGrp="1"/>
          </p:cNvSpPr>
          <p:nvPr>
            <p:ph type="title"/>
          </p:nvPr>
        </p:nvSpPr>
        <p:spPr/>
        <p:txBody>
          <a:bodyPr>
            <a:normAutofit/>
          </a:bodyPr>
          <a:lstStyle/>
          <a:p>
            <a:pPr algn="ctr"/>
            <a:r>
              <a:rPr lang="en-IN" sz="4000" b="1" dirty="0">
                <a:effectLst>
                  <a:outerShdw blurRad="38100" dist="38100" dir="2700000" algn="tl">
                    <a:srgbClr val="000000">
                      <a:alpha val="43137"/>
                    </a:srgbClr>
                  </a:outerShdw>
                </a:effectLst>
              </a:rPr>
              <a:t>WHAT IS RELATIONAL OPERATOR</a:t>
            </a:r>
            <a:endParaRPr lang="en-GB" sz="4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265D47A-49AA-4562-9548-A567F43575B1}"/>
              </a:ext>
            </a:extLst>
          </p:cNvPr>
          <p:cNvSpPr>
            <a:spLocks noGrp="1"/>
          </p:cNvSpPr>
          <p:nvPr>
            <p:ph idx="1"/>
          </p:nvPr>
        </p:nvSpPr>
        <p:spPr/>
        <p:txBody>
          <a:bodyPr>
            <a:normAutofit fontScale="92500"/>
          </a:bodyPr>
          <a:lstStyle/>
          <a:p>
            <a:r>
              <a:rPr lang="en-US" sz="2800" b="1" dirty="0">
                <a:effectLst>
                  <a:outerShdw blurRad="38100" dist="38100" dir="2700000" algn="tl">
                    <a:srgbClr val="000000">
                      <a:alpha val="43137"/>
                    </a:srgbClr>
                  </a:outerShdw>
                </a:effectLst>
              </a:rPr>
              <a:t>Greater than operator: Represented as ‘&gt;’, the greater than operator checks whether the first operand is greater than the second operand or not. If so, it returns true. Otherwise it returns false. For example, 6&gt;5 will return true.</a:t>
            </a:r>
          </a:p>
          <a:p>
            <a:r>
              <a:rPr lang="en-US" sz="2800" b="1" dirty="0">
                <a:effectLst>
                  <a:outerShdw blurRad="38100" dist="38100" dir="2700000" algn="tl">
                    <a:srgbClr val="000000">
                      <a:alpha val="43137"/>
                    </a:srgbClr>
                  </a:outerShdw>
                </a:effectLst>
              </a:rPr>
              <a:t>Less than operator: Represented as ‘&lt;‘, the less than operator checks whether the first operand is lesser than the second operand. If so, it returns true. Otherwise it returns false. For example, 6&lt;5 will return false.</a:t>
            </a:r>
            <a:endParaRPr lang="en-GB"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580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9E43-0EB7-4F51-99B7-B38BE195A820}"/>
              </a:ext>
            </a:extLst>
          </p:cNvPr>
          <p:cNvSpPr>
            <a:spLocks noGrp="1"/>
          </p:cNvSpPr>
          <p:nvPr>
            <p:ph type="title"/>
          </p:nvPr>
        </p:nvSpPr>
        <p:spPr/>
        <p:txBody>
          <a:bodyPr>
            <a:normAutofit/>
          </a:bodyPr>
          <a:lstStyle/>
          <a:p>
            <a:pPr algn="ctr"/>
            <a:r>
              <a:rPr lang="en-IN" sz="4000" b="1" dirty="0">
                <a:effectLst>
                  <a:outerShdw blurRad="38100" dist="38100" dir="2700000" algn="tl">
                    <a:srgbClr val="000000">
                      <a:alpha val="43137"/>
                    </a:srgbClr>
                  </a:outerShdw>
                </a:effectLst>
              </a:rPr>
              <a:t>WHAT IS RELATIONAL OPERATOR</a:t>
            </a:r>
            <a:endParaRPr lang="en-GB" sz="4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265D47A-49AA-4562-9548-A567F43575B1}"/>
              </a:ext>
            </a:extLst>
          </p:cNvPr>
          <p:cNvSpPr>
            <a:spLocks noGrp="1"/>
          </p:cNvSpPr>
          <p:nvPr>
            <p:ph idx="1"/>
          </p:nvPr>
        </p:nvSpPr>
        <p:spPr/>
        <p:txBody>
          <a:bodyPr>
            <a:normAutofit fontScale="92500" lnSpcReduction="10000"/>
          </a:bodyPr>
          <a:lstStyle/>
          <a:p>
            <a:r>
              <a:rPr lang="en-US" sz="2800" b="1" dirty="0">
                <a:effectLst>
                  <a:outerShdw blurRad="38100" dist="38100" dir="2700000" algn="tl">
                    <a:srgbClr val="000000">
                      <a:alpha val="43137"/>
                    </a:srgbClr>
                  </a:outerShdw>
                </a:effectLst>
              </a:rPr>
              <a:t>Greater than or equal to operator: Represented as ‘&gt;=’, the greater than or equal to operator checks whether the first operand is greater than or equal to the second operand. If so, it returns true else it returns false. For example, 5&gt;=5 will return true.</a:t>
            </a:r>
          </a:p>
          <a:p>
            <a:r>
              <a:rPr lang="en-US" sz="2800" b="1" dirty="0">
                <a:effectLst>
                  <a:outerShdw blurRad="38100" dist="38100" dir="2700000" algn="tl">
                    <a:srgbClr val="000000">
                      <a:alpha val="43137"/>
                    </a:srgbClr>
                  </a:outerShdw>
                </a:effectLst>
              </a:rPr>
              <a:t>Less than or equal to operator: Represented as ‘&lt;=’, the less than or equal </a:t>
            </a:r>
            <a:r>
              <a:rPr lang="en-US" sz="2800" b="1" dirty="0" err="1">
                <a:effectLst>
                  <a:outerShdw blurRad="38100" dist="38100" dir="2700000" algn="tl">
                    <a:srgbClr val="000000">
                      <a:alpha val="43137"/>
                    </a:srgbClr>
                  </a:outerShdw>
                </a:effectLst>
              </a:rPr>
              <a:t>tooperator</a:t>
            </a:r>
            <a:r>
              <a:rPr lang="en-US" sz="2800" b="1" dirty="0">
                <a:effectLst>
                  <a:outerShdw blurRad="38100" dist="38100" dir="2700000" algn="tl">
                    <a:srgbClr val="000000">
                      <a:alpha val="43137"/>
                    </a:srgbClr>
                  </a:outerShdw>
                </a:effectLst>
              </a:rPr>
              <a:t> checks whether the first operand is less than or equal to the second operand. If so, it returns true else false. For example, 5&lt;=5 will also return true.</a:t>
            </a:r>
            <a:endParaRPr lang="en-GB"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1459710"/>
      </p:ext>
    </p:extLst>
  </p:cSld>
  <p:clrMapOvr>
    <a:masterClrMapping/>
  </p:clrMapOvr>
</p:sld>
</file>

<file path=ppt/theme/theme1.xml><?xml version="1.0" encoding="utf-8"?>
<a:theme xmlns:a="http://schemas.openxmlformats.org/drawingml/2006/main" name="Berli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TotalTime>
  <Words>359</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Trebuchet MS</vt:lpstr>
      <vt:lpstr>Berlin</vt:lpstr>
      <vt:lpstr>WHAT IS RELATIONAL OPERATOR</vt:lpstr>
      <vt:lpstr>WHAT IS RELATIONAL OPERATOR</vt:lpstr>
      <vt:lpstr>WHAT IS RELATIONAL OPERATOR</vt:lpstr>
      <vt:lpstr>WHAT IS RELATIONAL OPERATOR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RELATIONAL OPERATOR</dc:title>
  <dc:creator>sanjug sonowal</dc:creator>
  <cp:lastModifiedBy>sanjug sonowal</cp:lastModifiedBy>
  <cp:revision>1</cp:revision>
  <dcterms:created xsi:type="dcterms:W3CDTF">2020-08-15T13:50:05Z</dcterms:created>
  <dcterms:modified xsi:type="dcterms:W3CDTF">2020-08-15T13:58:31Z</dcterms:modified>
</cp:coreProperties>
</file>