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CCCE68-CDA1-4B7C-B469-AC4C3C2B2549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811F5C-0B10-447E-AC39-5738BA5BD04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04664"/>
            <a:ext cx="7924800" cy="1143000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tlefield Laser" panose="00000400000000000000" pitchFamily="2" charset="0"/>
              </a:rPr>
              <a:t>Variables  and keywords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 variable in simple terms is a storage place which has some memory allocated to it. Basically, a variable used to store some form of data. Different types of variables require different amounts of memory, and have some specific set of operations which can be applied on them.</a:t>
            </a:r>
            <a:endParaRPr lang="en-IN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uhaus 93" panose="04030905020B02020C02" pitchFamily="82" charset="0"/>
              </a:rPr>
              <a:t>THERE ARE 32 KEYWORDS IN C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772817"/>
            <a:ext cx="7920880" cy="3816423"/>
          </a:xfrm>
        </p:spPr>
      </p:pic>
    </p:spTree>
    <p:extLst>
      <p:ext uri="{BB962C8B-B14F-4D97-AF65-F5344CB8AC3E}">
        <p14:creationId xmlns:p14="http://schemas.microsoft.com/office/powerpoint/2010/main" val="41810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Variable 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568" y="1772816"/>
            <a:ext cx="7924800" cy="25202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Berlin Sans FB Demi" panose="020E0802020502020306" pitchFamily="34" charset="0"/>
              </a:rPr>
              <a:t> type </a:t>
            </a:r>
            <a:r>
              <a:rPr lang="en-US" sz="3200" b="1" dirty="0" err="1">
                <a:solidFill>
                  <a:srgbClr val="00B0F0"/>
                </a:solidFill>
                <a:latin typeface="Berlin Sans FB Demi" panose="020E0802020502020306" pitchFamily="34" charset="0"/>
              </a:rPr>
              <a:t>variable_name</a:t>
            </a:r>
            <a:r>
              <a:rPr lang="en-US" sz="3200" b="1" dirty="0">
                <a:solidFill>
                  <a:srgbClr val="00B0F0"/>
                </a:solidFill>
                <a:latin typeface="Berlin Sans FB Demi" panose="020E0802020502020306" pitchFamily="34" charset="0"/>
              </a:rPr>
              <a:t>;</a:t>
            </a:r>
          </a:p>
          <a:p>
            <a:r>
              <a:rPr lang="en-US" sz="3200" b="1" dirty="0">
                <a:solidFill>
                  <a:srgbClr val="00B0F0"/>
                </a:solidFill>
                <a:latin typeface="Berlin Sans FB Demi" panose="020E0802020502020306" pitchFamily="34" charset="0"/>
              </a:rPr>
              <a:t>    or for multiple variables:</a:t>
            </a:r>
          </a:p>
          <a:p>
            <a:r>
              <a:rPr lang="en-US" sz="3200" b="1" dirty="0">
                <a:solidFill>
                  <a:srgbClr val="00B0F0"/>
                </a:solidFill>
                <a:latin typeface="Berlin Sans FB Demi" panose="020E0802020502020306" pitchFamily="34" charset="0"/>
              </a:rPr>
              <a:t>  type variable1_name, variable2_name, variable3_name;</a:t>
            </a:r>
            <a:endParaRPr lang="en-IN" sz="3200" b="1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94" y="4353099"/>
            <a:ext cx="31432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13" y="5301208"/>
            <a:ext cx="523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8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  <a:latin typeface="Bauhaus 93" panose="04030905020B02020C02" pitchFamily="82" charset="0"/>
              </a:rPr>
              <a:t>Rules of defining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can have alphabets, digits, and underscore.</a:t>
            </a:r>
          </a:p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name can start with the alphabet, and underscore only. It can’t start with a digit.</a:t>
            </a:r>
          </a:p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whitespace is allowed within the variable name.</a:t>
            </a:r>
          </a:p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name must not be any reserved word or keyword, e.g. </a:t>
            </a:r>
            <a:r>
              <a:rPr lang="en-US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Types of Variables in C</a:t>
            </a:r>
            <a:endParaRPr lang="en-IN" sz="60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1. </a:t>
            </a:r>
            <a:r>
              <a:rPr lang="en-US" sz="40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Local Variable</a:t>
            </a:r>
            <a:br>
              <a:rPr lang="en-US" sz="4000" dirty="0">
                <a:solidFill>
                  <a:srgbClr val="FFC000"/>
                </a:solidFill>
                <a:latin typeface="Berlin Sans FB Demi" panose="020E0802020502020306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Berlin Sans FB Demi" panose="020E0802020502020306" pitchFamily="34" charset="0"/>
              </a:rPr>
              <a:t>A variable that is declared and used inside the function or block is called local variable.</a:t>
            </a:r>
            <a:br>
              <a:rPr lang="en-US" sz="4000" dirty="0">
                <a:solidFill>
                  <a:srgbClr val="0070C0"/>
                </a:solidFill>
                <a:latin typeface="Berlin Sans FB Demi" panose="020E0802020502020306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Berlin Sans FB Demi" panose="020E0802020502020306" pitchFamily="34" charset="0"/>
              </a:rPr>
              <a:t>It’s scope is limited to function or </a:t>
            </a:r>
            <a:r>
              <a:rPr lang="en-US" sz="4000" dirty="0" err="1">
                <a:solidFill>
                  <a:srgbClr val="0070C0"/>
                </a:solidFill>
                <a:latin typeface="Berlin Sans FB Demi" panose="020E0802020502020306" pitchFamily="34" charset="0"/>
              </a:rPr>
              <a:t>block.It</a:t>
            </a:r>
            <a:r>
              <a:rPr lang="en-US" sz="4000" dirty="0">
                <a:solidFill>
                  <a:srgbClr val="0070C0"/>
                </a:solidFill>
                <a:latin typeface="Berlin Sans FB Demi" panose="020E0802020502020306" pitchFamily="34" charset="0"/>
              </a:rPr>
              <a:t> cannot be used outside the block</a:t>
            </a:r>
            <a:endParaRPr lang="en-IN" sz="4000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3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00B050"/>
                </a:solidFill>
                <a:latin typeface="Bauhaus 93" panose="04030905020B02020C02" pitchFamily="82" charset="0"/>
              </a:rPr>
              <a:t>Local variables declaration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276873"/>
            <a:ext cx="5613574" cy="245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8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B050"/>
                </a:solidFill>
                <a:latin typeface="Bauhaus 93" panose="04030905020B02020C02" pitchFamily="82" charset="0"/>
              </a:rPr>
              <a:t>global variables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2. Global Variable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A variable that is declared outside the function or block is called a global variable.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It is declared at the starting of program. It is available to all the functions.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B050"/>
                </a:solidFill>
                <a:latin typeface="Bauhaus 93" panose="04030905020B02020C02" pitchFamily="82" charset="0"/>
              </a:rPr>
              <a:t>global variables declaration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247900"/>
            <a:ext cx="6408712" cy="31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29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00B050"/>
                </a:solidFill>
                <a:latin typeface="Bauhaus 93" panose="04030905020B02020C02" pitchFamily="82" charset="0"/>
              </a:rPr>
              <a:t>static variables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3.Static Variable</a:t>
            </a:r>
            <a:b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that retains its value between multiple function calls is known as static variable.</a:t>
            </a:r>
            <a:b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declared with the static keyword.</a:t>
            </a:r>
            <a:endParaRPr lang="en-IN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1070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00B050"/>
                </a:solidFill>
                <a:latin typeface="Bauhaus 93" panose="04030905020B02020C02" pitchFamily="82" charset="0"/>
              </a:rPr>
              <a:t>What is keywords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Keywords are specific reserved words in C each of which has a specific feature associated with it. Almost all of the words which help us use the functionality of the C language are included in the list of keywords. So you can imagine that the list of keywords is not going to be a small one!</a:t>
            </a:r>
            <a:endParaRPr lang="en-IN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00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378</TotalTime>
  <Words>346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Battlefield Laser</vt:lpstr>
      <vt:lpstr>Bauhaus 93</vt:lpstr>
      <vt:lpstr>Berlin Sans FB Demi</vt:lpstr>
      <vt:lpstr>Book Antiqua</vt:lpstr>
      <vt:lpstr>Lucida Sans</vt:lpstr>
      <vt:lpstr>Wingdings</vt:lpstr>
      <vt:lpstr>Wingdings 2</vt:lpstr>
      <vt:lpstr>Wingdings 3</vt:lpstr>
      <vt:lpstr>Apex</vt:lpstr>
      <vt:lpstr>Variables  and keywords in c</vt:lpstr>
      <vt:lpstr>Variable  declaration</vt:lpstr>
      <vt:lpstr>Rules of defining variables</vt:lpstr>
      <vt:lpstr>Types of Variables in C</vt:lpstr>
      <vt:lpstr>Local variables declaration</vt:lpstr>
      <vt:lpstr>global variables declaration</vt:lpstr>
      <vt:lpstr>global variables declaration</vt:lpstr>
      <vt:lpstr>static variables declaration</vt:lpstr>
      <vt:lpstr>What is keywords ?</vt:lpstr>
      <vt:lpstr>THERE ARE 32 KEYWORDS IN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SANJUG SONOWAL</dc:creator>
  <cp:lastModifiedBy>SANJUG SONOWAL</cp:lastModifiedBy>
  <cp:revision>10</cp:revision>
  <dcterms:created xsi:type="dcterms:W3CDTF">2020-07-31T10:03:08Z</dcterms:created>
  <dcterms:modified xsi:type="dcterms:W3CDTF">2020-08-03T08:54:06Z</dcterms:modified>
</cp:coreProperties>
</file>