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1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1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92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1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8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6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7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8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9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B20D-45D5-44AA-9C7C-690FFB50C33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52CEB-D9D6-42AA-BCF5-7AEADA714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2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5640-4143-4C17-9D6B-F9F1294E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1650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DATA 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42EB-705F-481A-96D9-3DBFF8A9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32" y="1534278"/>
            <a:ext cx="9442850" cy="4644100"/>
          </a:xfrm>
        </p:spPr>
        <p:txBody>
          <a:bodyPr>
            <a:normAutofit fontScale="92500" lnSpcReduction="20000"/>
          </a:bodyPr>
          <a:lstStyle/>
          <a:p>
            <a:r>
              <a:rPr lang="en-IN" sz="3300" b="1" dirty="0"/>
              <a:t>INT :- </a:t>
            </a:r>
            <a:r>
              <a:rPr lang="en-US" sz="3300" b="1" dirty="0">
                <a:solidFill>
                  <a:srgbClr val="00B0F0"/>
                </a:solidFill>
              </a:rPr>
              <a:t>As the name suggests, an int variable is used to store an integer.</a:t>
            </a:r>
            <a:endParaRPr lang="en-IN" sz="3300" b="1" dirty="0">
              <a:solidFill>
                <a:srgbClr val="00B0F0"/>
              </a:solidFill>
            </a:endParaRPr>
          </a:p>
          <a:p>
            <a:r>
              <a:rPr lang="en-IN" sz="3300" b="1" dirty="0"/>
              <a:t>FLOAT :- </a:t>
            </a:r>
            <a:r>
              <a:rPr lang="en-US" sz="3300" b="1" dirty="0">
                <a:solidFill>
                  <a:srgbClr val="00B0F0"/>
                </a:solidFill>
              </a:rPr>
              <a:t>It is used to store decimal numbers (numbers with floating point value) with single precision.</a:t>
            </a:r>
            <a:endParaRPr lang="en-IN" sz="3300" b="1" dirty="0">
              <a:solidFill>
                <a:srgbClr val="00B0F0"/>
              </a:solidFill>
            </a:endParaRPr>
          </a:p>
          <a:p>
            <a:r>
              <a:rPr lang="en-IN" sz="3300" b="1" dirty="0"/>
              <a:t>CHAR :- </a:t>
            </a:r>
            <a:r>
              <a:rPr lang="en-US" sz="3300" b="1" dirty="0">
                <a:solidFill>
                  <a:srgbClr val="00B0F0"/>
                </a:solidFill>
              </a:rPr>
              <a:t>The most basic data type in C. It stores a single character and requires a single byte of memory in almost all compilers.</a:t>
            </a:r>
            <a:endParaRPr lang="en-IN" sz="3300" b="1" dirty="0">
              <a:solidFill>
                <a:srgbClr val="00B0F0"/>
              </a:solidFill>
            </a:endParaRPr>
          </a:p>
          <a:p>
            <a:r>
              <a:rPr lang="en-IN" sz="3300" b="1" dirty="0"/>
              <a:t>DOUBLE :- </a:t>
            </a:r>
            <a:r>
              <a:rPr lang="en-US" sz="3300" b="1" dirty="0">
                <a:solidFill>
                  <a:srgbClr val="00B0F0"/>
                </a:solidFill>
              </a:rPr>
              <a:t>It is used to store decimal numbers (numbers with floating point value) with double precision.</a:t>
            </a:r>
            <a:endParaRPr lang="en-IN" sz="3300" b="1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6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A05794-8A15-4BD9-B09C-4C0B0DBC9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81833"/>
              </p:ext>
            </p:extLst>
          </p:nvPr>
        </p:nvGraphicFramePr>
        <p:xfrm>
          <a:off x="111212" y="86497"/>
          <a:ext cx="11331145" cy="69814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91746">
                  <a:extLst>
                    <a:ext uri="{9D8B030D-6E8A-4147-A177-3AD203B41FA5}">
                      <a16:colId xmlns:a16="http://schemas.microsoft.com/office/drawing/2014/main" val="1020403644"/>
                    </a:ext>
                  </a:extLst>
                </a:gridCol>
                <a:gridCol w="2973825">
                  <a:extLst>
                    <a:ext uri="{9D8B030D-6E8A-4147-A177-3AD203B41FA5}">
                      <a16:colId xmlns:a16="http://schemas.microsoft.com/office/drawing/2014/main" val="3181511332"/>
                    </a:ext>
                  </a:extLst>
                </a:gridCol>
                <a:gridCol w="2832787">
                  <a:extLst>
                    <a:ext uri="{9D8B030D-6E8A-4147-A177-3AD203B41FA5}">
                      <a16:colId xmlns:a16="http://schemas.microsoft.com/office/drawing/2014/main" val="1167732573"/>
                    </a:ext>
                  </a:extLst>
                </a:gridCol>
                <a:gridCol w="2832787">
                  <a:extLst>
                    <a:ext uri="{9D8B030D-6E8A-4147-A177-3AD203B41FA5}">
                      <a16:colId xmlns:a16="http://schemas.microsoft.com/office/drawing/2014/main" val="2978538119"/>
                    </a:ext>
                  </a:extLst>
                </a:gridCol>
              </a:tblGrid>
              <a:tr h="5212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MEMORY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FORMAT SPECIFIER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25912"/>
                  </a:ext>
                </a:extLst>
              </a:tr>
              <a:tr h="521295">
                <a:tc>
                  <a:txBody>
                    <a:bodyPr/>
                    <a:lstStyle/>
                    <a:p>
                      <a:r>
                        <a:rPr lang="en-IN" dirty="0"/>
                        <a:t>short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hd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95807"/>
                  </a:ext>
                </a:extLst>
              </a:tr>
              <a:tr h="521295">
                <a:tc>
                  <a:txBody>
                    <a:bodyPr/>
                    <a:lstStyle/>
                    <a:p>
                      <a:r>
                        <a:rPr lang="en-IN" dirty="0"/>
                        <a:t>unsigned short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65,535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%hu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63537"/>
                  </a:ext>
                </a:extLst>
              </a:tr>
              <a:tr h="521295">
                <a:tc>
                  <a:txBody>
                    <a:bodyPr/>
                    <a:lstStyle/>
                    <a:p>
                      <a:r>
                        <a:rPr lang="en-IN" dirty="0"/>
                        <a:t>unsigned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4,294,967,295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2450"/>
                  </a:ext>
                </a:extLst>
              </a:tr>
              <a:tr h="744707">
                <a:tc>
                  <a:txBody>
                    <a:bodyPr/>
                    <a:lstStyle/>
                    <a:p>
                      <a:r>
                        <a:rPr lang="en-IN" dirty="0"/>
                        <a:t>long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-2,147,483,648 to 2,147,483,647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70457"/>
                  </a:ext>
                </a:extLst>
              </a:tr>
              <a:tr h="521295">
                <a:tc>
                  <a:txBody>
                    <a:bodyPr/>
                    <a:lstStyle/>
                    <a:p>
                      <a:r>
                        <a:rPr lang="en-IN" dirty="0"/>
                        <a:t>unsigned long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4,294,967,295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94000"/>
                  </a:ext>
                </a:extLst>
              </a:tr>
              <a:tr h="521295">
                <a:tc>
                  <a:txBody>
                    <a:bodyPr/>
                    <a:lstStyle/>
                    <a:p>
                      <a:r>
                        <a:rPr lang="en-IN" dirty="0"/>
                        <a:t>long </a:t>
                      </a:r>
                      <a:r>
                        <a:rPr lang="en-IN" dirty="0" err="1"/>
                        <a:t>long</a:t>
                      </a:r>
                      <a:r>
                        <a:rPr lang="en-IN" dirty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-(2^63) to (2^63)-1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96790"/>
                  </a:ext>
                </a:extLst>
              </a:tr>
              <a:tr h="816312">
                <a:tc>
                  <a:txBody>
                    <a:bodyPr/>
                    <a:lstStyle/>
                    <a:p>
                      <a:r>
                        <a:rPr lang="en-IN" dirty="0"/>
                        <a:t>unsigned long </a:t>
                      </a:r>
                      <a:r>
                        <a:rPr lang="en-IN" dirty="0" err="1"/>
                        <a:t>long</a:t>
                      </a:r>
                      <a:r>
                        <a:rPr lang="en-IN" dirty="0"/>
                        <a:t>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18,446,744,073,709,551,615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llu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93121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r>
                        <a:rPr lang="en-IN" dirty="0"/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36995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r>
                        <a:rPr lang="en-IN" dirty="0"/>
                        <a:t>unsigned 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255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28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r>
                        <a:rPr lang="en-IN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62270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81597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r>
                        <a:rPr lang="en-IN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  <a:r>
                        <a:rPr lang="en-IN" dirty="0" err="1"/>
                        <a:t>Lf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79082"/>
                  </a:ext>
                </a:extLst>
              </a:tr>
              <a:tr h="3265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7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812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193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DATA TYPES IN 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</dc:title>
  <dc:creator>SANJUG SONOWAL</dc:creator>
  <cp:lastModifiedBy>SANJUG SONOWAL</cp:lastModifiedBy>
  <cp:revision>5</cp:revision>
  <dcterms:created xsi:type="dcterms:W3CDTF">2020-08-05T08:41:52Z</dcterms:created>
  <dcterms:modified xsi:type="dcterms:W3CDTF">2020-08-05T11:01:08Z</dcterms:modified>
</cp:coreProperties>
</file>