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63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D0DA-904B-40C6-A29A-C73CDE4C00AE}" type="datetimeFigureOut">
              <a:rPr lang="en-US" smtClean="0"/>
              <a:t>08-Oct-20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8895C-4E32-423E-809E-CFEEE97BC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22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D0DA-904B-40C6-A29A-C73CDE4C00AE}" type="datetimeFigureOut">
              <a:rPr lang="en-US" smtClean="0"/>
              <a:t>08-Oct-20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8895C-4E32-423E-809E-CFEEE97BC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04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5F55D0DA-904B-40C6-A29A-C73CDE4C00AE}" type="datetimeFigureOut">
              <a:rPr lang="en-US" smtClean="0"/>
              <a:t>08-Oct-20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13F8895C-4E32-423E-809E-CFEEE97BC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617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D0DA-904B-40C6-A29A-C73CDE4C00AE}" type="datetimeFigureOut">
              <a:rPr lang="en-US" smtClean="0"/>
              <a:t>08-Oct-20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8895C-4E32-423E-809E-CFEEE97BC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16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F55D0DA-904B-40C6-A29A-C73CDE4C00AE}" type="datetimeFigureOut">
              <a:rPr lang="en-US" smtClean="0"/>
              <a:t>08-Oct-20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F8895C-4E32-423E-809E-CFEEE97BC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758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D0DA-904B-40C6-A29A-C73CDE4C00AE}" type="datetimeFigureOut">
              <a:rPr lang="en-US" smtClean="0"/>
              <a:t>08-Oct-20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8895C-4E32-423E-809E-CFEEE97BC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21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D0DA-904B-40C6-A29A-C73CDE4C00AE}" type="datetimeFigureOut">
              <a:rPr lang="en-US" smtClean="0"/>
              <a:t>08-Oct-20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8895C-4E32-423E-809E-CFEEE97BC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744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D0DA-904B-40C6-A29A-C73CDE4C00AE}" type="datetimeFigureOut">
              <a:rPr lang="en-US" smtClean="0"/>
              <a:t>08-Oct-20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8895C-4E32-423E-809E-CFEEE97BC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64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D0DA-904B-40C6-A29A-C73CDE4C00AE}" type="datetimeFigureOut">
              <a:rPr lang="en-US" smtClean="0"/>
              <a:t>08-Oct-20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8895C-4E32-423E-809E-CFEEE97BC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96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D0DA-904B-40C6-A29A-C73CDE4C00AE}" type="datetimeFigureOut">
              <a:rPr lang="en-US" smtClean="0"/>
              <a:t>08-Oct-20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8895C-4E32-423E-809E-CFEEE97BC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339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D0DA-904B-40C6-A29A-C73CDE4C00AE}" type="datetimeFigureOut">
              <a:rPr lang="en-US" smtClean="0"/>
              <a:t>08-Oct-20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8895C-4E32-423E-809E-CFEEE97BC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244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F55D0DA-904B-40C6-A29A-C73CDE4C00AE}" type="datetimeFigureOut">
              <a:rPr lang="en-US" smtClean="0"/>
              <a:t>08-Oct-20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13F8895C-4E32-423E-809E-CFEEE97BC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733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E0A9-C97F-455B-B49B-AA658F2636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CLASSES AND OBJECTS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E67DFD-EE52-454F-9A84-9BE3BDA14F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VB .NET</a:t>
            </a:r>
          </a:p>
        </p:txBody>
      </p:sp>
    </p:spTree>
    <p:extLst>
      <p:ext uri="{BB962C8B-B14F-4D97-AF65-F5344CB8AC3E}">
        <p14:creationId xmlns:p14="http://schemas.microsoft.com/office/powerpoint/2010/main" val="244571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E9A0A-8281-4BB0-B7B9-42AF44E1A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CLASSES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DC6CA-3780-4387-AAE1-E71D3BFBE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A class definition starts with the keyword Class followed by the class name; and the class body, ended by the End Class statement.</a:t>
            </a:r>
          </a:p>
        </p:txBody>
      </p:sp>
    </p:spTree>
    <p:extLst>
      <p:ext uri="{BB962C8B-B14F-4D97-AF65-F5344CB8AC3E}">
        <p14:creationId xmlns:p14="http://schemas.microsoft.com/office/powerpoint/2010/main" val="3709460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AC3B8-C9AD-4F53-ADDA-1FCA64D47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CLASS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AA72D-DAB4-48B9-A9A3-B1C29C82E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4800" b="1" dirty="0">
                <a:latin typeface="Arial Narrow" panose="020B0606020202030204" pitchFamily="34" charset="0"/>
              </a:rPr>
              <a:t>CLASSES AND OBJECT BOTH ARE INTERRELATED THE CLASS IN VISUAL BASIC .NET IS NOTHING BUT A COLLECTIONS OF VARIOUS DATA MEMBERS (FIELDS,PROPERTIES ETC) AND MEMBER FUNCTIONS. THE OBJECT IN VISUAL BASIC IS AN INSTANCE OF A CLASS TO ACCESS THE DEFINED PROPERTIES AND METHODS.</a:t>
            </a:r>
          </a:p>
        </p:txBody>
      </p:sp>
    </p:spTree>
    <p:extLst>
      <p:ext uri="{BB962C8B-B14F-4D97-AF65-F5344CB8AC3E}">
        <p14:creationId xmlns:p14="http://schemas.microsoft.com/office/powerpoint/2010/main" val="1494519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EA761-4929-4EC3-B69E-55BC385FF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CREATION EXAMPLE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3B72401-5D35-49A1-AA71-DF3173B86E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02919" y="3084216"/>
            <a:ext cx="946787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Class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Arial Unicode MS"/>
              </a:rPr>
              <a:t>Customer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Public Property 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Arial Unicode MS"/>
              </a:rPr>
              <a:t>AccountNumber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As Integer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End Class</a:t>
            </a:r>
          </a:p>
        </p:txBody>
      </p:sp>
    </p:spTree>
    <p:extLst>
      <p:ext uri="{BB962C8B-B14F-4D97-AF65-F5344CB8AC3E}">
        <p14:creationId xmlns:p14="http://schemas.microsoft.com/office/powerpoint/2010/main" val="2242479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EA761-4929-4EC3-B69E-55BC385FF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OBJECT 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3B72401-5D35-49A1-AA71-DF3173B86E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02919" y="2837995"/>
            <a:ext cx="9467877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OBJECT IS AN INSTANCE OF A CLASS AND THAT CAN BE USED TO ACCESS THE DATA MEMBER AND MEMBER FUNCTIONS OF A CLASS.</a:t>
            </a:r>
          </a:p>
        </p:txBody>
      </p:sp>
    </p:spTree>
    <p:extLst>
      <p:ext uri="{BB962C8B-B14F-4D97-AF65-F5344CB8AC3E}">
        <p14:creationId xmlns:p14="http://schemas.microsoft.com/office/powerpoint/2010/main" val="3424702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EA761-4929-4EC3-B69E-55BC385FF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CREATION EXAMBLE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3B72401-5D35-49A1-AA71-DF3173B86E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731425" y="3207543"/>
            <a:ext cx="94678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Dim 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nextCustomer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 As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NEW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 Customer</a:t>
            </a:r>
          </a:p>
        </p:txBody>
      </p:sp>
    </p:spTree>
    <p:extLst>
      <p:ext uri="{BB962C8B-B14F-4D97-AF65-F5344CB8AC3E}">
        <p14:creationId xmlns:p14="http://schemas.microsoft.com/office/powerpoint/2010/main" val="2409788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EA761-4929-4EC3-B69E-55BC385FF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CLASS THROUH OBJECT EXAMBLE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3B72401-5D35-49A1-AA71-DF3173B86E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63352" y="3224321"/>
            <a:ext cx="1138056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nextCustomer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AccountNumber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200" b="1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= AccountNumber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 + 1</a:t>
            </a:r>
          </a:p>
        </p:txBody>
      </p:sp>
    </p:spTree>
    <p:extLst>
      <p:ext uri="{BB962C8B-B14F-4D97-AF65-F5344CB8AC3E}">
        <p14:creationId xmlns:p14="http://schemas.microsoft.com/office/powerpoint/2010/main" val="4081307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EA761-4929-4EC3-B69E-55BC385FF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AND OBJECTS EXAMPLE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C2E4B56-403F-4561-938F-BF44AB147690}"/>
              </a:ext>
            </a:extLst>
          </p:cNvPr>
          <p:cNvSpPr/>
          <p:nvPr/>
        </p:nvSpPr>
        <p:spPr>
          <a:xfrm>
            <a:off x="3855665" y="1993140"/>
            <a:ext cx="3858935" cy="125834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CAR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D1817B8-3934-47C0-8EDB-3FDBB94B08C9}"/>
              </a:ext>
            </a:extLst>
          </p:cNvPr>
          <p:cNvSpPr/>
          <p:nvPr/>
        </p:nvSpPr>
        <p:spPr>
          <a:xfrm>
            <a:off x="1661021" y="4435890"/>
            <a:ext cx="3858935" cy="125834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BMW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8B4C66E-3850-4F60-B042-280B9A74451C}"/>
              </a:ext>
            </a:extLst>
          </p:cNvPr>
          <p:cNvSpPr/>
          <p:nvPr/>
        </p:nvSpPr>
        <p:spPr>
          <a:xfrm>
            <a:off x="6742121" y="4435890"/>
            <a:ext cx="3858935" cy="125834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VERNA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8633E20-E671-44A6-ACFB-0DDD0E880782}"/>
              </a:ext>
            </a:extLst>
          </p:cNvPr>
          <p:cNvCxnSpPr/>
          <p:nvPr/>
        </p:nvCxnSpPr>
        <p:spPr>
          <a:xfrm flipH="1">
            <a:off x="3328416" y="3282696"/>
            <a:ext cx="1170432" cy="1153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A21A131-3E1A-4551-B36D-DF14C3BA6962}"/>
              </a:ext>
            </a:extLst>
          </p:cNvPr>
          <p:cNvCxnSpPr/>
          <p:nvPr/>
        </p:nvCxnSpPr>
        <p:spPr>
          <a:xfrm>
            <a:off x="6858000" y="3267092"/>
            <a:ext cx="1472184" cy="1168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B7DFADA-79E5-4DCF-8C0C-84CED1E52329}"/>
              </a:ext>
            </a:extLst>
          </p:cNvPr>
          <p:cNvCxnSpPr/>
          <p:nvPr/>
        </p:nvCxnSpPr>
        <p:spPr>
          <a:xfrm>
            <a:off x="7763256" y="2485238"/>
            <a:ext cx="1490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F0EF428C-0675-4FFD-96FD-D1F60CEB0118}"/>
              </a:ext>
            </a:extLst>
          </p:cNvPr>
          <p:cNvSpPr/>
          <p:nvPr/>
        </p:nvSpPr>
        <p:spPr>
          <a:xfrm>
            <a:off x="9253728" y="1993140"/>
            <a:ext cx="2039112" cy="8963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C637F6-8E05-4429-915C-9E90FA4F0154}"/>
              </a:ext>
            </a:extLst>
          </p:cNvPr>
          <p:cNvSpPr txBox="1"/>
          <p:nvPr/>
        </p:nvSpPr>
        <p:spPr>
          <a:xfrm>
            <a:off x="9832736" y="2300572"/>
            <a:ext cx="96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209BCD0-8017-46FD-8308-572A594DE932}"/>
              </a:ext>
            </a:extLst>
          </p:cNvPr>
          <p:cNvCxnSpPr/>
          <p:nvPr/>
        </p:nvCxnSpPr>
        <p:spPr>
          <a:xfrm flipH="1" flipV="1">
            <a:off x="1202919" y="3859293"/>
            <a:ext cx="836193" cy="576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439B7A5F-53CA-4DB6-B699-FEF12628CEE2}"/>
              </a:ext>
            </a:extLst>
          </p:cNvPr>
          <p:cNvSpPr/>
          <p:nvPr/>
        </p:nvSpPr>
        <p:spPr>
          <a:xfrm>
            <a:off x="277425" y="2946130"/>
            <a:ext cx="2039112" cy="8963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215152A-CEE9-499C-B51F-B735C7D18257}"/>
              </a:ext>
            </a:extLst>
          </p:cNvPr>
          <p:cNvSpPr/>
          <p:nvPr/>
        </p:nvSpPr>
        <p:spPr>
          <a:xfrm>
            <a:off x="9832736" y="3264408"/>
            <a:ext cx="2039112" cy="8963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0DC50B6-6EA4-4951-A59F-E4A52835EF60}"/>
              </a:ext>
            </a:extLst>
          </p:cNvPr>
          <p:cNvCxnSpPr>
            <a:endCxn id="22" idx="3"/>
          </p:cNvCxnSpPr>
          <p:nvPr/>
        </p:nvCxnSpPr>
        <p:spPr>
          <a:xfrm flipV="1">
            <a:off x="9253728" y="4029503"/>
            <a:ext cx="877629" cy="406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05F33B0-F83E-4388-A49B-90A46876079B}"/>
              </a:ext>
            </a:extLst>
          </p:cNvPr>
          <p:cNvSpPr txBox="1"/>
          <p:nvPr/>
        </p:nvSpPr>
        <p:spPr>
          <a:xfrm>
            <a:off x="771171" y="3193263"/>
            <a:ext cx="147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EFCB2B6-C616-4063-831C-C008E11A62BB}"/>
              </a:ext>
            </a:extLst>
          </p:cNvPr>
          <p:cNvSpPr txBox="1"/>
          <p:nvPr/>
        </p:nvSpPr>
        <p:spPr>
          <a:xfrm>
            <a:off x="10398721" y="3558921"/>
            <a:ext cx="147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13105758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148</TotalTime>
  <Words>162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Narrow</vt:lpstr>
      <vt:lpstr>Arial Unicode MS</vt:lpstr>
      <vt:lpstr>Corbel</vt:lpstr>
      <vt:lpstr>Wingdings</vt:lpstr>
      <vt:lpstr>Banded</vt:lpstr>
      <vt:lpstr>CLASSES AND OBJECTS</vt:lpstr>
      <vt:lpstr>WHAT IS CLASSES ?</vt:lpstr>
      <vt:lpstr>WHAT IS CLASS ?</vt:lpstr>
      <vt:lpstr>CLASS CREATION EXAMPLE</vt:lpstr>
      <vt:lpstr>WHAT IS OBJECT ?</vt:lpstr>
      <vt:lpstr>OBJECT CREATION EXAMBLE</vt:lpstr>
      <vt:lpstr>ACCESS CLASS THROUH OBJECT EXAMBLE</vt:lpstr>
      <vt:lpstr>CLASS AND OBJECTS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AND OBJECTS</dc:title>
  <dc:creator>kalpesh pawar</dc:creator>
  <cp:lastModifiedBy>Administrator</cp:lastModifiedBy>
  <cp:revision>17</cp:revision>
  <dcterms:created xsi:type="dcterms:W3CDTF">2020-09-26T03:40:09Z</dcterms:created>
  <dcterms:modified xsi:type="dcterms:W3CDTF">2020-10-08T06:31:38Z</dcterms:modified>
</cp:coreProperties>
</file>