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90" r:id="rId6"/>
    <p:sldId id="262" r:id="rId7"/>
    <p:sldId id="261" r:id="rId8"/>
    <p:sldId id="263" r:id="rId9"/>
    <p:sldId id="281" r:id="rId10"/>
    <p:sldId id="265" r:id="rId11"/>
    <p:sldId id="266" r:id="rId12"/>
    <p:sldId id="282" r:id="rId13"/>
    <p:sldId id="267" r:id="rId14"/>
    <p:sldId id="283" r:id="rId15"/>
    <p:sldId id="284" r:id="rId16"/>
    <p:sldId id="270" r:id="rId17"/>
    <p:sldId id="271" r:id="rId18"/>
    <p:sldId id="274" r:id="rId19"/>
    <p:sldId id="286" r:id="rId20"/>
    <p:sldId id="287" r:id="rId21"/>
    <p:sldId id="292" r:id="rId22"/>
    <p:sldId id="293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AF76E-6378-44A5-BC0F-83CCAB33D93C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32A72-1E96-43A3-A6E5-6393F6BC7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8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3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4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9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3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64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4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8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7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3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3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3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8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DB9F-3880-47B2-9B67-445A853DB1B0}" type="datetimeFigureOut">
              <a:rPr lang="en-IN" smtClean="0"/>
              <a:t>10-08-2018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76F6-E6DF-4D80-8FDF-B49ACCD403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2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407" y="2227640"/>
            <a:ext cx="9588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Black" panose="020B0A04020102020204" pitchFamily="34" charset="0"/>
              </a:rPr>
              <a:t>Sentimental Analysis of hotel reviews </a:t>
            </a:r>
          </a:p>
          <a:p>
            <a:pPr algn="ctr"/>
            <a:r>
              <a:rPr lang="en-IN" sz="4800" dirty="0" smtClean="0">
                <a:latin typeface="Arial Black" panose="020B0A04020102020204" pitchFamily="34" charset="0"/>
              </a:rPr>
              <a:t>in </a:t>
            </a:r>
          </a:p>
          <a:p>
            <a:pPr algn="ctr"/>
            <a:r>
              <a:rPr lang="en-IN" sz="4800" dirty="0" smtClean="0">
                <a:latin typeface="Arial Black" panose="020B0A04020102020204" pitchFamily="34" charset="0"/>
              </a:rPr>
              <a:t>Europe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3007" y="5274628"/>
            <a:ext cx="474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BC0402"/>
                </a:solidFill>
              </a:rPr>
              <a:t>Sanjay Kumar</a:t>
            </a:r>
          </a:p>
          <a:p>
            <a:r>
              <a:rPr lang="en-IN" sz="2800" b="1" dirty="0" smtClean="0">
                <a:solidFill>
                  <a:srgbClr val="BC0402"/>
                </a:solidFill>
              </a:rPr>
              <a:t>Harsha Biddappa M S</a:t>
            </a:r>
          </a:p>
        </p:txBody>
      </p:sp>
    </p:spTree>
    <p:extLst>
      <p:ext uri="{BB962C8B-B14F-4D97-AF65-F5344CB8AC3E}">
        <p14:creationId xmlns:p14="http://schemas.microsoft.com/office/powerpoint/2010/main" val="17945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83" y="947103"/>
            <a:ext cx="5001323" cy="5687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5783" y="410503"/>
            <a:ext cx="524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Features Name From 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82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85892" y="151056"/>
            <a:ext cx="8610600" cy="1293028"/>
          </a:xfrm>
        </p:spPr>
        <p:txBody>
          <a:bodyPr/>
          <a:lstStyle/>
          <a:p>
            <a:r>
              <a:rPr lang="en-IN" dirty="0" smtClean="0"/>
              <a:t>Python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9" y="1326338"/>
            <a:ext cx="8939840" cy="55316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9" y="535653"/>
            <a:ext cx="686571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3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335" y="2604323"/>
            <a:ext cx="8610600" cy="1293028"/>
          </a:xfrm>
        </p:spPr>
        <p:txBody>
          <a:bodyPr>
            <a:noAutofit/>
          </a:bodyPr>
          <a:lstStyle/>
          <a:p>
            <a:r>
              <a:rPr lang="en-IN" sz="4800" dirty="0" smtClean="0"/>
              <a:t>Crisp DM Implementation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7470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21285" y="2520177"/>
            <a:ext cx="10146186" cy="1372838"/>
          </a:xfrm>
        </p:spPr>
        <p:txBody>
          <a:bodyPr/>
          <a:lstStyle/>
          <a:p>
            <a:r>
              <a:rPr lang="en-IN" sz="7200" dirty="0" smtClean="0"/>
              <a:t>Rapid Miner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7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Crisp </a:t>
            </a:r>
            <a:r>
              <a:rPr lang="en-IN" dirty="0" err="1" smtClean="0"/>
              <a:t>dm</a:t>
            </a:r>
            <a:r>
              <a:rPr lang="en-IN" dirty="0" smtClean="0"/>
              <a:t> rapid miner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77" y="2263698"/>
            <a:ext cx="9266663" cy="2942202"/>
          </a:xfrm>
        </p:spPr>
      </p:pic>
    </p:spTree>
    <p:extLst>
      <p:ext uri="{BB962C8B-B14F-4D97-AF65-F5344CB8AC3E}">
        <p14:creationId xmlns:p14="http://schemas.microsoft.com/office/powerpoint/2010/main" val="69201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 stage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2" y="2152185"/>
            <a:ext cx="10448693" cy="3902927"/>
          </a:xfrm>
        </p:spPr>
      </p:pic>
    </p:spTree>
    <p:extLst>
      <p:ext uri="{BB962C8B-B14F-4D97-AF65-F5344CB8AC3E}">
        <p14:creationId xmlns:p14="http://schemas.microsoft.com/office/powerpoint/2010/main" val="246806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Boost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" y="1946778"/>
            <a:ext cx="10482147" cy="4565533"/>
          </a:xfrm>
        </p:spPr>
      </p:pic>
    </p:spTree>
    <p:extLst>
      <p:ext uri="{BB962C8B-B14F-4D97-AF65-F5344CB8AC3E}">
        <p14:creationId xmlns:p14="http://schemas.microsoft.com/office/powerpoint/2010/main" val="22694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871" y="140162"/>
            <a:ext cx="8610600" cy="986112"/>
          </a:xfrm>
        </p:spPr>
        <p:txBody>
          <a:bodyPr/>
          <a:lstStyle/>
          <a:p>
            <a:pPr algn="ctr"/>
            <a:r>
              <a:rPr lang="en-IN" dirty="0" smtClean="0"/>
              <a:t>Gradient Boost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1" y="1003611"/>
            <a:ext cx="11430001" cy="230830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5" y="4438185"/>
            <a:ext cx="11586117" cy="23385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4516" y="3340304"/>
            <a:ext cx="1003331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Generalized linear model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67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756" y="307172"/>
            <a:ext cx="8610600" cy="1008672"/>
          </a:xfrm>
        </p:spPr>
        <p:txBody>
          <a:bodyPr/>
          <a:lstStyle/>
          <a:p>
            <a:pPr algn="ctr"/>
            <a:r>
              <a:rPr lang="en-IN" dirty="0" smtClean="0"/>
              <a:t>naive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1" y="1115123"/>
            <a:ext cx="11496907" cy="239544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2" y="4406676"/>
            <a:ext cx="11496906" cy="22617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2756" y="3575910"/>
            <a:ext cx="8610600" cy="78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mtClean="0"/>
              <a:t>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4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388" y="842432"/>
            <a:ext cx="8610600" cy="1293028"/>
          </a:xfrm>
        </p:spPr>
        <p:txBody>
          <a:bodyPr/>
          <a:lstStyle/>
          <a:p>
            <a:pPr algn="ctr"/>
            <a:r>
              <a:rPr lang="en-IN" dirty="0" smtClean="0"/>
              <a:t>Deep Machine accuracy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7" y="2319454"/>
            <a:ext cx="10404087" cy="3225188"/>
          </a:xfrm>
        </p:spPr>
      </p:pic>
    </p:spTree>
    <p:extLst>
      <p:ext uri="{BB962C8B-B14F-4D97-AF65-F5344CB8AC3E}">
        <p14:creationId xmlns:p14="http://schemas.microsoft.com/office/powerpoint/2010/main" val="30081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3873" y="730919"/>
            <a:ext cx="8610600" cy="1293028"/>
          </a:xfrm>
        </p:spPr>
        <p:txBody>
          <a:bodyPr/>
          <a:lstStyle/>
          <a:p>
            <a:r>
              <a:rPr lang="en-US" b="1" dirty="0"/>
              <a:t>Project Plan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Business Understanding	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b="1" dirty="0"/>
              <a:t>Data </a:t>
            </a:r>
            <a:r>
              <a:rPr lang="en-US" b="1" dirty="0" smtClean="0"/>
              <a:t>Understanding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Data </a:t>
            </a:r>
            <a:r>
              <a:rPr lang="en-US" b="1" dirty="0" smtClean="0"/>
              <a:t>Challenges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b="1" dirty="0"/>
              <a:t>Modelling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b="1" dirty="0"/>
              <a:t>Evaluation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b="1" dirty="0"/>
              <a:t>Deployment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7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23" y="2193925"/>
            <a:ext cx="6870954" cy="402431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Deep Machine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37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776" y="764373"/>
            <a:ext cx="9900424" cy="1293028"/>
          </a:xfrm>
        </p:spPr>
        <p:txBody>
          <a:bodyPr/>
          <a:lstStyle/>
          <a:p>
            <a:r>
              <a:rPr lang="en-IN" dirty="0" smtClean="0"/>
              <a:t>Model and performance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68" y="2805711"/>
            <a:ext cx="7983064" cy="2800741"/>
          </a:xfrm>
        </p:spPr>
      </p:pic>
    </p:spTree>
    <p:extLst>
      <p:ext uri="{BB962C8B-B14F-4D97-AF65-F5344CB8AC3E}">
        <p14:creationId xmlns:p14="http://schemas.microsoft.com/office/powerpoint/2010/main" val="386067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15" y="284870"/>
            <a:ext cx="8610600" cy="1293028"/>
          </a:xfrm>
        </p:spPr>
        <p:txBody>
          <a:bodyPr/>
          <a:lstStyle/>
          <a:p>
            <a:r>
              <a:rPr lang="en-IN" dirty="0" smtClean="0"/>
              <a:t>Negative tags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68" y="1339258"/>
            <a:ext cx="8530683" cy="5366525"/>
          </a:xfrm>
        </p:spPr>
      </p:pic>
    </p:spTree>
    <p:extLst>
      <p:ext uri="{BB962C8B-B14F-4D97-AF65-F5344CB8AC3E}">
        <p14:creationId xmlns:p14="http://schemas.microsoft.com/office/powerpoint/2010/main" val="373332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59" y="675163"/>
            <a:ext cx="8610600" cy="1293028"/>
          </a:xfrm>
        </p:spPr>
        <p:txBody>
          <a:bodyPr/>
          <a:lstStyle/>
          <a:p>
            <a:pPr algn="ctr"/>
            <a:r>
              <a:rPr lang="en-IN" dirty="0" smtClean="0"/>
              <a:t>Deployment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We deploy with Deep Learning Model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Deep learning have High Accuracy and its good for business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030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396" y="266008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Thank you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89139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585953"/>
            <a:ext cx="8610600" cy="1293028"/>
          </a:xfrm>
        </p:spPr>
        <p:txBody>
          <a:bodyPr/>
          <a:lstStyle/>
          <a:p>
            <a:pPr algn="ctr"/>
            <a:r>
              <a:rPr lang="en-IN" dirty="0" smtClean="0"/>
              <a:t>Business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8982"/>
            <a:ext cx="10820400" cy="4339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Our business objective is to provide the best hotels for accommodation throughout Europe, by analysing the reviews given by the previous visitors stayed in the hotels between 2015 and 2017.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On the basis of the reviews available, hotel popularity will be improved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Improve Hotel Performance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Improve Areas which are highly Targeted  in Negative Reviews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7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332573"/>
            <a:ext cx="8610600" cy="1293028"/>
          </a:xfrm>
        </p:spPr>
        <p:txBody>
          <a:bodyPr/>
          <a:lstStyle/>
          <a:p>
            <a:r>
              <a:rPr lang="en-IN" dirty="0" smtClean="0"/>
              <a:t>Data Mining Goals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4"/>
            <a:ext cx="10515600" cy="4829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Get Data Clean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Get Data Insight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Find Suitable Model for Business Purpose.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0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790" y="619407"/>
            <a:ext cx="8610600" cy="1293028"/>
          </a:xfrm>
        </p:spPr>
        <p:txBody>
          <a:bodyPr/>
          <a:lstStyle/>
          <a:p>
            <a:pPr algn="ctr"/>
            <a:r>
              <a:rPr lang="en-IN" dirty="0" smtClean="0"/>
              <a:t>Data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2435"/>
            <a:ext cx="10820400" cy="4024125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Big Data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/>
              <a:t>Unlabelled Data</a:t>
            </a:r>
          </a:p>
          <a:p>
            <a:pPr>
              <a:lnSpc>
                <a:spcPct val="150000"/>
              </a:lnSpc>
            </a:pPr>
            <a:r>
              <a:rPr lang="en-IN" dirty="0"/>
              <a:t>Labelling Data by manually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Missing Data , Data type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Main Challenge, we have two columns Positive and Negative Review  	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Features weightage (TF-IDF)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96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0" y="142073"/>
            <a:ext cx="8610600" cy="129302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DATASET CONTENT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36950"/>
            <a:ext cx="11683824" cy="3746350"/>
          </a:xfrm>
        </p:spPr>
      </p:pic>
      <p:sp>
        <p:nvSpPr>
          <p:cNvPr id="5" name="TextBox 4"/>
          <p:cNvSpPr txBox="1"/>
          <p:nvPr/>
        </p:nvSpPr>
        <p:spPr>
          <a:xfrm>
            <a:off x="266700" y="1816860"/>
            <a:ext cx="1132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dataset contains 515,000 customer reviews and scoring of 1493 luxury hotels across </a:t>
            </a:r>
            <a:r>
              <a:rPr lang="en-US" dirty="0" smtClean="0"/>
              <a:t>Europe.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0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112" y="284871"/>
            <a:ext cx="8610600" cy="1293028"/>
          </a:xfrm>
        </p:spPr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3" y="1360449"/>
            <a:ext cx="9969190" cy="5387732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4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797" y="495296"/>
            <a:ext cx="8610600" cy="1293028"/>
          </a:xfrm>
        </p:spPr>
        <p:txBody>
          <a:bodyPr/>
          <a:lstStyle/>
          <a:p>
            <a:pPr algn="ctr"/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4400" dirty="0" smtClean="0"/>
              <a:t>Rapid Miner </a:t>
            </a:r>
          </a:p>
          <a:p>
            <a:pPr>
              <a:lnSpc>
                <a:spcPct val="150000"/>
              </a:lnSpc>
            </a:pPr>
            <a:r>
              <a:rPr lang="en-IN" sz="4400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IN" sz="4400" dirty="0" err="1" smtClean="0"/>
              <a:t>Scikit</a:t>
            </a:r>
            <a:r>
              <a:rPr lang="en-IN" sz="4400" dirty="0" smtClean="0"/>
              <a:t> Learn Library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8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27" y="820129"/>
            <a:ext cx="8610600" cy="1293028"/>
          </a:xfrm>
        </p:spPr>
        <p:txBody>
          <a:bodyPr/>
          <a:lstStyle/>
          <a:p>
            <a:pPr algn="ctr"/>
            <a:r>
              <a:rPr lang="en-IN" dirty="0" smtClean="0"/>
              <a:t>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Naive Bayes (Python and Rapid Miner)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Random Forest(Python)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Deep Learning (Rapid Miner) 		</a:t>
            </a:r>
            <a:r>
              <a:rPr lang="en-IN" sz="3200" b="1" dirty="0" smtClean="0">
                <a:solidFill>
                  <a:srgbClr val="FF0000"/>
                </a:solidFill>
              </a:rPr>
              <a:t>(High Accuracy)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/>
              <a:t>Gradient Boosting Tree (Rapid Miner)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SVM (Rapid Miner)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GLM (Rapid Miner)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1269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3928</TotalTime>
  <Words>226</Words>
  <Application>Microsoft Office PowerPoint</Application>
  <PresentationFormat>Widescreen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Vapor Trail</vt:lpstr>
      <vt:lpstr>PowerPoint Presentation</vt:lpstr>
      <vt:lpstr>Project Plan </vt:lpstr>
      <vt:lpstr>Business Objective</vt:lpstr>
      <vt:lpstr>Data Mining Goals </vt:lpstr>
      <vt:lpstr>Data Challenges</vt:lpstr>
      <vt:lpstr>DATASET CONTENT</vt:lpstr>
      <vt:lpstr>DATASET DESCRIPTION</vt:lpstr>
      <vt:lpstr>Tools USED</vt:lpstr>
      <vt:lpstr>Algorithms </vt:lpstr>
      <vt:lpstr>PowerPoint Presentation</vt:lpstr>
      <vt:lpstr>Python Results</vt:lpstr>
      <vt:lpstr>Crisp DM Implementation</vt:lpstr>
      <vt:lpstr>Rapid Miner </vt:lpstr>
      <vt:lpstr>Crisp dm rapid miner</vt:lpstr>
      <vt:lpstr>Data preparation stage</vt:lpstr>
      <vt:lpstr>Gradient Boost tree</vt:lpstr>
      <vt:lpstr>Gradient Boost Tree</vt:lpstr>
      <vt:lpstr>naive</vt:lpstr>
      <vt:lpstr>Deep Machine accuracy</vt:lpstr>
      <vt:lpstr>PowerPoint Presentation</vt:lpstr>
      <vt:lpstr>Model and performance evaluation</vt:lpstr>
      <vt:lpstr>Negative tags</vt:lpstr>
      <vt:lpstr>Deployment Stage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biddappa</dc:creator>
  <cp:lastModifiedBy>harsha biddappa</cp:lastModifiedBy>
  <cp:revision>33</cp:revision>
  <dcterms:created xsi:type="dcterms:W3CDTF">2018-08-05T14:53:28Z</dcterms:created>
  <dcterms:modified xsi:type="dcterms:W3CDTF">2018-08-10T18:12:40Z</dcterms:modified>
</cp:coreProperties>
</file>