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800C-9ACE-418F-9F3E-B25362AC29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327C-87E5-280E-C645-4D758A173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for runtime 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F523E-E308-D660-EB24-A6BD01308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Core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Electronics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Grocery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Flipkart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Mobiles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BD3961-076A-85BE-CD01-033394F44A39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96188-3100-0979-6FEC-D0AEFAE2F1A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076C1-B51F-74CC-AB3D-750D854BE56C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698539-2D08-1C2B-B6BF-0A45385E4BF9}"/>
              </a:ext>
            </a:extLst>
          </p:cNvPr>
          <p:cNvSpPr txBox="1"/>
          <p:nvPr/>
        </p:nvSpPr>
        <p:spPr>
          <a:xfrm rot="18319505">
            <a:off x="3145362" y="280721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3F81-2941-CC13-11FF-2A1070313614}"/>
              </a:ext>
            </a:extLst>
          </p:cNvPr>
          <p:cNvSpPr txBox="1"/>
          <p:nvPr/>
        </p:nvSpPr>
        <p:spPr>
          <a:xfrm>
            <a:off x="3052689" y="324785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3C0FA-6C8A-F58B-9FB4-FCB8FFCE90BF}"/>
              </a:ext>
            </a:extLst>
          </p:cNvPr>
          <p:cNvSpPr txBox="1"/>
          <p:nvPr/>
        </p:nvSpPr>
        <p:spPr>
          <a:xfrm rot="16200000">
            <a:off x="5020306" y="2898480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5B714-56AA-CBBF-FFC6-4649014D1191}"/>
              </a:ext>
            </a:extLst>
          </p:cNvPr>
          <p:cNvSpPr txBox="1"/>
          <p:nvPr/>
        </p:nvSpPr>
        <p:spPr>
          <a:xfrm rot="2509130">
            <a:off x="7666818" y="2807212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UPI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NEFT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Canarabank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IMPS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E1E017-897D-5D4A-1E9E-E099DD1535AD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456497-9B81-B313-89B4-B1E3DDC8C145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ED5901-BA6D-37D2-072C-8B22B073D1A3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CFD6E9-8A1B-4F03-DF56-E70B6EEFC653}"/>
              </a:ext>
            </a:extLst>
          </p:cNvPr>
          <p:cNvSpPr txBox="1"/>
          <p:nvPr/>
        </p:nvSpPr>
        <p:spPr>
          <a:xfrm rot="18319505">
            <a:off x="3145362" y="280721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E1C7C-3815-627E-6626-C4EB9DEF2A87}"/>
              </a:ext>
            </a:extLst>
          </p:cNvPr>
          <p:cNvSpPr txBox="1"/>
          <p:nvPr/>
        </p:nvSpPr>
        <p:spPr>
          <a:xfrm rot="16200000">
            <a:off x="5020306" y="2898480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3DF1B-3BED-E6F7-D20B-D123019BC04D}"/>
              </a:ext>
            </a:extLst>
          </p:cNvPr>
          <p:cNvSpPr txBox="1"/>
          <p:nvPr/>
        </p:nvSpPr>
        <p:spPr>
          <a:xfrm rot="2509130">
            <a:off x="7666818" y="2807212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Document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Image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Hike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Music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81F59B-00D2-FCDA-C02B-02D2CC2887B9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0B0C9B-D875-5952-5A63-F61A1C37CED0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3976C-B212-38EC-3069-878C3AF5829F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4B3B28-E949-87E9-5AA4-3A8A3F6F62B6}"/>
              </a:ext>
            </a:extLst>
          </p:cNvPr>
          <p:cNvSpPr txBox="1"/>
          <p:nvPr/>
        </p:nvSpPr>
        <p:spPr>
          <a:xfrm rot="18319505">
            <a:off x="3145362" y="280721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33981-5E46-D913-F7D7-85C61A85A0FE}"/>
              </a:ext>
            </a:extLst>
          </p:cNvPr>
          <p:cNvSpPr txBox="1"/>
          <p:nvPr/>
        </p:nvSpPr>
        <p:spPr>
          <a:xfrm rot="16200000">
            <a:off x="5020306" y="2898480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0CE94-64E5-C261-5A29-0E6D5DC9430A}"/>
              </a:ext>
            </a:extLst>
          </p:cNvPr>
          <p:cNvSpPr txBox="1"/>
          <p:nvPr/>
        </p:nvSpPr>
        <p:spPr>
          <a:xfrm rot="2509130">
            <a:off x="7666818" y="2807212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3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Sat_maps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Plain_maps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Google_maps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Terrain_maps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7BAC0-559D-0F4A-8958-C5F0FB24A750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97A76-29A7-C6D6-9876-C86E65FC1C99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F77F3-2867-F6F7-5BC2-818F21729CCF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86EA67-6493-F3AE-2CC4-A408AA9F4751}"/>
              </a:ext>
            </a:extLst>
          </p:cNvPr>
          <p:cNvSpPr txBox="1"/>
          <p:nvPr/>
        </p:nvSpPr>
        <p:spPr>
          <a:xfrm rot="18319505">
            <a:off x="3145362" y="280721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28EFC-D76F-FA4F-55CF-5B02AE0C8AFC}"/>
              </a:ext>
            </a:extLst>
          </p:cNvPr>
          <p:cNvSpPr txBox="1"/>
          <p:nvPr/>
        </p:nvSpPr>
        <p:spPr>
          <a:xfrm rot="16200000">
            <a:off x="5020306" y="2898480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C712-4D75-6A6B-60DF-479583D1DA3A}"/>
              </a:ext>
            </a:extLst>
          </p:cNvPr>
          <p:cNvSpPr txBox="1"/>
          <p:nvPr/>
        </p:nvSpPr>
        <p:spPr>
          <a:xfrm rot="2509130">
            <a:off x="7666818" y="2807212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Precipitation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Temperature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Ventusky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Wind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D6381-6C28-B68C-1180-1936D385CD90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7914B9-F275-9A1C-B51B-DAAC2ADF8D6B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6983A9-E44A-0771-E341-4CE182A8123B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7317D5-A8C7-F7B9-F839-D0A6E2E987B1}"/>
              </a:ext>
            </a:extLst>
          </p:cNvPr>
          <p:cNvSpPr txBox="1"/>
          <p:nvPr/>
        </p:nvSpPr>
        <p:spPr>
          <a:xfrm rot="18319505">
            <a:off x="3145362" y="280721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C17A6-10DB-3B31-652B-54239204B1AB}"/>
              </a:ext>
            </a:extLst>
          </p:cNvPr>
          <p:cNvSpPr txBox="1"/>
          <p:nvPr/>
        </p:nvSpPr>
        <p:spPr>
          <a:xfrm rot="16200000">
            <a:off x="5020306" y="2898480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3D73-4317-1289-6277-CBB60346ECFA}"/>
              </a:ext>
            </a:extLst>
          </p:cNvPr>
          <p:cNvSpPr txBox="1"/>
          <p:nvPr/>
        </p:nvSpPr>
        <p:spPr>
          <a:xfrm rot="2509130">
            <a:off x="7666818" y="2807212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0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169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Example for runtime 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ಸಂಜಯ್ ಕುಮಾರ್ ಎಮ್ ಎನ್'</dc:creator>
  <cp:lastModifiedBy>ಸಂಜಯ್ ಕುಮಾರ್ ಎಮ್ ಎನ್'</cp:lastModifiedBy>
  <cp:revision>14</cp:revision>
  <dcterms:created xsi:type="dcterms:W3CDTF">2024-05-06T03:35:29Z</dcterms:created>
  <dcterms:modified xsi:type="dcterms:W3CDTF">2024-05-07T08:16:05Z</dcterms:modified>
</cp:coreProperties>
</file>