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800C-9ACE-418F-9F3E-B25362AC295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45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800C-9ACE-418F-9F3E-B25362AC295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45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800C-9ACE-418F-9F3E-B25362AC295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20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800C-9ACE-418F-9F3E-B25362AC295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05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800C-9ACE-418F-9F3E-B25362AC295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800C-9ACE-418F-9F3E-B25362AC295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14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800C-9ACE-418F-9F3E-B25362AC295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800C-9ACE-418F-9F3E-B25362AC295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35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800C-9ACE-418F-9F3E-B25362AC295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4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800C-9ACE-418F-9F3E-B25362AC295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70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7F0800C-9ACE-418F-9F3E-B25362AC295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65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0800C-9ACE-418F-9F3E-B25362AC295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97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327C-87E5-280E-C645-4D758A173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 for runtime polymorphism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F523E-E308-D660-EB24-A6BD01308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Core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3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83C0F3-1ADD-7A67-60E0-3F95E6A48D88}"/>
              </a:ext>
            </a:extLst>
          </p:cNvPr>
          <p:cNvSpPr txBox="1"/>
          <p:nvPr/>
        </p:nvSpPr>
        <p:spPr>
          <a:xfrm>
            <a:off x="590843" y="1448972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Stimulator ©</a:t>
            </a:r>
          </a:p>
          <a:p>
            <a:pPr algn="ctr"/>
            <a:r>
              <a:rPr lang="en-IN" sz="2800" dirty="0"/>
              <a:t>Static void stim()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DD414-D3BE-4F45-1111-F09028FC02F4}"/>
              </a:ext>
            </a:extLst>
          </p:cNvPr>
          <p:cNvSpPr txBox="1"/>
          <p:nvPr/>
        </p:nvSpPr>
        <p:spPr>
          <a:xfrm>
            <a:off x="590842" y="3945986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Electronics ©</a:t>
            </a:r>
          </a:p>
          <a:p>
            <a:pPr algn="ctr"/>
            <a:r>
              <a:rPr lang="en-IN" sz="2800" dirty="0"/>
              <a:t>void prod()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8B78D-453E-C702-2953-C67E02EC9E37}"/>
              </a:ext>
            </a:extLst>
          </p:cNvPr>
          <p:cNvSpPr txBox="1"/>
          <p:nvPr/>
        </p:nvSpPr>
        <p:spPr>
          <a:xfrm>
            <a:off x="4438356" y="3948331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Grocery ©</a:t>
            </a:r>
          </a:p>
          <a:p>
            <a:pPr algn="ctr"/>
            <a:r>
              <a:rPr lang="en-IN" sz="2800" dirty="0"/>
              <a:t>void prod()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8E200-58CD-F349-A944-04B2A736F5F7}"/>
              </a:ext>
            </a:extLst>
          </p:cNvPr>
          <p:cNvSpPr txBox="1"/>
          <p:nvPr/>
        </p:nvSpPr>
        <p:spPr>
          <a:xfrm>
            <a:off x="4438356" y="1448972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Flipkart ©</a:t>
            </a:r>
          </a:p>
          <a:p>
            <a:pPr algn="ctr"/>
            <a:r>
              <a:rPr lang="en-IN" sz="2800" dirty="0"/>
              <a:t>void prod()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F7A58-A42B-6F36-78A1-9216F4F20EAF}"/>
              </a:ext>
            </a:extLst>
          </p:cNvPr>
          <p:cNvSpPr txBox="1"/>
          <p:nvPr/>
        </p:nvSpPr>
        <p:spPr>
          <a:xfrm>
            <a:off x="8829822" y="1463039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Mainclass</a:t>
            </a:r>
            <a:r>
              <a:rPr lang="en-IN" sz="2800" dirty="0"/>
              <a:t> ©</a:t>
            </a:r>
          </a:p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1F0E3-43D4-3680-C762-33DEBAE1185C}"/>
              </a:ext>
            </a:extLst>
          </p:cNvPr>
          <p:cNvSpPr txBox="1"/>
          <p:nvPr/>
        </p:nvSpPr>
        <p:spPr>
          <a:xfrm>
            <a:off x="8829821" y="3945986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Mobiles ©</a:t>
            </a:r>
          </a:p>
          <a:p>
            <a:pPr algn="ctr"/>
            <a:r>
              <a:rPr lang="en-IN" sz="2800" dirty="0"/>
              <a:t>void prod()</a:t>
            </a:r>
            <a:endParaRPr lang="en-US" sz="2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BD3961-076A-85BE-CD01-033394F44A39}"/>
              </a:ext>
            </a:extLst>
          </p:cNvPr>
          <p:cNvCxnSpPr/>
          <p:nvPr/>
        </p:nvCxnSpPr>
        <p:spPr>
          <a:xfrm flipV="1">
            <a:off x="3362177" y="2403079"/>
            <a:ext cx="1076179" cy="15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296188-3100-0979-6FEC-D0AEFAE2F1A5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5824024" y="2403079"/>
            <a:ext cx="0" cy="154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9076C1-B51F-74CC-AB3D-750D854BE56C}"/>
              </a:ext>
            </a:extLst>
          </p:cNvPr>
          <p:cNvCxnSpPr/>
          <p:nvPr/>
        </p:nvCxnSpPr>
        <p:spPr>
          <a:xfrm flipH="1" flipV="1">
            <a:off x="7209691" y="2403079"/>
            <a:ext cx="1620130" cy="15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60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83C0F3-1ADD-7A67-60E0-3F95E6A48D88}"/>
              </a:ext>
            </a:extLst>
          </p:cNvPr>
          <p:cNvSpPr txBox="1"/>
          <p:nvPr/>
        </p:nvSpPr>
        <p:spPr>
          <a:xfrm>
            <a:off x="590843" y="1448972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Stimulator ©</a:t>
            </a:r>
          </a:p>
          <a:p>
            <a:pPr algn="ctr"/>
            <a:r>
              <a:rPr lang="en-IN" sz="2800" dirty="0"/>
              <a:t>Static void stim()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DD414-D3BE-4F45-1111-F09028FC02F4}"/>
              </a:ext>
            </a:extLst>
          </p:cNvPr>
          <p:cNvSpPr txBox="1"/>
          <p:nvPr/>
        </p:nvSpPr>
        <p:spPr>
          <a:xfrm>
            <a:off x="590842" y="3945986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UPI ©</a:t>
            </a:r>
          </a:p>
          <a:p>
            <a:pPr algn="ctr"/>
            <a:r>
              <a:rPr lang="en-IN" sz="2800" dirty="0"/>
              <a:t>void pay()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8B78D-453E-C702-2953-C67E02EC9E37}"/>
              </a:ext>
            </a:extLst>
          </p:cNvPr>
          <p:cNvSpPr txBox="1"/>
          <p:nvPr/>
        </p:nvSpPr>
        <p:spPr>
          <a:xfrm>
            <a:off x="4438356" y="3948331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NEFT ©</a:t>
            </a:r>
          </a:p>
          <a:p>
            <a:pPr algn="ctr"/>
            <a:r>
              <a:rPr lang="en-IN" sz="2800" dirty="0"/>
              <a:t>void pay()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8E200-58CD-F349-A944-04B2A736F5F7}"/>
              </a:ext>
            </a:extLst>
          </p:cNvPr>
          <p:cNvSpPr txBox="1"/>
          <p:nvPr/>
        </p:nvSpPr>
        <p:spPr>
          <a:xfrm>
            <a:off x="4438356" y="1448972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Canarabank</a:t>
            </a:r>
            <a:r>
              <a:rPr lang="en-IN" sz="2800" dirty="0"/>
              <a:t> ©</a:t>
            </a:r>
          </a:p>
          <a:p>
            <a:pPr algn="ctr"/>
            <a:r>
              <a:rPr lang="en-IN" sz="2800" dirty="0"/>
              <a:t>void pay()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F7A58-A42B-6F36-78A1-9216F4F20EAF}"/>
              </a:ext>
            </a:extLst>
          </p:cNvPr>
          <p:cNvSpPr txBox="1"/>
          <p:nvPr/>
        </p:nvSpPr>
        <p:spPr>
          <a:xfrm>
            <a:off x="8829822" y="1463039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Mainclass</a:t>
            </a:r>
            <a:r>
              <a:rPr lang="en-IN" sz="2800" dirty="0"/>
              <a:t> ©</a:t>
            </a:r>
          </a:p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1F0E3-43D4-3680-C762-33DEBAE1185C}"/>
              </a:ext>
            </a:extLst>
          </p:cNvPr>
          <p:cNvSpPr txBox="1"/>
          <p:nvPr/>
        </p:nvSpPr>
        <p:spPr>
          <a:xfrm>
            <a:off x="8829821" y="3945986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IMPS ©</a:t>
            </a:r>
          </a:p>
          <a:p>
            <a:pPr algn="ctr"/>
            <a:r>
              <a:rPr lang="en-IN" sz="2800" dirty="0"/>
              <a:t>void pay()</a:t>
            </a:r>
            <a:endParaRPr lang="en-US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E1E017-897D-5D4A-1E9E-E099DD1535AD}"/>
              </a:ext>
            </a:extLst>
          </p:cNvPr>
          <p:cNvCxnSpPr/>
          <p:nvPr/>
        </p:nvCxnSpPr>
        <p:spPr>
          <a:xfrm flipV="1">
            <a:off x="3362177" y="2403079"/>
            <a:ext cx="1076179" cy="15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456497-9B81-B313-89B4-B1E3DDC8C145}"/>
              </a:ext>
            </a:extLst>
          </p:cNvPr>
          <p:cNvCxnSpPr/>
          <p:nvPr/>
        </p:nvCxnSpPr>
        <p:spPr>
          <a:xfrm flipV="1">
            <a:off x="5824024" y="2403079"/>
            <a:ext cx="0" cy="154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ED5901-BA6D-37D2-072C-8B22B073D1A3}"/>
              </a:ext>
            </a:extLst>
          </p:cNvPr>
          <p:cNvCxnSpPr/>
          <p:nvPr/>
        </p:nvCxnSpPr>
        <p:spPr>
          <a:xfrm flipH="1" flipV="1">
            <a:off x="7209691" y="2403079"/>
            <a:ext cx="1620130" cy="15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7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83C0F3-1ADD-7A67-60E0-3F95E6A48D88}"/>
              </a:ext>
            </a:extLst>
          </p:cNvPr>
          <p:cNvSpPr txBox="1"/>
          <p:nvPr/>
        </p:nvSpPr>
        <p:spPr>
          <a:xfrm>
            <a:off x="590843" y="1448972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Stimulator ©</a:t>
            </a:r>
          </a:p>
          <a:p>
            <a:pPr algn="ctr"/>
            <a:r>
              <a:rPr lang="en-IN" sz="2800" dirty="0"/>
              <a:t>Static void stim()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DD414-D3BE-4F45-1111-F09028FC02F4}"/>
              </a:ext>
            </a:extLst>
          </p:cNvPr>
          <p:cNvSpPr txBox="1"/>
          <p:nvPr/>
        </p:nvSpPr>
        <p:spPr>
          <a:xfrm>
            <a:off x="590842" y="3945986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Document ©</a:t>
            </a:r>
          </a:p>
          <a:p>
            <a:pPr algn="ctr"/>
            <a:r>
              <a:rPr lang="en-IN" sz="2800" dirty="0"/>
              <a:t>void send()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8B78D-453E-C702-2953-C67E02EC9E37}"/>
              </a:ext>
            </a:extLst>
          </p:cNvPr>
          <p:cNvSpPr txBox="1"/>
          <p:nvPr/>
        </p:nvSpPr>
        <p:spPr>
          <a:xfrm>
            <a:off x="4438356" y="3948331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Image ©</a:t>
            </a:r>
          </a:p>
          <a:p>
            <a:pPr algn="ctr"/>
            <a:r>
              <a:rPr lang="en-IN" sz="2800" dirty="0"/>
              <a:t>void send()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8E200-58CD-F349-A944-04B2A736F5F7}"/>
              </a:ext>
            </a:extLst>
          </p:cNvPr>
          <p:cNvSpPr txBox="1"/>
          <p:nvPr/>
        </p:nvSpPr>
        <p:spPr>
          <a:xfrm>
            <a:off x="4438356" y="1448972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Hike ©</a:t>
            </a:r>
          </a:p>
          <a:p>
            <a:pPr algn="ctr"/>
            <a:r>
              <a:rPr lang="en-IN" sz="2800" dirty="0"/>
              <a:t>void send()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F7A58-A42B-6F36-78A1-9216F4F20EAF}"/>
              </a:ext>
            </a:extLst>
          </p:cNvPr>
          <p:cNvSpPr txBox="1"/>
          <p:nvPr/>
        </p:nvSpPr>
        <p:spPr>
          <a:xfrm>
            <a:off x="8829822" y="1463039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Mainclass</a:t>
            </a:r>
            <a:r>
              <a:rPr lang="en-IN" sz="2800" dirty="0"/>
              <a:t> ©</a:t>
            </a:r>
          </a:p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1F0E3-43D4-3680-C762-33DEBAE1185C}"/>
              </a:ext>
            </a:extLst>
          </p:cNvPr>
          <p:cNvSpPr txBox="1"/>
          <p:nvPr/>
        </p:nvSpPr>
        <p:spPr>
          <a:xfrm>
            <a:off x="8829821" y="3945986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Music ©</a:t>
            </a:r>
          </a:p>
          <a:p>
            <a:pPr algn="ctr"/>
            <a:r>
              <a:rPr lang="en-IN" sz="2800" dirty="0"/>
              <a:t>void send()</a:t>
            </a:r>
            <a:endParaRPr lang="en-US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81F59B-00D2-FCDA-C02B-02D2CC2887B9}"/>
              </a:ext>
            </a:extLst>
          </p:cNvPr>
          <p:cNvCxnSpPr/>
          <p:nvPr/>
        </p:nvCxnSpPr>
        <p:spPr>
          <a:xfrm flipV="1">
            <a:off x="3362177" y="2403079"/>
            <a:ext cx="1076179" cy="15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0B0C9B-D875-5952-5A63-F61A1C37CED0}"/>
              </a:ext>
            </a:extLst>
          </p:cNvPr>
          <p:cNvCxnSpPr/>
          <p:nvPr/>
        </p:nvCxnSpPr>
        <p:spPr>
          <a:xfrm flipV="1">
            <a:off x="5824024" y="2403079"/>
            <a:ext cx="0" cy="154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53976C-B212-38EC-3069-878C3AF5829F}"/>
              </a:ext>
            </a:extLst>
          </p:cNvPr>
          <p:cNvCxnSpPr/>
          <p:nvPr/>
        </p:nvCxnSpPr>
        <p:spPr>
          <a:xfrm flipH="1" flipV="1">
            <a:off x="7209691" y="2403079"/>
            <a:ext cx="1620130" cy="15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2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83C0F3-1ADD-7A67-60E0-3F95E6A48D88}"/>
              </a:ext>
            </a:extLst>
          </p:cNvPr>
          <p:cNvSpPr txBox="1"/>
          <p:nvPr/>
        </p:nvSpPr>
        <p:spPr>
          <a:xfrm>
            <a:off x="590843" y="1448972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Stimulator ©</a:t>
            </a:r>
          </a:p>
          <a:p>
            <a:pPr algn="ctr"/>
            <a:r>
              <a:rPr lang="en-IN" sz="2800" dirty="0"/>
              <a:t>Static void stim()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DD414-D3BE-4F45-1111-F09028FC02F4}"/>
              </a:ext>
            </a:extLst>
          </p:cNvPr>
          <p:cNvSpPr txBox="1"/>
          <p:nvPr/>
        </p:nvSpPr>
        <p:spPr>
          <a:xfrm>
            <a:off x="590843" y="3945986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Sat_maps</a:t>
            </a:r>
            <a:r>
              <a:rPr lang="en-IN" sz="2800" dirty="0"/>
              <a:t> ©</a:t>
            </a:r>
          </a:p>
          <a:p>
            <a:pPr algn="ctr"/>
            <a:r>
              <a:rPr lang="en-IN" sz="2800" dirty="0"/>
              <a:t>void map()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8B78D-453E-C702-2953-C67E02EC9E37}"/>
              </a:ext>
            </a:extLst>
          </p:cNvPr>
          <p:cNvSpPr txBox="1"/>
          <p:nvPr/>
        </p:nvSpPr>
        <p:spPr>
          <a:xfrm>
            <a:off x="4438356" y="3948331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Plain_maps</a:t>
            </a:r>
            <a:r>
              <a:rPr lang="en-IN" sz="2800" dirty="0"/>
              <a:t> ©</a:t>
            </a:r>
          </a:p>
          <a:p>
            <a:pPr algn="ctr"/>
            <a:r>
              <a:rPr lang="en-IN" sz="2800" dirty="0"/>
              <a:t>void map()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8E200-58CD-F349-A944-04B2A736F5F7}"/>
              </a:ext>
            </a:extLst>
          </p:cNvPr>
          <p:cNvSpPr txBox="1"/>
          <p:nvPr/>
        </p:nvSpPr>
        <p:spPr>
          <a:xfrm>
            <a:off x="4438356" y="1448972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Google_maps</a:t>
            </a:r>
            <a:r>
              <a:rPr lang="en-IN" sz="2800" dirty="0"/>
              <a:t> ©</a:t>
            </a:r>
          </a:p>
          <a:p>
            <a:pPr algn="ctr"/>
            <a:r>
              <a:rPr lang="en-IN" sz="2800" dirty="0"/>
              <a:t>void map()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F7A58-A42B-6F36-78A1-9216F4F20EAF}"/>
              </a:ext>
            </a:extLst>
          </p:cNvPr>
          <p:cNvSpPr txBox="1"/>
          <p:nvPr/>
        </p:nvSpPr>
        <p:spPr>
          <a:xfrm>
            <a:off x="8829822" y="1463039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Mainclass</a:t>
            </a:r>
            <a:r>
              <a:rPr lang="en-IN" sz="2800" dirty="0"/>
              <a:t> ©</a:t>
            </a:r>
          </a:p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1F0E3-43D4-3680-C762-33DEBAE1185C}"/>
              </a:ext>
            </a:extLst>
          </p:cNvPr>
          <p:cNvSpPr txBox="1"/>
          <p:nvPr/>
        </p:nvSpPr>
        <p:spPr>
          <a:xfrm>
            <a:off x="8829822" y="3945986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Terrain_maps</a:t>
            </a:r>
            <a:r>
              <a:rPr lang="en-IN" sz="2800" dirty="0"/>
              <a:t> ©</a:t>
            </a:r>
          </a:p>
          <a:p>
            <a:pPr algn="ctr"/>
            <a:r>
              <a:rPr lang="en-IN" sz="2800" dirty="0"/>
              <a:t>void map()</a:t>
            </a:r>
            <a:endParaRPr lang="en-US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A7BAC0-559D-0F4A-8958-C5F0FB24A750}"/>
              </a:ext>
            </a:extLst>
          </p:cNvPr>
          <p:cNvCxnSpPr/>
          <p:nvPr/>
        </p:nvCxnSpPr>
        <p:spPr>
          <a:xfrm flipV="1">
            <a:off x="3362177" y="2403079"/>
            <a:ext cx="1076179" cy="15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C97A76-29A7-C6D6-9876-C86E65FC1C99}"/>
              </a:ext>
            </a:extLst>
          </p:cNvPr>
          <p:cNvCxnSpPr/>
          <p:nvPr/>
        </p:nvCxnSpPr>
        <p:spPr>
          <a:xfrm flipV="1">
            <a:off x="5824024" y="2403079"/>
            <a:ext cx="0" cy="154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CF77F3-2867-F6F7-5BC2-818F21729CCF}"/>
              </a:ext>
            </a:extLst>
          </p:cNvPr>
          <p:cNvCxnSpPr/>
          <p:nvPr/>
        </p:nvCxnSpPr>
        <p:spPr>
          <a:xfrm flipH="1" flipV="1">
            <a:off x="7209691" y="2403079"/>
            <a:ext cx="1620130" cy="15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65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83C0F3-1ADD-7A67-60E0-3F95E6A48D88}"/>
              </a:ext>
            </a:extLst>
          </p:cNvPr>
          <p:cNvSpPr txBox="1"/>
          <p:nvPr/>
        </p:nvSpPr>
        <p:spPr>
          <a:xfrm>
            <a:off x="590843" y="1448972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Stimulator ©</a:t>
            </a:r>
          </a:p>
          <a:p>
            <a:pPr algn="ctr"/>
            <a:r>
              <a:rPr lang="en-IN" sz="2800" dirty="0"/>
              <a:t>Static void stim()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DD414-D3BE-4F45-1111-F09028FC02F4}"/>
              </a:ext>
            </a:extLst>
          </p:cNvPr>
          <p:cNvSpPr txBox="1"/>
          <p:nvPr/>
        </p:nvSpPr>
        <p:spPr>
          <a:xfrm>
            <a:off x="590842" y="3945986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Precipitation ©</a:t>
            </a:r>
          </a:p>
          <a:p>
            <a:pPr algn="ctr"/>
            <a:r>
              <a:rPr lang="en-IN" sz="2800" dirty="0"/>
              <a:t>void map()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8B78D-453E-C702-2953-C67E02EC9E37}"/>
              </a:ext>
            </a:extLst>
          </p:cNvPr>
          <p:cNvSpPr txBox="1"/>
          <p:nvPr/>
        </p:nvSpPr>
        <p:spPr>
          <a:xfrm>
            <a:off x="4438356" y="3948331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Temperature ©</a:t>
            </a:r>
          </a:p>
          <a:p>
            <a:pPr algn="ctr"/>
            <a:r>
              <a:rPr lang="en-IN" sz="2800" dirty="0"/>
              <a:t>void map()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8E200-58CD-F349-A944-04B2A736F5F7}"/>
              </a:ext>
            </a:extLst>
          </p:cNvPr>
          <p:cNvSpPr txBox="1"/>
          <p:nvPr/>
        </p:nvSpPr>
        <p:spPr>
          <a:xfrm>
            <a:off x="4438356" y="1448972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Ventusky</a:t>
            </a:r>
            <a:r>
              <a:rPr lang="en-IN" sz="2800" dirty="0"/>
              <a:t> ©</a:t>
            </a:r>
          </a:p>
          <a:p>
            <a:pPr algn="ctr"/>
            <a:r>
              <a:rPr lang="en-IN" sz="2800" dirty="0"/>
              <a:t>void map()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F7A58-A42B-6F36-78A1-9216F4F20EAF}"/>
              </a:ext>
            </a:extLst>
          </p:cNvPr>
          <p:cNvSpPr txBox="1"/>
          <p:nvPr/>
        </p:nvSpPr>
        <p:spPr>
          <a:xfrm>
            <a:off x="8829822" y="1463039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Mainclass</a:t>
            </a:r>
            <a:r>
              <a:rPr lang="en-IN" sz="2800" dirty="0"/>
              <a:t> ©</a:t>
            </a:r>
          </a:p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1F0E3-43D4-3680-C762-33DEBAE1185C}"/>
              </a:ext>
            </a:extLst>
          </p:cNvPr>
          <p:cNvSpPr txBox="1"/>
          <p:nvPr/>
        </p:nvSpPr>
        <p:spPr>
          <a:xfrm>
            <a:off x="8829821" y="3945986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Wind ©</a:t>
            </a:r>
          </a:p>
          <a:p>
            <a:pPr algn="ctr"/>
            <a:r>
              <a:rPr lang="en-IN" sz="2800" dirty="0"/>
              <a:t>void map()</a:t>
            </a:r>
            <a:endParaRPr lang="en-US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2D6381-6C28-B68C-1180-1936D385CD90}"/>
              </a:ext>
            </a:extLst>
          </p:cNvPr>
          <p:cNvCxnSpPr/>
          <p:nvPr/>
        </p:nvCxnSpPr>
        <p:spPr>
          <a:xfrm flipV="1">
            <a:off x="3362177" y="2403079"/>
            <a:ext cx="1076179" cy="15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7914B9-F275-9A1C-B51B-DAAC2ADF8D6B}"/>
              </a:ext>
            </a:extLst>
          </p:cNvPr>
          <p:cNvCxnSpPr/>
          <p:nvPr/>
        </p:nvCxnSpPr>
        <p:spPr>
          <a:xfrm flipV="1">
            <a:off x="5824024" y="2403079"/>
            <a:ext cx="0" cy="154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6983A9-E44A-0771-E341-4CE182A8123B}"/>
              </a:ext>
            </a:extLst>
          </p:cNvPr>
          <p:cNvCxnSpPr/>
          <p:nvPr/>
        </p:nvCxnSpPr>
        <p:spPr>
          <a:xfrm flipH="1" flipV="1">
            <a:off x="7209691" y="2403079"/>
            <a:ext cx="1620130" cy="15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4803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</TotalTime>
  <Words>154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Example for runtime polymorphism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ಸಂಜಯ್ ಕುಮಾರ್ ಎಮ್ ಎನ್'</dc:creator>
  <cp:lastModifiedBy>ಸಂಜಯ್ ಕುಮಾರ್ ಎಮ್ ಎನ್'</cp:lastModifiedBy>
  <cp:revision>13</cp:revision>
  <dcterms:created xsi:type="dcterms:W3CDTF">2024-05-06T03:35:29Z</dcterms:created>
  <dcterms:modified xsi:type="dcterms:W3CDTF">2024-05-06T09:07:51Z</dcterms:modified>
</cp:coreProperties>
</file>