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5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0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800C-9ACE-418F-9F3E-B25362AC29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7C8283-0107-4C74-9A81-ECCED7D76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327C-87E5-280E-C645-4D758A173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for Interface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F523E-E308-D660-EB24-A6BD01308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Core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Electronics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Grocery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Flipkart (I)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Mobiles ©</a:t>
            </a:r>
          </a:p>
          <a:p>
            <a:pPr algn="ctr"/>
            <a:r>
              <a:rPr lang="en-IN" sz="2800" dirty="0"/>
              <a:t>void prod()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BD3961-076A-85BE-CD01-033394F44A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7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96188-3100-0979-6FEC-D0AEFAE2F1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076C1-B51F-74CC-AB3D-750D854BE56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698539-2D08-1C2B-B6BF-0A45385E4BF9}"/>
              </a:ext>
            </a:extLst>
          </p:cNvPr>
          <p:cNvSpPr txBox="1"/>
          <p:nvPr/>
        </p:nvSpPr>
        <p:spPr>
          <a:xfrm rot="18319505">
            <a:off x="3039976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3F81-2941-CC13-11FF-2A1070313614}"/>
              </a:ext>
            </a:extLst>
          </p:cNvPr>
          <p:cNvSpPr txBox="1"/>
          <p:nvPr/>
        </p:nvSpPr>
        <p:spPr>
          <a:xfrm rot="10800000">
            <a:off x="3052689" y="324785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3C0FA-6C8A-F58B-9FB4-FCB8FFCE90BF}"/>
              </a:ext>
            </a:extLst>
          </p:cNvPr>
          <p:cNvSpPr txBox="1"/>
          <p:nvPr/>
        </p:nvSpPr>
        <p:spPr>
          <a:xfrm rot="16200000">
            <a:off x="4842105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5B714-56AA-CBBF-FFC6-4649014D1191}"/>
              </a:ext>
            </a:extLst>
          </p:cNvPr>
          <p:cNvSpPr txBox="1"/>
          <p:nvPr/>
        </p:nvSpPr>
        <p:spPr>
          <a:xfrm rot="2509130">
            <a:off x="7341769" y="2683026"/>
            <a:ext cx="13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44297-478D-407F-896E-C866EFF621CD}"/>
              </a:ext>
            </a:extLst>
          </p:cNvPr>
          <p:cNvSpPr txBox="1"/>
          <p:nvPr/>
        </p:nvSpPr>
        <p:spPr>
          <a:xfrm rot="18319505">
            <a:off x="3039977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03FE3F-EAB7-FFAF-C039-4BB68B353130}"/>
              </a:ext>
            </a:extLst>
          </p:cNvPr>
          <p:cNvSpPr txBox="1"/>
          <p:nvPr/>
        </p:nvSpPr>
        <p:spPr>
          <a:xfrm rot="16200000">
            <a:off x="4842106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F890D-4D2D-303A-B74D-9A3E43876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8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2D34F3-1340-8977-EEAA-B9E762ECAE02}"/>
              </a:ext>
            </a:extLst>
          </p:cNvPr>
          <p:cNvSpPr txBox="1"/>
          <p:nvPr/>
        </p:nvSpPr>
        <p:spPr>
          <a:xfrm rot="16200000">
            <a:off x="4842107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UPI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NEFT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Canarabank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IMPS ©</a:t>
            </a:r>
          </a:p>
          <a:p>
            <a:pPr algn="ctr"/>
            <a:r>
              <a:rPr lang="en-IN" sz="2800" dirty="0"/>
              <a:t>void pay()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97842-3D5D-C82D-1EA6-4F34AF2F929C}"/>
              </a:ext>
            </a:extLst>
          </p:cNvPr>
          <p:cNvSpPr txBox="1"/>
          <p:nvPr/>
        </p:nvSpPr>
        <p:spPr>
          <a:xfrm rot="2509130">
            <a:off x="7341769" y="2683026"/>
            <a:ext cx="13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D596C-287B-9163-A264-9E8E4AA80AD9}"/>
              </a:ext>
            </a:extLst>
          </p:cNvPr>
          <p:cNvSpPr txBox="1"/>
          <p:nvPr/>
        </p:nvSpPr>
        <p:spPr>
          <a:xfrm rot="18319505">
            <a:off x="3039977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40447-DF04-EB94-FE69-122EB5D48720}"/>
              </a:ext>
            </a:extLst>
          </p:cNvPr>
          <p:cNvSpPr txBox="1"/>
          <p:nvPr/>
        </p:nvSpPr>
        <p:spPr>
          <a:xfrm rot="16200000">
            <a:off x="4842106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01D14-002E-EC70-2FFE-127A816E35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2F181-0152-442A-5787-0C85F9D9A57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8F0207-3F8C-8DE4-B6C0-29A28016EB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8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Document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Image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Hike (I)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Music ©</a:t>
            </a:r>
          </a:p>
          <a:p>
            <a:pPr algn="ctr"/>
            <a:r>
              <a:rPr lang="en-IN" sz="2800" dirty="0"/>
              <a:t>void send()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B684-81CE-8E2E-0E9A-F88C8FFD2130}"/>
              </a:ext>
            </a:extLst>
          </p:cNvPr>
          <p:cNvSpPr txBox="1"/>
          <p:nvPr/>
        </p:nvSpPr>
        <p:spPr>
          <a:xfrm rot="2509130">
            <a:off x="7341769" y="2683026"/>
            <a:ext cx="13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D28BB-2163-23AE-EF8C-0044ACAA118B}"/>
              </a:ext>
            </a:extLst>
          </p:cNvPr>
          <p:cNvSpPr txBox="1"/>
          <p:nvPr/>
        </p:nvSpPr>
        <p:spPr>
          <a:xfrm rot="18319505">
            <a:off x="3039977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E7FD4-F04B-C507-4B08-05584308DDA5}"/>
              </a:ext>
            </a:extLst>
          </p:cNvPr>
          <p:cNvSpPr txBox="1"/>
          <p:nvPr/>
        </p:nvSpPr>
        <p:spPr>
          <a:xfrm rot="16200000">
            <a:off x="4842106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BD240-4CAB-81DF-609B-9203730D6C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3E4BC6-9EAE-19F3-705D-F616D6D11C6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62795-00FF-7CF1-0C00-DD1CDA5B5A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8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3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Sat_maps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Plain_maps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Google_maps</a:t>
            </a:r>
            <a:r>
              <a:rPr lang="en-IN" sz="2800" dirty="0"/>
              <a:t> (I)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Terrain_maps</a:t>
            </a:r>
            <a:r>
              <a:rPr lang="en-IN" sz="2800" dirty="0"/>
              <a:t>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6F799-DEC7-0FE8-8444-9D09039219FA}"/>
              </a:ext>
            </a:extLst>
          </p:cNvPr>
          <p:cNvSpPr txBox="1"/>
          <p:nvPr/>
        </p:nvSpPr>
        <p:spPr>
          <a:xfrm rot="2509130">
            <a:off x="7341769" y="2683026"/>
            <a:ext cx="13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5042D-7187-FAD2-4C9B-7C531BB40A75}"/>
              </a:ext>
            </a:extLst>
          </p:cNvPr>
          <p:cNvSpPr txBox="1"/>
          <p:nvPr/>
        </p:nvSpPr>
        <p:spPr>
          <a:xfrm rot="18319505">
            <a:off x="3039977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B36230-308C-3C47-11C0-4DB77E95EEA8}"/>
              </a:ext>
            </a:extLst>
          </p:cNvPr>
          <p:cNvSpPr txBox="1"/>
          <p:nvPr/>
        </p:nvSpPr>
        <p:spPr>
          <a:xfrm rot="16200000">
            <a:off x="4842106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73745-5A5E-8435-76D3-CA6F949456B1}"/>
              </a:ext>
            </a:extLst>
          </p:cNvPr>
          <p:cNvSpPr txBox="1"/>
          <p:nvPr/>
        </p:nvSpPr>
        <p:spPr>
          <a:xfrm rot="16200000">
            <a:off x="4842107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8FE1E2-0D5F-0E69-DB27-212CF9933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CBA759-58EB-485D-9FF3-41EC0F290A9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9B3F25-ADEC-91B8-328D-A98374746D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8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65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83C0F3-1ADD-7A67-60E0-3F95E6A48D88}"/>
              </a:ext>
            </a:extLst>
          </p:cNvPr>
          <p:cNvSpPr txBox="1"/>
          <p:nvPr/>
        </p:nvSpPr>
        <p:spPr>
          <a:xfrm>
            <a:off x="590843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Stimulator ©</a:t>
            </a:r>
          </a:p>
          <a:p>
            <a:pPr algn="ctr"/>
            <a:r>
              <a:rPr lang="en-IN" sz="2800" dirty="0"/>
              <a:t>Static void stim()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DD414-D3BE-4F45-1111-F09028FC02F4}"/>
              </a:ext>
            </a:extLst>
          </p:cNvPr>
          <p:cNvSpPr txBox="1"/>
          <p:nvPr/>
        </p:nvSpPr>
        <p:spPr>
          <a:xfrm>
            <a:off x="590842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Precipitation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8B78D-453E-C702-2953-C67E02EC9E37}"/>
              </a:ext>
            </a:extLst>
          </p:cNvPr>
          <p:cNvSpPr txBox="1"/>
          <p:nvPr/>
        </p:nvSpPr>
        <p:spPr>
          <a:xfrm>
            <a:off x="4438356" y="3948331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Temperature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8E200-58CD-F349-A944-04B2A736F5F7}"/>
              </a:ext>
            </a:extLst>
          </p:cNvPr>
          <p:cNvSpPr txBox="1"/>
          <p:nvPr/>
        </p:nvSpPr>
        <p:spPr>
          <a:xfrm>
            <a:off x="4438356" y="1448972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Ventusky</a:t>
            </a:r>
            <a:r>
              <a:rPr lang="en-IN" sz="2800" dirty="0"/>
              <a:t> (I)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7A58-A42B-6F36-78A1-9216F4F20EAF}"/>
              </a:ext>
            </a:extLst>
          </p:cNvPr>
          <p:cNvSpPr txBox="1"/>
          <p:nvPr/>
        </p:nvSpPr>
        <p:spPr>
          <a:xfrm>
            <a:off x="8829822" y="1463039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 err="1"/>
              <a:t>Mainclass</a:t>
            </a:r>
            <a:r>
              <a:rPr lang="en-IN" sz="2800" dirty="0"/>
              <a:t> ©</a:t>
            </a:r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F0E3-43D4-3680-C762-33DEBAE1185C}"/>
              </a:ext>
            </a:extLst>
          </p:cNvPr>
          <p:cNvSpPr txBox="1"/>
          <p:nvPr/>
        </p:nvSpPr>
        <p:spPr>
          <a:xfrm>
            <a:off x="8829821" y="3945986"/>
            <a:ext cx="27713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Wind ©</a:t>
            </a:r>
          </a:p>
          <a:p>
            <a:pPr algn="ctr"/>
            <a:r>
              <a:rPr lang="en-IN" sz="2800" dirty="0"/>
              <a:t>void map()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83F02-39F5-0D09-C3DF-4A39226489C1}"/>
              </a:ext>
            </a:extLst>
          </p:cNvPr>
          <p:cNvSpPr txBox="1"/>
          <p:nvPr/>
        </p:nvSpPr>
        <p:spPr>
          <a:xfrm rot="2509130">
            <a:off x="7341769" y="2683026"/>
            <a:ext cx="13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0BC15-A6C8-2757-C560-3DBAC4C6436D}"/>
              </a:ext>
            </a:extLst>
          </p:cNvPr>
          <p:cNvSpPr txBox="1"/>
          <p:nvPr/>
        </p:nvSpPr>
        <p:spPr>
          <a:xfrm rot="18319505">
            <a:off x="3039977" y="2603261"/>
            <a:ext cx="15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F6D96-AB8C-BA0E-E3A4-69185E9B7A7D}"/>
              </a:ext>
            </a:extLst>
          </p:cNvPr>
          <p:cNvSpPr txBox="1"/>
          <p:nvPr/>
        </p:nvSpPr>
        <p:spPr>
          <a:xfrm rot="16200000">
            <a:off x="4842106" y="3076680"/>
            <a:ext cx="13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8EAC0E-D9D5-5C55-F183-16B19402C6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4024" y="2403079"/>
            <a:ext cx="0" cy="15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5F2BC-F4FF-1649-7D2F-1F5A0DB8FA1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09691" y="2403079"/>
            <a:ext cx="1620130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86687B-DEF1-1091-F7F9-32D2E70294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178" y="2403079"/>
            <a:ext cx="1076179" cy="15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80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180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Example for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ಸಂಜಯ್ ಕುಮಾರ್ ಎಮ್ ಎನ್'</dc:creator>
  <cp:lastModifiedBy>ಸಂಜಯ್ ಕುಮಾರ್ ಎಮ್ ಎನ್'</cp:lastModifiedBy>
  <cp:revision>18</cp:revision>
  <dcterms:created xsi:type="dcterms:W3CDTF">2024-05-06T03:35:29Z</dcterms:created>
  <dcterms:modified xsi:type="dcterms:W3CDTF">2024-05-21T03:03:22Z</dcterms:modified>
</cp:coreProperties>
</file>