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0" d="100"/>
          <a:sy n="40" d="100"/>
        </p:scale>
        <p:origin x="-135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32E60F-E03E-4085-9F9D-52AFBADCDD31}"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B01D7-F9F6-4BC0-BC84-FA1DA800A217}" type="slidenum">
              <a:rPr lang="en-US" smtClean="0"/>
              <a:t>‹#›</a:t>
            </a:fld>
            <a:endParaRPr lang="en-US"/>
          </a:p>
        </p:txBody>
      </p:sp>
    </p:spTree>
    <p:extLst>
      <p:ext uri="{BB962C8B-B14F-4D97-AF65-F5344CB8AC3E}">
        <p14:creationId xmlns:p14="http://schemas.microsoft.com/office/powerpoint/2010/main" val="3111248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32E60F-E03E-4085-9F9D-52AFBADCDD31}"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B01D7-F9F6-4BC0-BC84-FA1DA800A217}" type="slidenum">
              <a:rPr lang="en-US" smtClean="0"/>
              <a:t>‹#›</a:t>
            </a:fld>
            <a:endParaRPr lang="en-US"/>
          </a:p>
        </p:txBody>
      </p:sp>
    </p:spTree>
    <p:extLst>
      <p:ext uri="{BB962C8B-B14F-4D97-AF65-F5344CB8AC3E}">
        <p14:creationId xmlns:p14="http://schemas.microsoft.com/office/powerpoint/2010/main" val="1453365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32E60F-E03E-4085-9F9D-52AFBADCDD31}"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B01D7-F9F6-4BC0-BC84-FA1DA800A217}" type="slidenum">
              <a:rPr lang="en-US" smtClean="0"/>
              <a:t>‹#›</a:t>
            </a:fld>
            <a:endParaRPr lang="en-US"/>
          </a:p>
        </p:txBody>
      </p:sp>
    </p:spTree>
    <p:extLst>
      <p:ext uri="{BB962C8B-B14F-4D97-AF65-F5344CB8AC3E}">
        <p14:creationId xmlns:p14="http://schemas.microsoft.com/office/powerpoint/2010/main" val="55037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32E60F-E03E-4085-9F9D-52AFBADCDD31}"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B01D7-F9F6-4BC0-BC84-FA1DA800A217}" type="slidenum">
              <a:rPr lang="en-US" smtClean="0"/>
              <a:t>‹#›</a:t>
            </a:fld>
            <a:endParaRPr lang="en-US"/>
          </a:p>
        </p:txBody>
      </p:sp>
    </p:spTree>
    <p:extLst>
      <p:ext uri="{BB962C8B-B14F-4D97-AF65-F5344CB8AC3E}">
        <p14:creationId xmlns:p14="http://schemas.microsoft.com/office/powerpoint/2010/main" val="3839069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32E60F-E03E-4085-9F9D-52AFBADCDD31}"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B01D7-F9F6-4BC0-BC84-FA1DA800A217}" type="slidenum">
              <a:rPr lang="en-US" smtClean="0"/>
              <a:t>‹#›</a:t>
            </a:fld>
            <a:endParaRPr lang="en-US"/>
          </a:p>
        </p:txBody>
      </p:sp>
    </p:spTree>
    <p:extLst>
      <p:ext uri="{BB962C8B-B14F-4D97-AF65-F5344CB8AC3E}">
        <p14:creationId xmlns:p14="http://schemas.microsoft.com/office/powerpoint/2010/main" val="132815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32E60F-E03E-4085-9F9D-52AFBADCDD31}"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B01D7-F9F6-4BC0-BC84-FA1DA800A217}" type="slidenum">
              <a:rPr lang="en-US" smtClean="0"/>
              <a:t>‹#›</a:t>
            </a:fld>
            <a:endParaRPr lang="en-US"/>
          </a:p>
        </p:txBody>
      </p:sp>
    </p:spTree>
    <p:extLst>
      <p:ext uri="{BB962C8B-B14F-4D97-AF65-F5344CB8AC3E}">
        <p14:creationId xmlns:p14="http://schemas.microsoft.com/office/powerpoint/2010/main" val="1294567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32E60F-E03E-4085-9F9D-52AFBADCDD31}" type="datetimeFigureOut">
              <a:rPr lang="en-US" smtClean="0"/>
              <a:t>3/13/2022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5B01D7-F9F6-4BC0-BC84-FA1DA800A217}" type="slidenum">
              <a:rPr lang="en-US" smtClean="0"/>
              <a:t>‹#›</a:t>
            </a:fld>
            <a:endParaRPr lang="en-US"/>
          </a:p>
        </p:txBody>
      </p:sp>
    </p:spTree>
    <p:extLst>
      <p:ext uri="{BB962C8B-B14F-4D97-AF65-F5344CB8AC3E}">
        <p14:creationId xmlns:p14="http://schemas.microsoft.com/office/powerpoint/2010/main" val="148598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32E60F-E03E-4085-9F9D-52AFBADCDD31}" type="datetimeFigureOut">
              <a:rPr lang="en-US" smtClean="0"/>
              <a:t>3/13/2022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5B01D7-F9F6-4BC0-BC84-FA1DA800A217}" type="slidenum">
              <a:rPr lang="en-US" smtClean="0"/>
              <a:t>‹#›</a:t>
            </a:fld>
            <a:endParaRPr lang="en-US"/>
          </a:p>
        </p:txBody>
      </p:sp>
    </p:spTree>
    <p:extLst>
      <p:ext uri="{BB962C8B-B14F-4D97-AF65-F5344CB8AC3E}">
        <p14:creationId xmlns:p14="http://schemas.microsoft.com/office/powerpoint/2010/main" val="3282633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2E60F-E03E-4085-9F9D-52AFBADCDD31}" type="datetimeFigureOut">
              <a:rPr lang="en-US" smtClean="0"/>
              <a:t>3/13/2022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5B01D7-F9F6-4BC0-BC84-FA1DA800A217}" type="slidenum">
              <a:rPr lang="en-US" smtClean="0"/>
              <a:t>‹#›</a:t>
            </a:fld>
            <a:endParaRPr lang="en-US"/>
          </a:p>
        </p:txBody>
      </p:sp>
    </p:spTree>
    <p:extLst>
      <p:ext uri="{BB962C8B-B14F-4D97-AF65-F5344CB8AC3E}">
        <p14:creationId xmlns:p14="http://schemas.microsoft.com/office/powerpoint/2010/main" val="297955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32E60F-E03E-4085-9F9D-52AFBADCDD31}"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B01D7-F9F6-4BC0-BC84-FA1DA800A217}" type="slidenum">
              <a:rPr lang="en-US" smtClean="0"/>
              <a:t>‹#›</a:t>
            </a:fld>
            <a:endParaRPr lang="en-US"/>
          </a:p>
        </p:txBody>
      </p:sp>
    </p:spTree>
    <p:extLst>
      <p:ext uri="{BB962C8B-B14F-4D97-AF65-F5344CB8AC3E}">
        <p14:creationId xmlns:p14="http://schemas.microsoft.com/office/powerpoint/2010/main" val="269399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32E60F-E03E-4085-9F9D-52AFBADCDD31}"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B01D7-F9F6-4BC0-BC84-FA1DA800A217}" type="slidenum">
              <a:rPr lang="en-US" smtClean="0"/>
              <a:t>‹#›</a:t>
            </a:fld>
            <a:endParaRPr lang="en-US"/>
          </a:p>
        </p:txBody>
      </p:sp>
    </p:spTree>
    <p:extLst>
      <p:ext uri="{BB962C8B-B14F-4D97-AF65-F5344CB8AC3E}">
        <p14:creationId xmlns:p14="http://schemas.microsoft.com/office/powerpoint/2010/main" val="266287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2E60F-E03E-4085-9F9D-52AFBADCDD31}" type="datetimeFigureOut">
              <a:rPr lang="en-US" smtClean="0"/>
              <a:t>3/13/2022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5B01D7-F9F6-4BC0-BC84-FA1DA800A217}" type="slidenum">
              <a:rPr lang="en-US" smtClean="0"/>
              <a:t>‹#›</a:t>
            </a:fld>
            <a:endParaRPr lang="en-US"/>
          </a:p>
        </p:txBody>
      </p:sp>
    </p:spTree>
    <p:extLst>
      <p:ext uri="{BB962C8B-B14F-4D97-AF65-F5344CB8AC3E}">
        <p14:creationId xmlns:p14="http://schemas.microsoft.com/office/powerpoint/2010/main" val="2781757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1470025"/>
          </a:xfrm>
        </p:spPr>
        <p:txBody>
          <a:bodyPr/>
          <a:lstStyle/>
          <a:p>
            <a:r>
              <a:rPr lang="en-US" dirty="0" smtClean="0"/>
              <a:t>Basic’s of sensors</a:t>
            </a:r>
            <a:endParaRPr lang="en-US" dirty="0"/>
          </a:p>
        </p:txBody>
      </p:sp>
      <p:sp>
        <p:nvSpPr>
          <p:cNvPr id="3" name="Subtitle 2"/>
          <p:cNvSpPr>
            <a:spLocks noGrp="1"/>
          </p:cNvSpPr>
          <p:nvPr>
            <p:ph type="subTitle" idx="1"/>
          </p:nvPr>
        </p:nvSpPr>
        <p:spPr>
          <a:xfrm>
            <a:off x="1143000" y="1447800"/>
            <a:ext cx="7467600" cy="5181600"/>
          </a:xfrm>
        </p:spPr>
        <p:txBody>
          <a:bodyPr>
            <a:normAutofit/>
          </a:bodyPr>
          <a:lstStyle/>
          <a:p>
            <a:pPr algn="l"/>
            <a:r>
              <a:rPr lang="en-US" dirty="0" smtClean="0">
                <a:solidFill>
                  <a:schemeClr val="tx1"/>
                </a:solidFill>
              </a:rPr>
              <a:t> A device that detects or measures a physical property and records, indicates, or otherwise responds to it.</a:t>
            </a:r>
          </a:p>
          <a:p>
            <a:pPr algn="l"/>
            <a:endParaRPr lang="en-US" dirty="0">
              <a:solidFill>
                <a:schemeClr val="tx1"/>
              </a:solidFill>
            </a:endParaRPr>
          </a:p>
          <a:p>
            <a:pPr algn="l"/>
            <a:r>
              <a:rPr lang="en-US" dirty="0" smtClean="0">
                <a:solidFill>
                  <a:schemeClr val="tx1"/>
                </a:solidFill>
              </a:rPr>
              <a:t>Types:</a:t>
            </a:r>
          </a:p>
          <a:p>
            <a:pPr algn="l"/>
            <a:r>
              <a:rPr lang="en-US" dirty="0" smtClean="0">
                <a:solidFill>
                  <a:schemeClr val="tx1"/>
                </a:solidFill>
              </a:rPr>
              <a:t>* IR sensor</a:t>
            </a:r>
          </a:p>
          <a:p>
            <a:pPr algn="l"/>
            <a:r>
              <a:rPr lang="en-US" dirty="0" smtClean="0">
                <a:solidFill>
                  <a:schemeClr val="tx1"/>
                </a:solidFill>
              </a:rPr>
              <a:t>* Light </a:t>
            </a:r>
            <a:r>
              <a:rPr lang="en-US" dirty="0" smtClean="0">
                <a:solidFill>
                  <a:schemeClr val="tx1"/>
                </a:solidFill>
              </a:rPr>
              <a:t>sensor</a:t>
            </a:r>
            <a:endParaRPr lang="en-US" dirty="0" smtClean="0">
              <a:solidFill>
                <a:schemeClr val="tx1"/>
              </a:solidFill>
            </a:endParaRPr>
          </a:p>
          <a:p>
            <a:pPr algn="l"/>
            <a:r>
              <a:rPr lang="en-US" dirty="0" smtClean="0">
                <a:solidFill>
                  <a:schemeClr val="tx1"/>
                </a:solidFill>
              </a:rPr>
              <a:t>* Temperature </a:t>
            </a:r>
            <a:r>
              <a:rPr lang="en-US" dirty="0" smtClean="0">
                <a:solidFill>
                  <a:schemeClr val="tx1"/>
                </a:solidFill>
              </a:rPr>
              <a:t>sensor </a:t>
            </a:r>
            <a:r>
              <a:rPr lang="en-US" dirty="0" err="1" smtClean="0">
                <a:solidFill>
                  <a:schemeClr val="tx1"/>
                </a:solidFill>
              </a:rPr>
              <a:t>sensor</a:t>
            </a:r>
            <a:endParaRPr lang="en-US" dirty="0" smtClean="0">
              <a:solidFill>
                <a:schemeClr val="tx1"/>
              </a:solidFill>
            </a:endParaRPr>
          </a:p>
          <a:p>
            <a:pPr algn="l"/>
            <a:r>
              <a:rPr lang="en-US" dirty="0" smtClean="0">
                <a:solidFill>
                  <a:schemeClr val="tx1"/>
                </a:solidFill>
              </a:rPr>
              <a:t>* Gas </a:t>
            </a:r>
            <a:r>
              <a:rPr lang="en-US" dirty="0" smtClean="0">
                <a:solidFill>
                  <a:schemeClr val="tx1"/>
                </a:solidFill>
              </a:rPr>
              <a:t>sensor</a:t>
            </a:r>
            <a:endParaRPr lang="en-US" dirty="0">
              <a:solidFill>
                <a:schemeClr val="tx1"/>
              </a:solidFill>
            </a:endParaRPr>
          </a:p>
        </p:txBody>
      </p:sp>
    </p:spTree>
    <p:extLst>
      <p:ext uri="{BB962C8B-B14F-4D97-AF65-F5344CB8AC3E}">
        <p14:creationId xmlns:p14="http://schemas.microsoft.com/office/powerpoint/2010/main" val="170039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229600" cy="6477000"/>
          </a:xfrm>
        </p:spPr>
        <p:txBody>
          <a:bodyPr>
            <a:normAutofit/>
          </a:bodyPr>
          <a:lstStyle/>
          <a:p>
            <a:pPr marL="0" indent="0">
              <a:buNone/>
            </a:pPr>
            <a:r>
              <a:rPr lang="en-US" u="sng" dirty="0" smtClean="0"/>
              <a:t>IR sensor </a:t>
            </a:r>
            <a:r>
              <a:rPr lang="en-US" dirty="0" smtClean="0"/>
              <a:t>: An infrared sensor (IR sensor) is a radiation-sensitive optoelectronic component with a spectral sensitivity in the infrared wavelength range 780 nm … 50 µm. IR sensors are now widely used in motion detectors, which are used in building services to switch on lamps or in alarm systems to detect unwelcome guests.</a:t>
            </a:r>
          </a:p>
          <a:p>
            <a:pPr marL="0" indent="0">
              <a:buNone/>
            </a:pPr>
            <a:r>
              <a:rPr lang="en-US" u="sng" dirty="0" smtClean="0"/>
              <a:t>Light  </a:t>
            </a:r>
            <a:r>
              <a:rPr lang="en-US" u="sng" dirty="0" err="1" smtClean="0"/>
              <a:t>sensor:A</a:t>
            </a:r>
            <a:r>
              <a:rPr lang="en-US" u="sng" dirty="0" smtClean="0"/>
              <a:t> </a:t>
            </a:r>
            <a:r>
              <a:rPr lang="en-US" dirty="0" smtClean="0"/>
              <a:t>light sensor is a photoelectric device that converts light energy (photons) detected to electrical energy (electrons). Seems simple? There is more to a light sensor then just its definition</a:t>
            </a:r>
          </a:p>
          <a:p>
            <a:pPr marL="0" indent="0">
              <a:buNone/>
            </a:pPr>
            <a:endParaRPr lang="en-US" sz="2400" dirty="0" smtClean="0"/>
          </a:p>
        </p:txBody>
      </p:sp>
    </p:spTree>
    <p:extLst>
      <p:ext uri="{BB962C8B-B14F-4D97-AF65-F5344CB8AC3E}">
        <p14:creationId xmlns:p14="http://schemas.microsoft.com/office/powerpoint/2010/main" val="116742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10000"/>
          </a:bodyPr>
          <a:lstStyle/>
          <a:p>
            <a:pPr marL="0" indent="0">
              <a:buNone/>
            </a:pPr>
            <a:r>
              <a:rPr lang="en-US" u="sng" dirty="0" smtClean="0"/>
              <a:t>Temperature </a:t>
            </a:r>
            <a:r>
              <a:rPr lang="en-US" u="sng" dirty="0" err="1" smtClean="0"/>
              <a:t>sensors:</a:t>
            </a:r>
            <a:r>
              <a:rPr lang="en-US" dirty="0" err="1" smtClean="0"/>
              <a:t>A</a:t>
            </a:r>
            <a:r>
              <a:rPr lang="en-US" dirty="0" smtClean="0"/>
              <a:t> temperature sensor is a device used to measure temperature. This can be air temperature, liquid temperature or the temperature of solid matter. There are different types of temperature sensors available and they each use different technologies and principles to take the temperature measurement.</a:t>
            </a:r>
          </a:p>
          <a:p>
            <a:pPr marL="0" indent="0">
              <a:buNone/>
            </a:pPr>
            <a:r>
              <a:rPr lang="en-US" u="sng" dirty="0" smtClean="0"/>
              <a:t>Gas </a:t>
            </a:r>
            <a:r>
              <a:rPr lang="en-US" u="sng" dirty="0" err="1" smtClean="0"/>
              <a:t>sensors:</a:t>
            </a:r>
            <a:r>
              <a:rPr lang="en-US" dirty="0" err="1" smtClean="0"/>
              <a:t>Gas</a:t>
            </a:r>
            <a:r>
              <a:rPr lang="en-US" dirty="0" smtClean="0"/>
              <a:t> detectors can be used to detect combustible, flammable and toxic gases, and oxygen depletion. This type of device is used widely in industry and can be found in locations, such as on oil rigs, to monitor manufacturing processes and emerging technologies such as photovoltaic. They may be used in firefighting. </a:t>
            </a:r>
            <a:endParaRPr lang="en-US" dirty="0"/>
          </a:p>
        </p:txBody>
      </p:sp>
    </p:spTree>
    <p:extLst>
      <p:ext uri="{BB962C8B-B14F-4D97-AF65-F5344CB8AC3E}">
        <p14:creationId xmlns:p14="http://schemas.microsoft.com/office/powerpoint/2010/main" val="3236116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295400"/>
            <a:ext cx="8229600" cy="1143000"/>
          </a:xfrm>
        </p:spPr>
        <p:txBody>
          <a:bodyPr/>
          <a:lstStyle/>
          <a:p>
            <a:r>
              <a:rPr lang="en-US" dirty="0" smtClean="0"/>
              <a:t>Conclusion:</a:t>
            </a:r>
            <a:endParaRPr lang="en-US" dirty="0"/>
          </a:p>
        </p:txBody>
      </p:sp>
      <p:sp>
        <p:nvSpPr>
          <p:cNvPr id="3" name="Content Placeholder 2"/>
          <p:cNvSpPr>
            <a:spLocks noGrp="1"/>
          </p:cNvSpPr>
          <p:nvPr>
            <p:ph idx="1"/>
          </p:nvPr>
        </p:nvSpPr>
        <p:spPr>
          <a:xfrm>
            <a:off x="0" y="2332037"/>
            <a:ext cx="8915400" cy="4525963"/>
          </a:xfrm>
        </p:spPr>
        <p:txBody>
          <a:bodyPr>
            <a:normAutofit/>
          </a:bodyPr>
          <a:lstStyle/>
          <a:p>
            <a:pPr marL="0" indent="0">
              <a:buNone/>
            </a:pPr>
            <a:r>
              <a:rPr lang="en-US" sz="4000" dirty="0" smtClean="0"/>
              <a:t>                     We studied the basics of      sensor and finally decided how it works</a:t>
            </a:r>
            <a:endParaRPr lang="en-US" sz="4000" dirty="0"/>
          </a:p>
        </p:txBody>
      </p:sp>
    </p:spTree>
    <p:extLst>
      <p:ext uri="{BB962C8B-B14F-4D97-AF65-F5344CB8AC3E}">
        <p14:creationId xmlns:p14="http://schemas.microsoft.com/office/powerpoint/2010/main" val="1148592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257</Words>
  <Application>Microsoft Office PowerPoint</Application>
  <PresentationFormat>On-screen Show (4:3)</PresentationFormat>
  <Paragraphs>14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Basic’s of sensors</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sensors</dc:title>
  <dc:creator>Windows User</dc:creator>
  <cp:lastModifiedBy>Windows User</cp:lastModifiedBy>
  <cp:revision>3</cp:revision>
  <dcterms:created xsi:type="dcterms:W3CDTF">2022-03-13T14:55:36Z</dcterms:created>
  <dcterms:modified xsi:type="dcterms:W3CDTF">2022-03-13T15:15:25Z</dcterms:modified>
</cp:coreProperties>
</file>