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8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na S" userId="ac22a7c0a9bcca1e" providerId="LiveId" clId="{901DD106-85CA-498C-8AEA-EB24F967630E}"/>
    <pc:docChg chg="undo custSel addSld delSld modSld">
      <pc:chgData name="Sanjana S" userId="ac22a7c0a9bcca1e" providerId="LiveId" clId="{901DD106-85CA-498C-8AEA-EB24F967630E}" dt="2022-03-24T12:52:07.616" v="82" actId="478"/>
      <pc:docMkLst>
        <pc:docMk/>
      </pc:docMkLst>
      <pc:sldChg chg="del">
        <pc:chgData name="Sanjana S" userId="ac22a7c0a9bcca1e" providerId="LiveId" clId="{901DD106-85CA-498C-8AEA-EB24F967630E}" dt="2022-03-24T10:58:49.199" v="22" actId="47"/>
        <pc:sldMkLst>
          <pc:docMk/>
          <pc:sldMk cId="3548767745" sldId="256"/>
        </pc:sldMkLst>
      </pc:sldChg>
      <pc:sldChg chg="add del">
        <pc:chgData name="Sanjana S" userId="ac22a7c0a9bcca1e" providerId="LiveId" clId="{901DD106-85CA-498C-8AEA-EB24F967630E}" dt="2022-03-24T10:56:51.430" v="3" actId="47"/>
        <pc:sldMkLst>
          <pc:docMk/>
          <pc:sldMk cId="869649176" sldId="257"/>
        </pc:sldMkLst>
      </pc:sldChg>
      <pc:sldChg chg="addSp delSp modSp add mod">
        <pc:chgData name="Sanjana S" userId="ac22a7c0a9bcca1e" providerId="LiveId" clId="{901DD106-85CA-498C-8AEA-EB24F967630E}" dt="2022-03-24T12:52:07.616" v="82" actId="478"/>
        <pc:sldMkLst>
          <pc:docMk/>
          <pc:sldMk cId="2176453370" sldId="257"/>
        </pc:sldMkLst>
        <pc:spChg chg="add del">
          <ac:chgData name="Sanjana S" userId="ac22a7c0a9bcca1e" providerId="LiveId" clId="{901DD106-85CA-498C-8AEA-EB24F967630E}" dt="2022-03-24T12:52:07.616" v="82" actId="478"/>
          <ac:spMkLst>
            <pc:docMk/>
            <pc:sldMk cId="2176453370" sldId="257"/>
            <ac:spMk id="2" creationId="{00000000-0000-0000-0000-000000000000}"/>
          </ac:spMkLst>
        </pc:spChg>
        <pc:spChg chg="mod">
          <ac:chgData name="Sanjana S" userId="ac22a7c0a9bcca1e" providerId="LiveId" clId="{901DD106-85CA-498C-8AEA-EB24F967630E}" dt="2022-03-24T12:31:28.551" v="79" actId="20577"/>
          <ac:spMkLst>
            <pc:docMk/>
            <pc:sldMk cId="2176453370" sldId="257"/>
            <ac:spMk id="8" creationId="{68E32ADF-D00E-479A-94AC-C5CF606CA3BB}"/>
          </ac:spMkLst>
        </pc:spChg>
      </pc:sldChg>
      <pc:sldChg chg="add del">
        <pc:chgData name="Sanjana S" userId="ac22a7c0a9bcca1e" providerId="LiveId" clId="{901DD106-85CA-498C-8AEA-EB24F967630E}" dt="2022-03-24T10:57:12.518" v="5" actId="47"/>
        <pc:sldMkLst>
          <pc:docMk/>
          <pc:sldMk cId="2610747871" sldId="257"/>
        </pc:sldMkLst>
      </pc:sldChg>
      <pc:sldChg chg="add del">
        <pc:chgData name="Sanjana S" userId="ac22a7c0a9bcca1e" providerId="LiveId" clId="{901DD106-85CA-498C-8AEA-EB24F967630E}" dt="2022-03-24T10:56:45.390" v="1" actId="47"/>
        <pc:sldMkLst>
          <pc:docMk/>
          <pc:sldMk cId="2869155524" sldId="257"/>
        </pc:sldMkLst>
      </pc:sldChg>
      <pc:sldChg chg="add del">
        <pc:chgData name="Sanjana S" userId="ac22a7c0a9bcca1e" providerId="LiveId" clId="{901DD106-85CA-498C-8AEA-EB24F967630E}" dt="2022-03-24T10:57:33.280" v="10" actId="47"/>
        <pc:sldMkLst>
          <pc:docMk/>
          <pc:sldMk cId="3300915028" sldId="257"/>
        </pc:sldMkLst>
      </pc:sldChg>
      <pc:sldChg chg="add del">
        <pc:chgData name="Sanjana S" userId="ac22a7c0a9bcca1e" providerId="LiveId" clId="{901DD106-85CA-498C-8AEA-EB24F967630E}" dt="2022-03-24T10:57:55.563" v="13" actId="47"/>
        <pc:sldMkLst>
          <pc:docMk/>
          <pc:sldMk cId="3588495118" sldId="257"/>
        </pc:sldMkLst>
      </pc:sldChg>
      <pc:sldChg chg="modSp add mod">
        <pc:chgData name="Sanjana S" userId="ac22a7c0a9bcca1e" providerId="LiveId" clId="{901DD106-85CA-498C-8AEA-EB24F967630E}" dt="2022-03-24T12:35:50.937" v="80" actId="1076"/>
        <pc:sldMkLst>
          <pc:docMk/>
          <pc:sldMk cId="2353702587" sldId="258"/>
        </pc:sldMkLst>
        <pc:spChg chg="mod">
          <ac:chgData name="Sanjana S" userId="ac22a7c0a9bcca1e" providerId="LiveId" clId="{901DD106-85CA-498C-8AEA-EB24F967630E}" dt="2022-03-24T12:35:50.937" v="80" actId="1076"/>
          <ac:spMkLst>
            <pc:docMk/>
            <pc:sldMk cId="2353702587" sldId="258"/>
            <ac:spMk id="4" creationId="{00000000-0000-0000-0000-000000000000}"/>
          </ac:spMkLst>
        </pc:spChg>
      </pc:sldChg>
      <pc:sldChg chg="delSp modSp add del mod">
        <pc:chgData name="Sanjana S" userId="ac22a7c0a9bcca1e" providerId="LiveId" clId="{901DD106-85CA-498C-8AEA-EB24F967630E}" dt="2022-03-24T10:57:34.659" v="11" actId="47"/>
        <pc:sldMkLst>
          <pc:docMk/>
          <pc:sldMk cId="2568810859" sldId="258"/>
        </pc:sldMkLst>
        <pc:picChg chg="del mod">
          <ac:chgData name="Sanjana S" userId="ac22a7c0a9bcca1e" providerId="LiveId" clId="{901DD106-85CA-498C-8AEA-EB24F967630E}" dt="2022-03-24T10:57:31.198" v="9" actId="478"/>
          <ac:picMkLst>
            <pc:docMk/>
            <pc:sldMk cId="2568810859" sldId="258"/>
            <ac:picMk id="2" creationId="{00000000-0000-0000-0000-000000000000}"/>
          </ac:picMkLst>
        </pc:picChg>
      </pc:sldChg>
      <pc:sldChg chg="modSp add mod">
        <pc:chgData name="Sanjana S" userId="ac22a7c0a9bcca1e" providerId="LiveId" clId="{901DD106-85CA-498C-8AEA-EB24F967630E}" dt="2022-03-24T11:00:22.122" v="38" actId="20577"/>
        <pc:sldMkLst>
          <pc:docMk/>
          <pc:sldMk cId="2042612815" sldId="259"/>
        </pc:sldMkLst>
        <pc:spChg chg="mod">
          <ac:chgData name="Sanjana S" userId="ac22a7c0a9bcca1e" providerId="LiveId" clId="{901DD106-85CA-498C-8AEA-EB24F967630E}" dt="2022-03-24T11:00:22.122" v="38" actId="20577"/>
          <ac:spMkLst>
            <pc:docMk/>
            <pc:sldMk cId="2042612815" sldId="259"/>
            <ac:spMk id="8" creationId="{00000000-0000-0000-0000-000000000000}"/>
          </ac:spMkLst>
        </pc:spChg>
      </pc:sldChg>
      <pc:sldChg chg="add">
        <pc:chgData name="Sanjana S" userId="ac22a7c0a9bcca1e" providerId="LiveId" clId="{901DD106-85CA-498C-8AEA-EB24F967630E}" dt="2022-03-24T10:58:15.603" v="17"/>
        <pc:sldMkLst>
          <pc:docMk/>
          <pc:sldMk cId="1340332109" sldId="260"/>
        </pc:sldMkLst>
      </pc:sldChg>
      <pc:sldChg chg="add">
        <pc:chgData name="Sanjana S" userId="ac22a7c0a9bcca1e" providerId="LiveId" clId="{901DD106-85CA-498C-8AEA-EB24F967630E}" dt="2022-03-24T10:58:16.689" v="18"/>
        <pc:sldMkLst>
          <pc:docMk/>
          <pc:sldMk cId="1299019817" sldId="261"/>
        </pc:sldMkLst>
      </pc:sldChg>
      <pc:sldChg chg="modSp add mod">
        <pc:chgData name="Sanjana S" userId="ac22a7c0a9bcca1e" providerId="LiveId" clId="{901DD106-85CA-498C-8AEA-EB24F967630E}" dt="2022-03-24T11:00:32.713" v="39" actId="20577"/>
        <pc:sldMkLst>
          <pc:docMk/>
          <pc:sldMk cId="2373543288" sldId="262"/>
        </pc:sldMkLst>
        <pc:spChg chg="mod">
          <ac:chgData name="Sanjana S" userId="ac22a7c0a9bcca1e" providerId="LiveId" clId="{901DD106-85CA-498C-8AEA-EB24F967630E}" dt="2022-03-24T11:00:32.713" v="39" actId="20577"/>
          <ac:spMkLst>
            <pc:docMk/>
            <pc:sldMk cId="2373543288" sldId="262"/>
            <ac:spMk id="5" creationId="{E250F3F0-078C-4FEA-946C-E52DDB9BB63C}"/>
          </ac:spMkLst>
        </pc:spChg>
      </pc:sldChg>
      <pc:sldChg chg="modSp add mod">
        <pc:chgData name="Sanjana S" userId="ac22a7c0a9bcca1e" providerId="LiveId" clId="{901DD106-85CA-498C-8AEA-EB24F967630E}" dt="2022-03-24T11:06:14.589" v="76" actId="20577"/>
        <pc:sldMkLst>
          <pc:docMk/>
          <pc:sldMk cId="2952551259" sldId="264"/>
        </pc:sldMkLst>
        <pc:spChg chg="mod">
          <ac:chgData name="Sanjana S" userId="ac22a7c0a9bcca1e" providerId="LiveId" clId="{901DD106-85CA-498C-8AEA-EB24F967630E}" dt="2022-03-24T11:06:14.589" v="76" actId="20577"/>
          <ac:spMkLst>
            <pc:docMk/>
            <pc:sldMk cId="2952551259" sldId="264"/>
            <ac:spMk id="8" creationId="{00000000-0000-0000-0000-000000000000}"/>
          </ac:spMkLst>
        </pc:spChg>
        <pc:picChg chg="mod">
          <ac:chgData name="Sanjana S" userId="ac22a7c0a9bcca1e" providerId="LiveId" clId="{901DD106-85CA-498C-8AEA-EB24F967630E}" dt="2022-03-24T11:05:25.758" v="53" actId="1076"/>
          <ac:picMkLst>
            <pc:docMk/>
            <pc:sldMk cId="2952551259" sldId="264"/>
            <ac:picMk id="2" creationId="{00000000-0000-0000-0000-000000000000}"/>
          </ac:picMkLst>
        </pc:picChg>
      </pc:sldChg>
      <pc:sldChg chg="addSp modSp add mod">
        <pc:chgData name="Sanjana S" userId="ac22a7c0a9bcca1e" providerId="LiveId" clId="{901DD106-85CA-498C-8AEA-EB24F967630E}" dt="2022-03-24T11:01:13.918" v="46" actId="1076"/>
        <pc:sldMkLst>
          <pc:docMk/>
          <pc:sldMk cId="3343151679" sldId="268"/>
        </pc:sldMkLst>
        <pc:spChg chg="mod">
          <ac:chgData name="Sanjana S" userId="ac22a7c0a9bcca1e" providerId="LiveId" clId="{901DD106-85CA-498C-8AEA-EB24F967630E}" dt="2022-03-24T11:01:03.180" v="45" actId="1076"/>
          <ac:spMkLst>
            <pc:docMk/>
            <pc:sldMk cId="3343151679" sldId="268"/>
            <ac:spMk id="2" creationId="{00000000-0000-0000-0000-000000000000}"/>
          </ac:spMkLst>
        </pc:spChg>
        <pc:spChg chg="mod">
          <ac:chgData name="Sanjana S" userId="ac22a7c0a9bcca1e" providerId="LiveId" clId="{901DD106-85CA-498C-8AEA-EB24F967630E}" dt="2022-03-24T10:58:22.887" v="21"/>
          <ac:spMkLst>
            <pc:docMk/>
            <pc:sldMk cId="3343151679" sldId="268"/>
            <ac:spMk id="12" creationId="{00000000-0000-0000-0000-000000000000}"/>
          </ac:spMkLst>
        </pc:spChg>
        <pc:spChg chg="add mod">
          <ac:chgData name="Sanjana S" userId="ac22a7c0a9bcca1e" providerId="LiveId" clId="{901DD106-85CA-498C-8AEA-EB24F967630E}" dt="2022-03-24T11:01:13.918" v="46" actId="1076"/>
          <ac:spMkLst>
            <pc:docMk/>
            <pc:sldMk cId="3343151679" sldId="268"/>
            <ac:spMk id="13" creationId="{993F4C26-F771-40B6-A316-DB959DA932BE}"/>
          </ac:spMkLst>
        </pc:spChg>
      </pc:sldChg>
      <pc:sldChg chg="delSp add del mod">
        <pc:chgData name="Sanjana S" userId="ac22a7c0a9bcca1e" providerId="LiveId" clId="{901DD106-85CA-498C-8AEA-EB24F967630E}" dt="2022-03-24T11:05:07.410" v="50" actId="47"/>
        <pc:sldMkLst>
          <pc:docMk/>
          <pc:sldMk cId="69213203" sldId="269"/>
        </pc:sldMkLst>
        <pc:picChg chg="del">
          <ac:chgData name="Sanjana S" userId="ac22a7c0a9bcca1e" providerId="LiveId" clId="{901DD106-85CA-498C-8AEA-EB24F967630E}" dt="2022-03-24T11:05:04.669" v="49" actId="478"/>
          <ac:picMkLst>
            <pc:docMk/>
            <pc:sldMk cId="69213203" sldId="269"/>
            <ac:picMk id="2" creationId="{00000000-0000-0000-0000-000000000000}"/>
          </ac:picMkLst>
        </pc:picChg>
      </pc:sldChg>
      <pc:sldChg chg="add">
        <pc:chgData name="Sanjana S" userId="ac22a7c0a9bcca1e" providerId="LiveId" clId="{901DD106-85CA-498C-8AEA-EB24F967630E}" dt="2022-03-24T11:07:55.708" v="77"/>
        <pc:sldMkLst>
          <pc:docMk/>
          <pc:sldMk cId="2817013319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57A3-7DAF-491B-A139-E1E133DF4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40A68-2F05-4269-A4B8-5B8E5052E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20F8E-24EA-45D7-B0C6-004D4E25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84F4C-F63C-41AB-B806-2D96D566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865C2-AC31-4C7D-9655-08CD388A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19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6265-042F-49D6-BE24-CCCAEE40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3FD33-7553-4F9F-9080-46C79422A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BD105-1B1F-4852-BE32-278946AA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74D2-D74A-445A-9B07-C7E9D2C6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4C9E2-AD7D-4206-A13D-836FB4CE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51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A465B-BF5D-4BDC-9DC8-287CDAE23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01F1A-1DC4-4525-97EE-3D4E5A43D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5F979-8B95-42C5-B502-29E80017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511A2-5A96-4071-92DF-B45C0695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40B2-6D01-47B2-838C-89662BCC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04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9943-C941-49DF-8F8C-B9AF74A9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28CC5-CAB8-458F-A3D5-AB1FCA9C9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88196-B656-48FF-BC6B-0E1F096D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AB4C0-88B1-4C94-AD21-ABCD71FD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50441-E6E0-4F33-A2F0-EDDAF17F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8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994D-CE66-44F6-81C6-8C3ACAF1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613F4-EFCC-43FC-9D47-D24B5665D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C6AE-B8A7-4352-8A29-A11F6A83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D6EA-AE94-4E7D-8B1F-ED376ECB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1C24-22DB-4D93-8305-2FDF7B7D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2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944B-8F78-4209-BE22-B9B04FF7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AB9A-6784-4CD2-9EDB-E66FB463A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844BB-0A09-4346-83EE-737898E39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52AAB-E18C-46CC-9273-70B98B4F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55FB2-51C4-4CF4-943E-4E7DA318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32EF3-290C-48B2-8B88-CDF04D73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64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76C6-9182-4580-8091-CBF0446B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CF962-FDE6-496A-8908-D7AF2014A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58883-DC98-41C5-B119-F8E22028B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73DE0-2ED2-445D-A278-4DECD727A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44046-FDA2-445F-86E5-6700E957A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87CF1-A90B-4BD8-B5FD-09A14893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3FF0F-D533-4D89-B9FE-6011ACF4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B84CC-FC7B-43AD-A05B-73C17800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4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2300-6BE8-42E2-91CC-96CAF741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D9BA6-84AA-4C2E-8CE4-EC36E28E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44287-458F-4C68-B0BC-670FBC95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891CC-9544-4B94-9DED-641ADA2F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20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85C59-014A-46B4-8320-CC5F52D6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EB8F8-B26B-428A-975B-DC16ED93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250D8-6047-4A8E-BC45-C77F2FF7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68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F0C8-5B8F-49EA-A791-8350D032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972D-6A31-4036-8B5A-8055A0FB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72CA4-E2D8-4D7A-A2C4-CE2809C24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5247F-EF71-4887-ABE0-9503B115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F8F2A-4876-4F2E-91A4-752AE1BA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D9F27-AB10-4DB2-A526-2DF1E2B6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42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BF83-7220-4C07-A081-9A0FC3BA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2BC89-E9E8-4D77-A3C5-70C67086F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819F0-8FD8-4D42-8B7F-8BD3F6A70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C95FD-C514-4E54-B7CD-3829A570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FF6ED-441E-4D0A-9439-F326070D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CF0DA-E325-441A-BEF9-79399ECA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49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83EDE-95F2-40A8-9CE3-95C9A153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69D0-673B-4636-A62C-F7F291C37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5D9-01BC-4F77-B4BF-7DB6065CC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88860-41D4-486E-8EF2-C9AB2AE9FEB6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B68B-2CA4-4B3F-9A51-56977A96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E479E-8DFF-4712-83D4-3B35206FB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BBE6A-8410-4AFB-8847-FF313D75C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37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D8AAB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22201"/>
            <a:ext cx="5616745" cy="25336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5937" y="0"/>
            <a:ext cx="2996063" cy="36876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66" y="538632"/>
            <a:ext cx="9709996" cy="2603704"/>
          </a:xfrm>
          <a:prstGeom prst="rect">
            <a:avLst/>
          </a:prstGeom>
        </p:spPr>
        <p:txBody>
          <a:bodyPr vert="horz" wrap="square" lIns="0" tIns="38523" rIns="0" bIns="0" rtlCol="0" anchor="ctr">
            <a:spAutoFit/>
          </a:bodyPr>
          <a:lstStyle/>
          <a:p>
            <a:pPr marL="8467" marR="3387" indent="289151">
              <a:lnSpc>
                <a:spcPts val="9954"/>
              </a:lnSpc>
              <a:spcBef>
                <a:spcPts val="303"/>
              </a:spcBef>
            </a:pPr>
            <a:r>
              <a:rPr sz="8334" spc="223" dirty="0">
                <a:solidFill>
                  <a:srgbClr val="FFDE58"/>
                </a:solidFill>
                <a:latin typeface="Verdana"/>
                <a:cs typeface="Verdana"/>
              </a:rPr>
              <a:t>M</a:t>
            </a:r>
            <a:r>
              <a:rPr sz="8334" spc="-63" dirty="0">
                <a:solidFill>
                  <a:srgbClr val="FFDE58"/>
                </a:solidFill>
                <a:latin typeface="Verdana"/>
                <a:cs typeface="Verdana"/>
              </a:rPr>
              <a:t>o</a:t>
            </a:r>
            <a:r>
              <a:rPr sz="8334" spc="453" dirty="0">
                <a:solidFill>
                  <a:srgbClr val="FFDE58"/>
                </a:solidFill>
                <a:latin typeface="Verdana"/>
                <a:cs typeface="Verdana"/>
              </a:rPr>
              <a:t>t</a:t>
            </a:r>
            <a:r>
              <a:rPr sz="8334" spc="-167" dirty="0">
                <a:solidFill>
                  <a:srgbClr val="FFDE58"/>
                </a:solidFill>
                <a:latin typeface="Verdana"/>
                <a:cs typeface="Verdana"/>
              </a:rPr>
              <a:t>i</a:t>
            </a:r>
            <a:r>
              <a:rPr sz="8334" spc="-63" dirty="0">
                <a:solidFill>
                  <a:srgbClr val="FFDE58"/>
                </a:solidFill>
                <a:latin typeface="Verdana"/>
                <a:cs typeface="Verdana"/>
              </a:rPr>
              <a:t>o</a:t>
            </a:r>
            <a:r>
              <a:rPr sz="8334" spc="-227" dirty="0">
                <a:solidFill>
                  <a:srgbClr val="FFDE58"/>
                </a:solidFill>
                <a:latin typeface="Verdana"/>
                <a:cs typeface="Verdana"/>
              </a:rPr>
              <a:t>n</a:t>
            </a:r>
            <a:r>
              <a:rPr sz="8334" spc="-823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8334" spc="-560" dirty="0">
                <a:solidFill>
                  <a:srgbClr val="FFDE58"/>
                </a:solidFill>
                <a:latin typeface="Verdana"/>
                <a:cs typeface="Verdana"/>
              </a:rPr>
              <a:t>D</a:t>
            </a:r>
            <a:r>
              <a:rPr sz="8334" spc="-193" dirty="0">
                <a:solidFill>
                  <a:srgbClr val="FFDE58"/>
                </a:solidFill>
                <a:latin typeface="Verdana"/>
                <a:cs typeface="Verdana"/>
              </a:rPr>
              <a:t>e</a:t>
            </a:r>
            <a:r>
              <a:rPr sz="8334" spc="453" dirty="0">
                <a:solidFill>
                  <a:srgbClr val="FFDE58"/>
                </a:solidFill>
                <a:latin typeface="Verdana"/>
                <a:cs typeface="Verdana"/>
              </a:rPr>
              <a:t>t</a:t>
            </a:r>
            <a:r>
              <a:rPr sz="8334" spc="-193" dirty="0">
                <a:solidFill>
                  <a:srgbClr val="FFDE58"/>
                </a:solidFill>
                <a:latin typeface="Verdana"/>
                <a:cs typeface="Verdana"/>
              </a:rPr>
              <a:t>e</a:t>
            </a:r>
            <a:r>
              <a:rPr sz="8334" spc="-37" dirty="0">
                <a:solidFill>
                  <a:srgbClr val="FFDE58"/>
                </a:solidFill>
                <a:latin typeface="Verdana"/>
                <a:cs typeface="Verdana"/>
              </a:rPr>
              <a:t>c</a:t>
            </a:r>
            <a:r>
              <a:rPr sz="8334" spc="453" dirty="0">
                <a:solidFill>
                  <a:srgbClr val="FFDE58"/>
                </a:solidFill>
                <a:latin typeface="Verdana"/>
                <a:cs typeface="Verdana"/>
              </a:rPr>
              <a:t>t</a:t>
            </a:r>
            <a:r>
              <a:rPr sz="8334" spc="-167" dirty="0">
                <a:solidFill>
                  <a:srgbClr val="FFDE58"/>
                </a:solidFill>
                <a:latin typeface="Verdana"/>
                <a:cs typeface="Verdana"/>
              </a:rPr>
              <a:t>i</a:t>
            </a:r>
            <a:r>
              <a:rPr sz="8334" spc="-63" dirty="0">
                <a:solidFill>
                  <a:srgbClr val="FFDE58"/>
                </a:solidFill>
                <a:latin typeface="Verdana"/>
                <a:cs typeface="Verdana"/>
              </a:rPr>
              <a:t>o</a:t>
            </a:r>
            <a:r>
              <a:rPr sz="8334" spc="-160" dirty="0">
                <a:solidFill>
                  <a:srgbClr val="FFDE58"/>
                </a:solidFill>
                <a:latin typeface="Verdana"/>
                <a:cs typeface="Verdana"/>
              </a:rPr>
              <a:t>n  </a:t>
            </a:r>
            <a:r>
              <a:rPr sz="8334" spc="-263" dirty="0">
                <a:solidFill>
                  <a:srgbClr val="FFDE58"/>
                </a:solidFill>
                <a:latin typeface="Verdana"/>
                <a:cs typeface="Verdana"/>
              </a:rPr>
              <a:t>b</a:t>
            </a:r>
            <a:r>
              <a:rPr sz="8334" spc="-43" dirty="0">
                <a:solidFill>
                  <a:srgbClr val="FFDE58"/>
                </a:solidFill>
                <a:latin typeface="Verdana"/>
                <a:cs typeface="Verdana"/>
              </a:rPr>
              <a:t>a</a:t>
            </a:r>
            <a:r>
              <a:rPr sz="8334" spc="-270" dirty="0">
                <a:solidFill>
                  <a:srgbClr val="FFDE58"/>
                </a:solidFill>
                <a:latin typeface="Verdana"/>
                <a:cs typeface="Verdana"/>
              </a:rPr>
              <a:t>s</a:t>
            </a:r>
            <a:r>
              <a:rPr sz="8334" spc="-193" dirty="0">
                <a:solidFill>
                  <a:srgbClr val="FFDE58"/>
                </a:solidFill>
                <a:latin typeface="Verdana"/>
                <a:cs typeface="Verdana"/>
              </a:rPr>
              <a:t>e</a:t>
            </a:r>
            <a:r>
              <a:rPr sz="8334" spc="-210" dirty="0">
                <a:solidFill>
                  <a:srgbClr val="FFDE58"/>
                </a:solidFill>
                <a:latin typeface="Verdana"/>
                <a:cs typeface="Verdana"/>
              </a:rPr>
              <a:t>d</a:t>
            </a:r>
            <a:r>
              <a:rPr sz="8334" spc="-823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8334" spc="-843" dirty="0">
                <a:solidFill>
                  <a:srgbClr val="FFDE58"/>
                </a:solidFill>
                <a:latin typeface="Verdana"/>
                <a:cs typeface="Verdana"/>
              </a:rPr>
              <a:t>S</a:t>
            </a:r>
            <a:r>
              <a:rPr sz="8334" spc="-230" dirty="0">
                <a:solidFill>
                  <a:srgbClr val="FFDE58"/>
                </a:solidFill>
                <a:latin typeface="Verdana"/>
                <a:cs typeface="Verdana"/>
              </a:rPr>
              <a:t>u</a:t>
            </a:r>
            <a:r>
              <a:rPr sz="8334" spc="247" dirty="0">
                <a:solidFill>
                  <a:srgbClr val="FFDE58"/>
                </a:solidFill>
                <a:latin typeface="Verdana"/>
                <a:cs typeface="Verdana"/>
              </a:rPr>
              <a:t>r</a:t>
            </a:r>
            <a:r>
              <a:rPr sz="8334" spc="380" dirty="0">
                <a:solidFill>
                  <a:srgbClr val="FFDE58"/>
                </a:solidFill>
                <a:latin typeface="Verdana"/>
                <a:cs typeface="Verdana"/>
              </a:rPr>
              <a:t>v</a:t>
            </a:r>
            <a:r>
              <a:rPr sz="8334" spc="-193" dirty="0">
                <a:solidFill>
                  <a:srgbClr val="FFDE58"/>
                </a:solidFill>
                <a:latin typeface="Verdana"/>
                <a:cs typeface="Verdana"/>
              </a:rPr>
              <a:t>e</a:t>
            </a:r>
            <a:r>
              <a:rPr sz="8334" spc="-167" dirty="0">
                <a:solidFill>
                  <a:srgbClr val="FFDE58"/>
                </a:solidFill>
                <a:latin typeface="Verdana"/>
                <a:cs typeface="Verdana"/>
              </a:rPr>
              <a:t>i</a:t>
            </a:r>
            <a:r>
              <a:rPr sz="8334" spc="433" dirty="0">
                <a:solidFill>
                  <a:srgbClr val="FFDE58"/>
                </a:solidFill>
                <a:latin typeface="Verdana"/>
                <a:cs typeface="Verdana"/>
              </a:rPr>
              <a:t>ll</a:t>
            </a:r>
            <a:r>
              <a:rPr sz="8334" spc="-43" dirty="0">
                <a:solidFill>
                  <a:srgbClr val="FFDE58"/>
                </a:solidFill>
                <a:latin typeface="Verdana"/>
                <a:cs typeface="Verdana"/>
              </a:rPr>
              <a:t>a</a:t>
            </a:r>
            <a:r>
              <a:rPr sz="8334" spc="-230" dirty="0">
                <a:solidFill>
                  <a:srgbClr val="FFDE58"/>
                </a:solidFill>
                <a:latin typeface="Verdana"/>
                <a:cs typeface="Verdana"/>
              </a:rPr>
              <a:t>n</a:t>
            </a:r>
            <a:r>
              <a:rPr sz="8334" spc="-37" dirty="0">
                <a:solidFill>
                  <a:srgbClr val="FFDE58"/>
                </a:solidFill>
                <a:latin typeface="Verdana"/>
                <a:cs typeface="Verdana"/>
              </a:rPr>
              <a:t>c</a:t>
            </a:r>
            <a:r>
              <a:rPr sz="8334" spc="-190" dirty="0">
                <a:solidFill>
                  <a:srgbClr val="FFDE58"/>
                </a:solidFill>
                <a:latin typeface="Verdana"/>
                <a:cs typeface="Verdana"/>
              </a:rPr>
              <a:t>e</a:t>
            </a:r>
            <a:endParaRPr sz="8334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668" y="6336677"/>
            <a:ext cx="1034627" cy="37709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467">
              <a:spcBef>
                <a:spcPts val="220"/>
              </a:spcBef>
            </a:pPr>
            <a:r>
              <a:rPr lang="en-IN" sz="2267" spc="100" dirty="0">
                <a:latin typeface="Trebuchet MS"/>
                <a:cs typeface="Trebuchet MS"/>
              </a:rPr>
              <a:t>24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lang="en-IN" sz="2267" spc="100" dirty="0">
                <a:latin typeface="Trebuchet MS"/>
                <a:cs typeface="Trebuchet MS"/>
              </a:rPr>
              <a:t>3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sz="2267" spc="100" dirty="0">
                <a:latin typeface="Trebuchet MS"/>
                <a:cs typeface="Trebuchet MS"/>
              </a:rPr>
              <a:t>2</a:t>
            </a:r>
            <a:r>
              <a:rPr lang="en-IN" sz="2267" spc="103" dirty="0">
                <a:latin typeface="Trebuchet MS"/>
                <a:cs typeface="Trebuchet MS"/>
              </a:rPr>
              <a:t>2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4401" y="2535800"/>
            <a:ext cx="8492747" cy="2965897"/>
          </a:xfrm>
          <a:prstGeom prst="rect">
            <a:avLst/>
          </a:prstGeom>
        </p:spPr>
        <p:txBody>
          <a:bodyPr vert="horz" wrap="square" lIns="0" tIns="477096" rIns="0" bIns="0" rtlCol="0">
            <a:spAutoFit/>
          </a:bodyPr>
          <a:lstStyle/>
          <a:p>
            <a:pPr marL="8467">
              <a:spcBef>
                <a:spcPts val="3756"/>
              </a:spcBef>
            </a:pPr>
            <a:r>
              <a:rPr lang="en-IN" sz="8334" spc="-200" dirty="0">
                <a:solidFill>
                  <a:srgbClr val="FFDE58"/>
                </a:solidFill>
                <a:latin typeface="Verdana"/>
                <a:cs typeface="Verdana"/>
              </a:rPr>
              <a:t>S</a:t>
            </a:r>
            <a:r>
              <a:rPr sz="8334" spc="-200" dirty="0" err="1">
                <a:solidFill>
                  <a:srgbClr val="FFDE58"/>
                </a:solidFill>
                <a:latin typeface="Verdana"/>
                <a:cs typeface="Verdana"/>
              </a:rPr>
              <a:t>ystem</a:t>
            </a:r>
            <a:endParaRPr sz="8334" dirty="0">
              <a:latin typeface="Verdana"/>
              <a:cs typeface="Verdana"/>
            </a:endParaRPr>
          </a:p>
          <a:p>
            <a:pPr marL="3751768">
              <a:spcBef>
                <a:spcPts val="980"/>
              </a:spcBef>
            </a:pPr>
            <a:r>
              <a:rPr sz="2167" spc="76" dirty="0">
                <a:solidFill>
                  <a:srgbClr val="FFDE58"/>
                </a:solidFill>
                <a:latin typeface="Tahoma"/>
                <a:cs typeface="Tahoma"/>
              </a:rPr>
              <a:t>Team</a:t>
            </a:r>
            <a:r>
              <a:rPr sz="2167" spc="-133" dirty="0">
                <a:solidFill>
                  <a:srgbClr val="FFDE58"/>
                </a:solidFill>
                <a:latin typeface="Tahoma"/>
                <a:cs typeface="Tahoma"/>
              </a:rPr>
              <a:t> </a:t>
            </a:r>
            <a:r>
              <a:rPr sz="2167" spc="140" dirty="0">
                <a:solidFill>
                  <a:srgbClr val="FFDE58"/>
                </a:solidFill>
                <a:latin typeface="Tahoma"/>
                <a:cs typeface="Tahoma"/>
              </a:rPr>
              <a:t>Members</a:t>
            </a:r>
            <a:endParaRPr sz="2167" dirty="0">
              <a:latin typeface="Tahoma"/>
              <a:cs typeface="Tahoma"/>
            </a:endParaRPr>
          </a:p>
          <a:p>
            <a:pPr marL="3751768" marR="3387">
              <a:lnSpc>
                <a:spcPct val="117100"/>
              </a:lnSpc>
            </a:pPr>
            <a:r>
              <a:rPr sz="2167" spc="50" dirty="0">
                <a:solidFill>
                  <a:srgbClr val="FFFAEF"/>
                </a:solidFill>
                <a:latin typeface="Tahoma"/>
                <a:cs typeface="Tahoma"/>
              </a:rPr>
              <a:t>S</a:t>
            </a:r>
            <a:r>
              <a:rPr lang="en-IN" sz="2167" spc="50" dirty="0" err="1">
                <a:solidFill>
                  <a:srgbClr val="FFFAEF"/>
                </a:solidFill>
                <a:latin typeface="Tahoma"/>
                <a:cs typeface="Tahoma"/>
              </a:rPr>
              <a:t>anjana</a:t>
            </a:r>
            <a:r>
              <a:rPr sz="2167" spc="70" dirty="0">
                <a:solidFill>
                  <a:srgbClr val="FFFAEF"/>
                </a:solidFill>
                <a:latin typeface="Tahoma"/>
                <a:cs typeface="Tahoma"/>
              </a:rPr>
              <a:t> </a:t>
            </a:r>
            <a:r>
              <a:rPr sz="2167" spc="-10" dirty="0">
                <a:solidFill>
                  <a:srgbClr val="FFFAEF"/>
                </a:solidFill>
                <a:latin typeface="Tahoma"/>
                <a:cs typeface="Tahoma"/>
              </a:rPr>
              <a:t>S </a:t>
            </a:r>
            <a:r>
              <a:rPr sz="2167" spc="23" dirty="0">
                <a:solidFill>
                  <a:srgbClr val="FFFAEF"/>
                </a:solidFill>
                <a:latin typeface="Tahoma"/>
                <a:cs typeface="Tahoma"/>
              </a:rPr>
              <a:t>(201</a:t>
            </a:r>
            <a:r>
              <a:rPr lang="en-IN" sz="2167" spc="23" dirty="0">
                <a:solidFill>
                  <a:srgbClr val="FFFAEF"/>
                </a:solidFill>
                <a:latin typeface="Tahoma"/>
                <a:cs typeface="Tahoma"/>
              </a:rPr>
              <a:t>9PECCS176</a:t>
            </a:r>
            <a:r>
              <a:rPr sz="2167" spc="23" dirty="0">
                <a:solidFill>
                  <a:srgbClr val="FFFAEF"/>
                </a:solidFill>
                <a:latin typeface="Tahoma"/>
                <a:cs typeface="Tahoma"/>
              </a:rPr>
              <a:t>) </a:t>
            </a:r>
            <a:r>
              <a:rPr sz="2167" spc="27" dirty="0">
                <a:solidFill>
                  <a:srgbClr val="FFFAEF"/>
                </a:solidFill>
                <a:latin typeface="Tahoma"/>
                <a:cs typeface="Tahoma"/>
              </a:rPr>
              <a:t> </a:t>
            </a:r>
            <a:endParaRPr lang="en-IN" sz="2167" spc="97" dirty="0">
              <a:solidFill>
                <a:srgbClr val="FFFAEF"/>
              </a:solidFill>
              <a:latin typeface="Tahoma"/>
              <a:cs typeface="Tahoma"/>
            </a:endParaRPr>
          </a:p>
          <a:p>
            <a:pPr marL="3751768" marR="3387">
              <a:lnSpc>
                <a:spcPct val="117100"/>
              </a:lnSpc>
            </a:pPr>
            <a:r>
              <a:rPr sz="2167" spc="-10" dirty="0">
                <a:solidFill>
                  <a:srgbClr val="FFFAEF"/>
                </a:solidFill>
                <a:latin typeface="Tahoma"/>
                <a:cs typeface="Tahoma"/>
              </a:rPr>
              <a:t>S</a:t>
            </a:r>
            <a:r>
              <a:rPr lang="en-IN" sz="2167" spc="-10" dirty="0" err="1">
                <a:solidFill>
                  <a:srgbClr val="FFFAEF"/>
                </a:solidFill>
                <a:latin typeface="Tahoma"/>
                <a:cs typeface="Tahoma"/>
              </a:rPr>
              <a:t>ofiya</a:t>
            </a:r>
            <a:r>
              <a:rPr lang="en-IN" sz="2167" spc="-10" dirty="0">
                <a:solidFill>
                  <a:srgbClr val="FFFAEF"/>
                </a:solidFill>
                <a:latin typeface="Tahoma"/>
                <a:cs typeface="Tahoma"/>
              </a:rPr>
              <a:t> S</a:t>
            </a:r>
            <a:r>
              <a:rPr sz="2167" spc="-10" dirty="0">
                <a:solidFill>
                  <a:srgbClr val="FFFAEF"/>
                </a:solidFill>
                <a:latin typeface="Tahoma"/>
                <a:cs typeface="Tahoma"/>
              </a:rPr>
              <a:t> </a:t>
            </a:r>
            <a:r>
              <a:rPr sz="2167" spc="23" dirty="0">
                <a:solidFill>
                  <a:srgbClr val="FFFAEF"/>
                </a:solidFill>
                <a:latin typeface="Tahoma"/>
                <a:cs typeface="Tahoma"/>
              </a:rPr>
              <a:t>(201</a:t>
            </a:r>
            <a:r>
              <a:rPr lang="en-IN" sz="2167" spc="23" dirty="0">
                <a:solidFill>
                  <a:srgbClr val="FFFAEF"/>
                </a:solidFill>
                <a:latin typeface="Tahoma"/>
                <a:cs typeface="Tahoma"/>
              </a:rPr>
              <a:t>9PECCS191</a:t>
            </a:r>
            <a:r>
              <a:rPr sz="2167" spc="23" dirty="0">
                <a:solidFill>
                  <a:srgbClr val="FFFAEF"/>
                </a:solidFill>
                <a:latin typeface="Tahoma"/>
                <a:cs typeface="Tahoma"/>
              </a:rPr>
              <a:t>)</a:t>
            </a:r>
            <a:endParaRPr sz="2167" dirty="0">
              <a:latin typeface="Tahoma"/>
              <a:cs typeface="Tahom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E32ADF-D00E-479A-94AC-C5CF606CA3BB}"/>
              </a:ext>
            </a:extLst>
          </p:cNvPr>
          <p:cNvSpPr txBox="1"/>
          <p:nvPr/>
        </p:nvSpPr>
        <p:spPr>
          <a:xfrm>
            <a:off x="5294941" y="6445549"/>
            <a:ext cx="112094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spc="23" dirty="0">
                <a:latin typeface="Trebuchet MS"/>
                <a:cs typeface="Trebuchet MS"/>
              </a:rPr>
              <a:t>R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73" dirty="0">
                <a:latin typeface="Trebuchet MS"/>
                <a:cs typeface="Trebuchet MS"/>
              </a:rPr>
              <a:t>v</a:t>
            </a:r>
            <a:r>
              <a:rPr lang="en-IN" sz="1867" spc="-136" dirty="0">
                <a:latin typeface="Trebuchet MS"/>
                <a:cs typeface="Trebuchet MS"/>
              </a:rPr>
              <a:t>i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50" dirty="0">
                <a:latin typeface="Trebuchet MS"/>
                <a:cs typeface="Trebuchet MS"/>
              </a:rPr>
              <a:t>w</a:t>
            </a:r>
            <a:r>
              <a:rPr lang="en-IN" sz="1867" spc="-97" dirty="0">
                <a:latin typeface="Trebuchet MS"/>
                <a:cs typeface="Trebuchet MS"/>
              </a:rPr>
              <a:t> </a:t>
            </a:r>
            <a:r>
              <a:rPr lang="en-IN" sz="1867" spc="103" dirty="0">
                <a:latin typeface="Trebuchet MS"/>
                <a:cs typeface="Trebuchet MS"/>
              </a:rPr>
              <a:t>0</a:t>
            </a:r>
            <a:endParaRPr lang="en-IN" sz="1867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7645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1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4457" y="1280511"/>
            <a:ext cx="4357793" cy="1034536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z="6667" spc="213" dirty="0">
                <a:solidFill>
                  <a:srgbClr val="5D17EB"/>
                </a:solidFill>
                <a:latin typeface="Trebuchet MS"/>
                <a:cs typeface="Trebuchet MS"/>
              </a:rPr>
              <a:t>OBJECTIVE</a:t>
            </a:r>
            <a:endParaRPr sz="6667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668" y="6336677"/>
            <a:ext cx="1034627" cy="37709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467">
              <a:spcBef>
                <a:spcPts val="220"/>
              </a:spcBef>
            </a:pPr>
            <a:r>
              <a:rPr lang="en-IN" sz="2267" dirty="0">
                <a:latin typeface="Trebuchet MS"/>
                <a:cs typeface="Trebuchet MS"/>
              </a:rPr>
              <a:t>24-3-22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97734" y="6336677"/>
            <a:ext cx="181610" cy="37709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467">
              <a:spcBef>
                <a:spcPts val="220"/>
              </a:spcBef>
            </a:pPr>
            <a:r>
              <a:rPr lang="en-US" sz="2267" dirty="0">
                <a:latin typeface="Trebuchet MS"/>
                <a:cs typeface="Trebuchet MS"/>
              </a:rPr>
              <a:t>2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806" y="2973782"/>
            <a:ext cx="10798387" cy="1352079"/>
          </a:xfrm>
          <a:prstGeom prst="rect">
            <a:avLst/>
          </a:prstGeom>
          <a:solidFill>
            <a:srgbClr val="33A27E"/>
          </a:solidFill>
          <a:ln w="33217">
            <a:solidFill>
              <a:srgbClr val="171717"/>
            </a:solidFill>
          </a:ln>
        </p:spPr>
        <p:txBody>
          <a:bodyPr vert="horz" wrap="square" lIns="0" tIns="450003" rIns="0" bIns="0" rtlCol="0">
            <a:spAutoFit/>
          </a:bodyPr>
          <a:lstStyle/>
          <a:p>
            <a:pPr marL="405150" marR="310319">
              <a:lnSpc>
                <a:spcPts val="3454"/>
              </a:lnSpc>
              <a:spcBef>
                <a:spcPts val="3544"/>
              </a:spcBef>
            </a:pPr>
            <a:r>
              <a:rPr sz="3133" b="1" spc="83" dirty="0">
                <a:solidFill>
                  <a:srgbClr val="66FF7D"/>
                </a:solidFill>
                <a:latin typeface="Trebuchet MS"/>
                <a:cs typeface="Trebuchet MS"/>
              </a:rPr>
              <a:t>To</a:t>
            </a:r>
            <a:r>
              <a:rPr sz="3133" b="1" spc="-133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220" dirty="0">
                <a:solidFill>
                  <a:srgbClr val="66FF7D"/>
                </a:solidFill>
                <a:latin typeface="Trebuchet MS"/>
                <a:cs typeface="Trebuchet MS"/>
              </a:rPr>
              <a:t>design</a:t>
            </a:r>
            <a:r>
              <a:rPr sz="3133" b="1" spc="-133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289" dirty="0">
                <a:solidFill>
                  <a:srgbClr val="66FF7D"/>
                </a:solidFill>
                <a:latin typeface="Trebuchet MS"/>
                <a:cs typeface="Trebuchet MS"/>
              </a:rPr>
              <a:t>a</a:t>
            </a:r>
            <a:r>
              <a:rPr sz="3133" b="1" spc="-130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177" dirty="0">
                <a:solidFill>
                  <a:srgbClr val="66FF7D"/>
                </a:solidFill>
                <a:latin typeface="Trebuchet MS"/>
                <a:cs typeface="Trebuchet MS"/>
              </a:rPr>
              <a:t>surveillance</a:t>
            </a:r>
            <a:r>
              <a:rPr sz="3133" b="1" spc="-133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280" dirty="0">
                <a:solidFill>
                  <a:srgbClr val="66FF7D"/>
                </a:solidFill>
                <a:latin typeface="Trebuchet MS"/>
                <a:cs typeface="Trebuchet MS"/>
              </a:rPr>
              <a:t>system</a:t>
            </a:r>
            <a:r>
              <a:rPr sz="3133" b="1" spc="-130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230" dirty="0">
                <a:solidFill>
                  <a:srgbClr val="66FF7D"/>
                </a:solidFill>
                <a:latin typeface="Trebuchet MS"/>
                <a:cs typeface="Trebuchet MS"/>
              </a:rPr>
              <a:t>based</a:t>
            </a:r>
            <a:r>
              <a:rPr sz="3133" b="1" spc="-133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240" dirty="0">
                <a:solidFill>
                  <a:srgbClr val="66FF7D"/>
                </a:solidFill>
                <a:latin typeface="Trebuchet MS"/>
                <a:cs typeface="Trebuchet MS"/>
              </a:rPr>
              <a:t>on</a:t>
            </a:r>
            <a:r>
              <a:rPr sz="3133" b="1" spc="-130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240" dirty="0">
                <a:solidFill>
                  <a:srgbClr val="66FF7D"/>
                </a:solidFill>
                <a:latin typeface="Trebuchet MS"/>
                <a:cs typeface="Trebuchet MS"/>
              </a:rPr>
              <a:t>motion </a:t>
            </a:r>
            <a:r>
              <a:rPr sz="3133" b="1" spc="-933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169" dirty="0">
                <a:solidFill>
                  <a:srgbClr val="66FF7D"/>
                </a:solidFill>
                <a:latin typeface="Trebuchet MS"/>
                <a:cs typeface="Trebuchet MS"/>
              </a:rPr>
              <a:t>detection</a:t>
            </a:r>
            <a:r>
              <a:rPr sz="3133" b="1" spc="-133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247" dirty="0">
                <a:solidFill>
                  <a:srgbClr val="66FF7D"/>
                </a:solidFill>
                <a:latin typeface="Trebuchet MS"/>
                <a:cs typeface="Trebuchet MS"/>
              </a:rPr>
              <a:t>using</a:t>
            </a:r>
            <a:r>
              <a:rPr sz="3133" b="1" spc="-130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203" dirty="0">
                <a:solidFill>
                  <a:srgbClr val="66FF7D"/>
                </a:solidFill>
                <a:latin typeface="Trebuchet MS"/>
                <a:cs typeface="Trebuchet MS"/>
              </a:rPr>
              <a:t>open</a:t>
            </a:r>
            <a:r>
              <a:rPr sz="3133" b="1" spc="-130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177" dirty="0">
                <a:solidFill>
                  <a:srgbClr val="66FF7D"/>
                </a:solidFill>
                <a:latin typeface="Trebuchet MS"/>
                <a:cs typeface="Trebuchet MS"/>
              </a:rPr>
              <a:t>cv</a:t>
            </a:r>
            <a:r>
              <a:rPr sz="3133" b="1" spc="-133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247" dirty="0">
                <a:solidFill>
                  <a:srgbClr val="66FF7D"/>
                </a:solidFill>
                <a:latin typeface="Trebuchet MS"/>
                <a:cs typeface="Trebuchet MS"/>
              </a:rPr>
              <a:t>and</a:t>
            </a:r>
            <a:r>
              <a:rPr sz="3133" b="1" spc="-130" dirty="0">
                <a:solidFill>
                  <a:srgbClr val="66FF7D"/>
                </a:solidFill>
                <a:latin typeface="Trebuchet MS"/>
                <a:cs typeface="Trebuchet MS"/>
              </a:rPr>
              <a:t> </a:t>
            </a:r>
            <a:r>
              <a:rPr sz="3133" b="1" spc="227" dirty="0">
                <a:solidFill>
                  <a:srgbClr val="66FF7D"/>
                </a:solidFill>
                <a:latin typeface="Trebuchet MS"/>
                <a:cs typeface="Trebuchet MS"/>
              </a:rPr>
              <a:t>python</a:t>
            </a:r>
            <a:endParaRPr sz="3133" dirty="0">
              <a:latin typeface="Trebuchet MS"/>
              <a:cs typeface="Trebuchet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63738-7AD6-4780-8CA7-51EC6491BD83}"/>
              </a:ext>
            </a:extLst>
          </p:cNvPr>
          <p:cNvSpPr txBox="1"/>
          <p:nvPr/>
        </p:nvSpPr>
        <p:spPr>
          <a:xfrm>
            <a:off x="5029200" y="6336677"/>
            <a:ext cx="1473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spc="23" dirty="0">
                <a:latin typeface="Trebuchet MS"/>
                <a:cs typeface="Trebuchet MS"/>
              </a:rPr>
              <a:t>R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73" dirty="0">
                <a:latin typeface="Trebuchet MS"/>
                <a:cs typeface="Trebuchet MS"/>
              </a:rPr>
              <a:t>v</a:t>
            </a:r>
            <a:r>
              <a:rPr lang="en-IN" sz="1867" spc="-136" dirty="0">
                <a:latin typeface="Trebuchet MS"/>
                <a:cs typeface="Trebuchet MS"/>
              </a:rPr>
              <a:t>i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50" dirty="0">
                <a:latin typeface="Trebuchet MS"/>
                <a:cs typeface="Trebuchet MS"/>
              </a:rPr>
              <a:t>w</a:t>
            </a:r>
            <a:r>
              <a:rPr lang="en-IN" sz="1867" spc="-97" dirty="0">
                <a:latin typeface="Trebuchet MS"/>
                <a:cs typeface="Trebuchet MS"/>
              </a:rPr>
              <a:t> </a:t>
            </a:r>
            <a:r>
              <a:rPr lang="en-IN" sz="1867" spc="-103" dirty="0">
                <a:latin typeface="Trebuchet MS"/>
                <a:cs typeface="Trebuchet MS"/>
              </a:rPr>
              <a:t>-</a:t>
            </a:r>
            <a:r>
              <a:rPr lang="en-IN" sz="1867" spc="103" dirty="0">
                <a:latin typeface="Trebuchet MS"/>
                <a:cs typeface="Trebuchet MS"/>
              </a:rPr>
              <a:t>0</a:t>
            </a:r>
            <a:endParaRPr lang="en-IN" sz="1867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5370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64441" y="2535636"/>
              <a:ext cx="17178655" cy="7082155"/>
            </a:xfrm>
            <a:custGeom>
              <a:avLst/>
              <a:gdLst/>
              <a:ahLst/>
              <a:cxnLst/>
              <a:rect l="l" t="t" r="r" b="b"/>
              <a:pathLst>
                <a:path w="17178655" h="7082155">
                  <a:moveTo>
                    <a:pt x="17178147" y="7081951"/>
                  </a:moveTo>
                  <a:lnTo>
                    <a:pt x="0" y="7081951"/>
                  </a:lnTo>
                  <a:lnTo>
                    <a:pt x="0" y="0"/>
                  </a:lnTo>
                  <a:lnTo>
                    <a:pt x="17178147" y="0"/>
                  </a:lnTo>
                  <a:lnTo>
                    <a:pt x="17178147" y="7081951"/>
                  </a:lnTo>
                  <a:close/>
                </a:path>
              </a:pathLst>
            </a:custGeom>
            <a:solidFill>
              <a:srgbClr val="D4FFD6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5" name="object 5"/>
            <p:cNvSpPr/>
            <p:nvPr/>
          </p:nvSpPr>
          <p:spPr>
            <a:xfrm>
              <a:off x="647827" y="2519031"/>
              <a:ext cx="17211675" cy="7115175"/>
            </a:xfrm>
            <a:custGeom>
              <a:avLst/>
              <a:gdLst/>
              <a:ahLst/>
              <a:cxnLst/>
              <a:rect l="l" t="t" r="r" b="b"/>
              <a:pathLst>
                <a:path w="17211675" h="7115175">
                  <a:moveTo>
                    <a:pt x="17211371" y="0"/>
                  </a:moveTo>
                  <a:lnTo>
                    <a:pt x="17178147" y="0"/>
                  </a:lnTo>
                  <a:lnTo>
                    <a:pt x="17178147" y="33223"/>
                  </a:lnTo>
                  <a:lnTo>
                    <a:pt x="17178147" y="7081952"/>
                  </a:lnTo>
                  <a:lnTo>
                    <a:pt x="33223" y="7081952"/>
                  </a:lnTo>
                  <a:lnTo>
                    <a:pt x="33223" y="33223"/>
                  </a:lnTo>
                  <a:lnTo>
                    <a:pt x="17178147" y="33223"/>
                  </a:lnTo>
                  <a:lnTo>
                    <a:pt x="17178147" y="0"/>
                  </a:lnTo>
                  <a:lnTo>
                    <a:pt x="33223" y="0"/>
                  </a:lnTo>
                  <a:lnTo>
                    <a:pt x="0" y="0"/>
                  </a:lnTo>
                  <a:lnTo>
                    <a:pt x="0" y="7115175"/>
                  </a:lnTo>
                  <a:lnTo>
                    <a:pt x="33223" y="7115175"/>
                  </a:lnTo>
                  <a:lnTo>
                    <a:pt x="17178147" y="7115175"/>
                  </a:lnTo>
                  <a:lnTo>
                    <a:pt x="17211371" y="7115175"/>
                  </a:lnTo>
                  <a:lnTo>
                    <a:pt x="17211371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177" y="3525396"/>
              <a:ext cx="142875" cy="1428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177" y="5782820"/>
              <a:ext cx="142875" cy="1428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409872" y="2129814"/>
            <a:ext cx="11452437" cy="3596796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400081" marR="53766" indent="0">
              <a:lnSpc>
                <a:spcPct val="116199"/>
              </a:lnSpc>
              <a:spcBef>
                <a:spcPts val="63"/>
              </a:spcBef>
              <a:buNone/>
            </a:pPr>
            <a:r>
              <a:rPr lang="en-US" spc="310" dirty="0">
                <a:solidFill>
                  <a:srgbClr val="171717"/>
                </a:solidFill>
              </a:rPr>
              <a:t> </a:t>
            </a:r>
            <a:r>
              <a:rPr spc="310" dirty="0">
                <a:solidFill>
                  <a:srgbClr val="171717"/>
                </a:solidFill>
              </a:rPr>
              <a:t>A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87" dirty="0">
                <a:solidFill>
                  <a:srgbClr val="171717"/>
                </a:solidFill>
              </a:rPr>
              <a:t>motion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-23" dirty="0">
                <a:solidFill>
                  <a:srgbClr val="171717"/>
                </a:solidFill>
              </a:rPr>
              <a:t>detection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-60" dirty="0">
                <a:solidFill>
                  <a:srgbClr val="171717"/>
                </a:solidFill>
              </a:rPr>
              <a:t>based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53" dirty="0">
                <a:solidFill>
                  <a:srgbClr val="171717"/>
                </a:solidFill>
              </a:rPr>
              <a:t>surveillance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10" dirty="0">
                <a:solidFill>
                  <a:srgbClr val="171717"/>
                </a:solidFill>
              </a:rPr>
              <a:t>system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143" dirty="0">
                <a:solidFill>
                  <a:srgbClr val="171717"/>
                </a:solidFill>
              </a:rPr>
              <a:t>that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3" dirty="0">
                <a:solidFill>
                  <a:srgbClr val="171717"/>
                </a:solidFill>
              </a:rPr>
              <a:t>uses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-67" dirty="0">
                <a:solidFill>
                  <a:srgbClr val="171717"/>
                </a:solidFill>
              </a:rPr>
              <a:t>background </a:t>
            </a:r>
            <a:r>
              <a:rPr spc="-843" dirty="0">
                <a:solidFill>
                  <a:srgbClr val="171717"/>
                </a:solidFill>
              </a:rPr>
              <a:t> </a:t>
            </a:r>
            <a:r>
              <a:rPr spc="136" dirty="0">
                <a:solidFill>
                  <a:srgbClr val="171717"/>
                </a:solidFill>
              </a:rPr>
              <a:t>s</a:t>
            </a:r>
            <a:r>
              <a:rPr spc="-153" dirty="0">
                <a:solidFill>
                  <a:srgbClr val="171717"/>
                </a:solidFill>
              </a:rPr>
              <a:t>u</a:t>
            </a:r>
            <a:r>
              <a:rPr spc="-233" dirty="0">
                <a:solidFill>
                  <a:srgbClr val="171717"/>
                </a:solidFill>
              </a:rPr>
              <a:t>b</a:t>
            </a:r>
            <a:r>
              <a:rPr spc="323" dirty="0">
                <a:solidFill>
                  <a:srgbClr val="171717"/>
                </a:solidFill>
              </a:rPr>
              <a:t>t</a:t>
            </a:r>
            <a:r>
              <a:rPr spc="280" dirty="0">
                <a:solidFill>
                  <a:srgbClr val="171717"/>
                </a:solidFill>
              </a:rPr>
              <a:t>r</a:t>
            </a:r>
            <a:r>
              <a:rPr spc="140" dirty="0">
                <a:solidFill>
                  <a:srgbClr val="171717"/>
                </a:solidFill>
              </a:rPr>
              <a:t>a</a:t>
            </a:r>
            <a:r>
              <a:rPr spc="-97" dirty="0">
                <a:solidFill>
                  <a:srgbClr val="171717"/>
                </a:solidFill>
              </a:rPr>
              <a:t>c</a:t>
            </a:r>
            <a:r>
              <a:rPr spc="323" dirty="0">
                <a:solidFill>
                  <a:srgbClr val="171717"/>
                </a:solidFill>
              </a:rPr>
              <a:t>t</a:t>
            </a:r>
            <a:r>
              <a:rPr spc="-207" dirty="0">
                <a:solidFill>
                  <a:srgbClr val="171717"/>
                </a:solidFill>
              </a:rPr>
              <a:t>i</a:t>
            </a:r>
            <a:r>
              <a:rPr spc="50" dirty="0">
                <a:solidFill>
                  <a:srgbClr val="171717"/>
                </a:solidFill>
              </a:rPr>
              <a:t>o</a:t>
            </a:r>
            <a:r>
              <a:rPr spc="-157" dirty="0">
                <a:solidFill>
                  <a:srgbClr val="171717"/>
                </a:solidFill>
              </a:rPr>
              <a:t>n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153" dirty="0">
                <a:solidFill>
                  <a:srgbClr val="171717"/>
                </a:solidFill>
              </a:rPr>
              <a:t>u</a:t>
            </a:r>
            <a:r>
              <a:rPr spc="136" dirty="0">
                <a:solidFill>
                  <a:srgbClr val="171717"/>
                </a:solidFill>
              </a:rPr>
              <a:t>s</a:t>
            </a:r>
            <a:r>
              <a:rPr spc="-207" dirty="0">
                <a:solidFill>
                  <a:srgbClr val="171717"/>
                </a:solidFill>
              </a:rPr>
              <a:t>i</a:t>
            </a:r>
            <a:r>
              <a:rPr spc="-160" dirty="0">
                <a:solidFill>
                  <a:srgbClr val="171717"/>
                </a:solidFill>
              </a:rPr>
              <a:t>n</a:t>
            </a:r>
            <a:r>
              <a:rPr spc="-17" dirty="0">
                <a:solidFill>
                  <a:srgbClr val="171717"/>
                </a:solidFill>
              </a:rPr>
              <a:t>g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50" dirty="0">
                <a:solidFill>
                  <a:srgbClr val="171717"/>
                </a:solidFill>
              </a:rPr>
              <a:t>o</a:t>
            </a:r>
            <a:r>
              <a:rPr spc="-187" dirty="0">
                <a:solidFill>
                  <a:srgbClr val="171717"/>
                </a:solidFill>
              </a:rPr>
              <a:t>p</a:t>
            </a:r>
            <a:r>
              <a:rPr spc="-110" dirty="0">
                <a:solidFill>
                  <a:srgbClr val="171717"/>
                </a:solidFill>
              </a:rPr>
              <a:t>e</a:t>
            </a:r>
            <a:r>
              <a:rPr spc="-157" dirty="0">
                <a:solidFill>
                  <a:srgbClr val="171717"/>
                </a:solidFill>
              </a:rPr>
              <a:t>n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97" dirty="0">
                <a:solidFill>
                  <a:srgbClr val="171717"/>
                </a:solidFill>
              </a:rPr>
              <a:t>c</a:t>
            </a:r>
            <a:r>
              <a:rPr spc="110" dirty="0">
                <a:solidFill>
                  <a:srgbClr val="171717"/>
                </a:solidFill>
              </a:rPr>
              <a:t>v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140" dirty="0">
                <a:solidFill>
                  <a:srgbClr val="171717"/>
                </a:solidFill>
              </a:rPr>
              <a:t>a</a:t>
            </a:r>
            <a:r>
              <a:rPr spc="-160" dirty="0">
                <a:solidFill>
                  <a:srgbClr val="171717"/>
                </a:solidFill>
              </a:rPr>
              <a:t>n</a:t>
            </a:r>
            <a:r>
              <a:rPr spc="-237" dirty="0">
                <a:solidFill>
                  <a:srgbClr val="171717"/>
                </a:solidFill>
              </a:rPr>
              <a:t>d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187" dirty="0">
                <a:solidFill>
                  <a:srgbClr val="171717"/>
                </a:solidFill>
              </a:rPr>
              <a:t>p</a:t>
            </a:r>
            <a:r>
              <a:rPr spc="153" dirty="0">
                <a:solidFill>
                  <a:srgbClr val="171717"/>
                </a:solidFill>
              </a:rPr>
              <a:t>y</a:t>
            </a:r>
            <a:r>
              <a:rPr spc="323" dirty="0">
                <a:solidFill>
                  <a:srgbClr val="171717"/>
                </a:solidFill>
              </a:rPr>
              <a:t>t</a:t>
            </a:r>
            <a:r>
              <a:rPr spc="-217" dirty="0">
                <a:solidFill>
                  <a:srgbClr val="171717"/>
                </a:solidFill>
              </a:rPr>
              <a:t>h</a:t>
            </a:r>
            <a:r>
              <a:rPr spc="50" dirty="0">
                <a:solidFill>
                  <a:srgbClr val="171717"/>
                </a:solidFill>
              </a:rPr>
              <a:t>o</a:t>
            </a:r>
            <a:r>
              <a:rPr spc="-157" dirty="0">
                <a:solidFill>
                  <a:srgbClr val="171717"/>
                </a:solidFill>
              </a:rPr>
              <a:t>n</a:t>
            </a:r>
          </a:p>
          <a:p>
            <a:pPr marL="400081" marR="3387" indent="0">
              <a:lnSpc>
                <a:spcPct val="116199"/>
              </a:lnSpc>
              <a:spcBef>
                <a:spcPts val="3"/>
              </a:spcBef>
              <a:buNone/>
            </a:pPr>
            <a:endParaRPr lang="en-US" sz="3400" dirty="0"/>
          </a:p>
          <a:p>
            <a:pPr marL="400081" marR="3387" indent="0">
              <a:lnSpc>
                <a:spcPct val="116199"/>
              </a:lnSpc>
              <a:spcBef>
                <a:spcPts val="3"/>
              </a:spcBef>
              <a:buNone/>
            </a:pPr>
            <a:r>
              <a:rPr lang="en-US" spc="-50" dirty="0">
                <a:solidFill>
                  <a:srgbClr val="171717"/>
                </a:solidFill>
              </a:rPr>
              <a:t>   </a:t>
            </a:r>
            <a:r>
              <a:rPr spc="-50" dirty="0">
                <a:solidFill>
                  <a:srgbClr val="171717"/>
                </a:solidFill>
              </a:rPr>
              <a:t>The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-67" dirty="0">
                <a:solidFill>
                  <a:srgbClr val="171717"/>
                </a:solidFill>
              </a:rPr>
              <a:t>background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76" dirty="0">
                <a:solidFill>
                  <a:srgbClr val="171717"/>
                </a:solidFill>
              </a:rPr>
              <a:t>of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60" dirty="0">
                <a:solidFill>
                  <a:srgbClr val="171717"/>
                </a:solidFill>
              </a:rPr>
              <a:t>our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-80" dirty="0">
                <a:solidFill>
                  <a:srgbClr val="171717"/>
                </a:solidFill>
              </a:rPr>
              <a:t>video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30" dirty="0">
                <a:solidFill>
                  <a:srgbClr val="171717"/>
                </a:solidFill>
              </a:rPr>
              <a:t>stream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-33" dirty="0">
                <a:solidFill>
                  <a:srgbClr val="171717"/>
                </a:solidFill>
              </a:rPr>
              <a:t>is</a:t>
            </a:r>
            <a:r>
              <a:rPr spc="-110" dirty="0">
                <a:solidFill>
                  <a:srgbClr val="171717"/>
                </a:solidFill>
              </a:rPr>
              <a:t> </a:t>
            </a:r>
            <a:r>
              <a:rPr spc="-3" dirty="0">
                <a:solidFill>
                  <a:srgbClr val="171717"/>
                </a:solidFill>
              </a:rPr>
              <a:t>largely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103" dirty="0">
                <a:solidFill>
                  <a:srgbClr val="171717"/>
                </a:solidFill>
              </a:rPr>
              <a:t>static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-87" dirty="0">
                <a:solidFill>
                  <a:srgbClr val="171717"/>
                </a:solidFill>
              </a:rPr>
              <a:t>and</a:t>
            </a:r>
            <a:r>
              <a:rPr spc="-113" dirty="0">
                <a:solidFill>
                  <a:srgbClr val="171717"/>
                </a:solidFill>
              </a:rPr>
              <a:t> </a:t>
            </a:r>
            <a:r>
              <a:rPr spc="-103" dirty="0">
                <a:solidFill>
                  <a:srgbClr val="171717"/>
                </a:solidFill>
              </a:rPr>
              <a:t>unchanging </a:t>
            </a:r>
            <a:r>
              <a:rPr spc="-843" dirty="0">
                <a:solidFill>
                  <a:srgbClr val="171717"/>
                </a:solidFill>
              </a:rPr>
              <a:t> </a:t>
            </a:r>
            <a:r>
              <a:rPr spc="83" dirty="0">
                <a:solidFill>
                  <a:srgbClr val="171717"/>
                </a:solidFill>
              </a:rPr>
              <a:t>over </a:t>
            </a:r>
            <a:r>
              <a:rPr spc="-30" dirty="0">
                <a:solidFill>
                  <a:srgbClr val="171717"/>
                </a:solidFill>
              </a:rPr>
              <a:t>consecutive </a:t>
            </a:r>
            <a:r>
              <a:rPr spc="-7" dirty="0">
                <a:solidFill>
                  <a:srgbClr val="171717"/>
                </a:solidFill>
              </a:rPr>
              <a:t>frames </a:t>
            </a:r>
            <a:r>
              <a:rPr spc="76" dirty="0">
                <a:solidFill>
                  <a:srgbClr val="171717"/>
                </a:solidFill>
              </a:rPr>
              <a:t>of </a:t>
            </a:r>
            <a:r>
              <a:rPr spc="143" dirty="0">
                <a:solidFill>
                  <a:srgbClr val="171717"/>
                </a:solidFill>
              </a:rPr>
              <a:t>a </a:t>
            </a:r>
            <a:r>
              <a:rPr spc="-147" dirty="0">
                <a:solidFill>
                  <a:srgbClr val="171717"/>
                </a:solidFill>
              </a:rPr>
              <a:t>video. </a:t>
            </a:r>
            <a:r>
              <a:rPr spc="10" dirty="0">
                <a:solidFill>
                  <a:srgbClr val="171717"/>
                </a:solidFill>
              </a:rPr>
              <a:t>Therefore, </a:t>
            </a:r>
            <a:r>
              <a:rPr spc="-53" dirty="0">
                <a:solidFill>
                  <a:srgbClr val="171717"/>
                </a:solidFill>
              </a:rPr>
              <a:t>if </a:t>
            </a:r>
            <a:r>
              <a:rPr spc="-157" dirty="0">
                <a:solidFill>
                  <a:srgbClr val="171717"/>
                </a:solidFill>
              </a:rPr>
              <a:t>we </a:t>
            </a:r>
            <a:r>
              <a:rPr spc="-37" dirty="0">
                <a:solidFill>
                  <a:srgbClr val="171717"/>
                </a:solidFill>
              </a:rPr>
              <a:t>can </a:t>
            </a:r>
            <a:r>
              <a:rPr spc="-223" dirty="0">
                <a:solidFill>
                  <a:srgbClr val="171717"/>
                </a:solidFill>
              </a:rPr>
              <a:t>model </a:t>
            </a:r>
            <a:r>
              <a:rPr dirty="0">
                <a:solidFill>
                  <a:srgbClr val="171717"/>
                </a:solidFill>
              </a:rPr>
              <a:t>the </a:t>
            </a:r>
            <a:r>
              <a:rPr spc="-847" dirty="0">
                <a:solidFill>
                  <a:srgbClr val="171717"/>
                </a:solidFill>
              </a:rPr>
              <a:t> </a:t>
            </a:r>
            <a:r>
              <a:rPr spc="-233" dirty="0">
                <a:solidFill>
                  <a:srgbClr val="171717"/>
                </a:solidFill>
              </a:rPr>
              <a:t>b</a:t>
            </a:r>
            <a:r>
              <a:rPr spc="140" dirty="0">
                <a:solidFill>
                  <a:srgbClr val="171717"/>
                </a:solidFill>
              </a:rPr>
              <a:t>a</a:t>
            </a:r>
            <a:r>
              <a:rPr spc="-97" dirty="0">
                <a:solidFill>
                  <a:srgbClr val="171717"/>
                </a:solidFill>
              </a:rPr>
              <a:t>c</a:t>
            </a:r>
            <a:r>
              <a:rPr spc="-230" dirty="0">
                <a:solidFill>
                  <a:srgbClr val="171717"/>
                </a:solidFill>
              </a:rPr>
              <a:t>k</a:t>
            </a:r>
            <a:r>
              <a:rPr spc="-20" dirty="0">
                <a:solidFill>
                  <a:srgbClr val="171717"/>
                </a:solidFill>
              </a:rPr>
              <a:t>g</a:t>
            </a:r>
            <a:r>
              <a:rPr spc="280" dirty="0">
                <a:solidFill>
                  <a:srgbClr val="171717"/>
                </a:solidFill>
              </a:rPr>
              <a:t>r</a:t>
            </a:r>
            <a:r>
              <a:rPr spc="50" dirty="0">
                <a:solidFill>
                  <a:srgbClr val="171717"/>
                </a:solidFill>
              </a:rPr>
              <a:t>o</a:t>
            </a:r>
            <a:r>
              <a:rPr spc="-153" dirty="0">
                <a:solidFill>
                  <a:srgbClr val="171717"/>
                </a:solidFill>
              </a:rPr>
              <a:t>u</a:t>
            </a:r>
            <a:r>
              <a:rPr spc="-160" dirty="0">
                <a:solidFill>
                  <a:srgbClr val="171717"/>
                </a:solidFill>
              </a:rPr>
              <a:t>n</a:t>
            </a:r>
            <a:r>
              <a:rPr spc="-240" dirty="0">
                <a:solidFill>
                  <a:srgbClr val="171717"/>
                </a:solidFill>
              </a:rPr>
              <a:t>d</a:t>
            </a:r>
            <a:r>
              <a:rPr spc="-233" dirty="0">
                <a:solidFill>
                  <a:srgbClr val="171717"/>
                </a:solidFill>
              </a:rPr>
              <a:t>,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210" dirty="0">
                <a:solidFill>
                  <a:srgbClr val="171717"/>
                </a:solidFill>
              </a:rPr>
              <a:t>w</a:t>
            </a:r>
            <a:r>
              <a:rPr spc="-107" dirty="0">
                <a:solidFill>
                  <a:srgbClr val="171717"/>
                </a:solidFill>
              </a:rPr>
              <a:t>e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587" dirty="0">
                <a:solidFill>
                  <a:srgbClr val="171717"/>
                </a:solidFill>
              </a:rPr>
              <a:t>m</a:t>
            </a:r>
            <a:r>
              <a:rPr spc="50" dirty="0">
                <a:solidFill>
                  <a:srgbClr val="171717"/>
                </a:solidFill>
              </a:rPr>
              <a:t>o</a:t>
            </a:r>
            <a:r>
              <a:rPr spc="-160" dirty="0">
                <a:solidFill>
                  <a:srgbClr val="171717"/>
                </a:solidFill>
              </a:rPr>
              <a:t>n</a:t>
            </a:r>
            <a:r>
              <a:rPr spc="-207" dirty="0">
                <a:solidFill>
                  <a:srgbClr val="171717"/>
                </a:solidFill>
              </a:rPr>
              <a:t>i</a:t>
            </a:r>
            <a:r>
              <a:rPr spc="323" dirty="0">
                <a:solidFill>
                  <a:srgbClr val="171717"/>
                </a:solidFill>
              </a:rPr>
              <a:t>t</a:t>
            </a:r>
            <a:r>
              <a:rPr spc="50" dirty="0">
                <a:solidFill>
                  <a:srgbClr val="171717"/>
                </a:solidFill>
              </a:rPr>
              <a:t>o</a:t>
            </a:r>
            <a:r>
              <a:rPr spc="283" dirty="0">
                <a:solidFill>
                  <a:srgbClr val="171717"/>
                </a:solidFill>
              </a:rPr>
              <a:t>r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207" dirty="0">
                <a:solidFill>
                  <a:srgbClr val="171717"/>
                </a:solidFill>
              </a:rPr>
              <a:t>i</a:t>
            </a:r>
            <a:r>
              <a:rPr spc="327" dirty="0">
                <a:solidFill>
                  <a:srgbClr val="171717"/>
                </a:solidFill>
              </a:rPr>
              <a:t>t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97" dirty="0">
                <a:solidFill>
                  <a:srgbClr val="171717"/>
                </a:solidFill>
              </a:rPr>
              <a:t>f</a:t>
            </a:r>
            <a:r>
              <a:rPr spc="50" dirty="0">
                <a:solidFill>
                  <a:srgbClr val="171717"/>
                </a:solidFill>
              </a:rPr>
              <a:t>o</a:t>
            </a:r>
            <a:r>
              <a:rPr spc="283" dirty="0">
                <a:solidFill>
                  <a:srgbClr val="171717"/>
                </a:solidFill>
              </a:rPr>
              <a:t>r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136" dirty="0">
                <a:solidFill>
                  <a:srgbClr val="171717"/>
                </a:solidFill>
              </a:rPr>
              <a:t>s</a:t>
            </a:r>
            <a:r>
              <a:rPr spc="-153" dirty="0">
                <a:solidFill>
                  <a:srgbClr val="171717"/>
                </a:solidFill>
              </a:rPr>
              <a:t>u</a:t>
            </a:r>
            <a:r>
              <a:rPr spc="-233" dirty="0">
                <a:solidFill>
                  <a:srgbClr val="171717"/>
                </a:solidFill>
              </a:rPr>
              <a:t>b</a:t>
            </a:r>
            <a:r>
              <a:rPr spc="136" dirty="0">
                <a:solidFill>
                  <a:srgbClr val="171717"/>
                </a:solidFill>
              </a:rPr>
              <a:t>s</a:t>
            </a:r>
            <a:r>
              <a:rPr spc="323" dirty="0">
                <a:solidFill>
                  <a:srgbClr val="171717"/>
                </a:solidFill>
              </a:rPr>
              <a:t>t</a:t>
            </a:r>
            <a:r>
              <a:rPr spc="140" dirty="0">
                <a:solidFill>
                  <a:srgbClr val="171717"/>
                </a:solidFill>
              </a:rPr>
              <a:t>a</a:t>
            </a:r>
            <a:r>
              <a:rPr spc="-160" dirty="0">
                <a:solidFill>
                  <a:srgbClr val="171717"/>
                </a:solidFill>
              </a:rPr>
              <a:t>n</a:t>
            </a:r>
            <a:r>
              <a:rPr spc="323" dirty="0">
                <a:solidFill>
                  <a:srgbClr val="171717"/>
                </a:solidFill>
              </a:rPr>
              <a:t>t</a:t>
            </a:r>
            <a:r>
              <a:rPr spc="-207" dirty="0">
                <a:solidFill>
                  <a:srgbClr val="171717"/>
                </a:solidFill>
              </a:rPr>
              <a:t>i</a:t>
            </a:r>
            <a:r>
              <a:rPr spc="140" dirty="0">
                <a:solidFill>
                  <a:srgbClr val="171717"/>
                </a:solidFill>
              </a:rPr>
              <a:t>a</a:t>
            </a:r>
            <a:r>
              <a:rPr spc="-227" dirty="0">
                <a:solidFill>
                  <a:srgbClr val="171717"/>
                </a:solidFill>
              </a:rPr>
              <a:t>l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97" dirty="0">
                <a:solidFill>
                  <a:srgbClr val="171717"/>
                </a:solidFill>
              </a:rPr>
              <a:t>c</a:t>
            </a:r>
            <a:r>
              <a:rPr spc="-217" dirty="0">
                <a:solidFill>
                  <a:srgbClr val="171717"/>
                </a:solidFill>
              </a:rPr>
              <a:t>h</a:t>
            </a:r>
            <a:r>
              <a:rPr spc="140" dirty="0">
                <a:solidFill>
                  <a:srgbClr val="171717"/>
                </a:solidFill>
              </a:rPr>
              <a:t>a</a:t>
            </a:r>
            <a:r>
              <a:rPr spc="-160" dirty="0">
                <a:solidFill>
                  <a:srgbClr val="171717"/>
                </a:solidFill>
              </a:rPr>
              <a:t>n</a:t>
            </a:r>
            <a:r>
              <a:rPr spc="-20" dirty="0">
                <a:solidFill>
                  <a:srgbClr val="171717"/>
                </a:solidFill>
              </a:rPr>
              <a:t>g</a:t>
            </a:r>
            <a:r>
              <a:rPr spc="-110" dirty="0">
                <a:solidFill>
                  <a:srgbClr val="171717"/>
                </a:solidFill>
              </a:rPr>
              <a:t>e</a:t>
            </a:r>
            <a:r>
              <a:rPr spc="136" dirty="0">
                <a:solidFill>
                  <a:srgbClr val="171717"/>
                </a:solidFill>
              </a:rPr>
              <a:t>s</a:t>
            </a:r>
            <a:r>
              <a:rPr spc="-473" dirty="0">
                <a:solidFill>
                  <a:srgbClr val="171717"/>
                </a:solidFill>
              </a:rPr>
              <a:t>.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dirty="0">
                <a:solidFill>
                  <a:srgbClr val="171717"/>
                </a:solidFill>
              </a:rPr>
              <a:t>I</a:t>
            </a:r>
            <a:r>
              <a:rPr spc="100" dirty="0">
                <a:solidFill>
                  <a:srgbClr val="171717"/>
                </a:solidFill>
              </a:rPr>
              <a:t>f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323" dirty="0">
                <a:solidFill>
                  <a:srgbClr val="171717"/>
                </a:solidFill>
              </a:rPr>
              <a:t>t</a:t>
            </a:r>
            <a:r>
              <a:rPr spc="-217" dirty="0">
                <a:solidFill>
                  <a:srgbClr val="171717"/>
                </a:solidFill>
              </a:rPr>
              <a:t>h</a:t>
            </a:r>
            <a:r>
              <a:rPr spc="-110" dirty="0">
                <a:solidFill>
                  <a:srgbClr val="171717"/>
                </a:solidFill>
              </a:rPr>
              <a:t>e</a:t>
            </a:r>
            <a:r>
              <a:rPr spc="280" dirty="0">
                <a:solidFill>
                  <a:srgbClr val="171717"/>
                </a:solidFill>
              </a:rPr>
              <a:t>r</a:t>
            </a:r>
            <a:r>
              <a:rPr spc="-107" dirty="0">
                <a:solidFill>
                  <a:srgbClr val="171717"/>
                </a:solidFill>
              </a:rPr>
              <a:t>e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207" dirty="0">
                <a:solidFill>
                  <a:srgbClr val="171717"/>
                </a:solidFill>
              </a:rPr>
              <a:t>i</a:t>
            </a:r>
            <a:r>
              <a:rPr spc="140" dirty="0">
                <a:solidFill>
                  <a:srgbClr val="171717"/>
                </a:solidFill>
              </a:rPr>
              <a:t>s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100" dirty="0">
                <a:solidFill>
                  <a:srgbClr val="171717"/>
                </a:solidFill>
              </a:rPr>
              <a:t>a  </a:t>
            </a:r>
            <a:r>
              <a:rPr spc="20" dirty="0">
                <a:solidFill>
                  <a:srgbClr val="171717"/>
                </a:solidFill>
              </a:rPr>
              <a:t>substantial </a:t>
            </a:r>
            <a:r>
              <a:rPr spc="-100" dirty="0">
                <a:solidFill>
                  <a:srgbClr val="171717"/>
                </a:solidFill>
              </a:rPr>
              <a:t>change, </a:t>
            </a:r>
            <a:r>
              <a:rPr spc="-157" dirty="0">
                <a:solidFill>
                  <a:srgbClr val="171717"/>
                </a:solidFill>
              </a:rPr>
              <a:t>we </a:t>
            </a:r>
            <a:r>
              <a:rPr spc="-37" dirty="0">
                <a:solidFill>
                  <a:srgbClr val="171717"/>
                </a:solidFill>
              </a:rPr>
              <a:t>can </a:t>
            </a:r>
            <a:r>
              <a:rPr spc="17" dirty="0">
                <a:solidFill>
                  <a:srgbClr val="171717"/>
                </a:solidFill>
              </a:rPr>
              <a:t>detect </a:t>
            </a:r>
            <a:r>
              <a:rPr spc="60" dirty="0">
                <a:solidFill>
                  <a:srgbClr val="171717"/>
                </a:solidFill>
              </a:rPr>
              <a:t>it </a:t>
            </a:r>
            <a:r>
              <a:rPr spc="3" dirty="0">
                <a:solidFill>
                  <a:srgbClr val="171717"/>
                </a:solidFill>
                <a:latin typeface="Lucida Sans Unicode"/>
                <a:cs typeface="Lucida Sans Unicode"/>
              </a:rPr>
              <a:t>— </a:t>
            </a:r>
            <a:r>
              <a:rPr spc="10" dirty="0">
                <a:solidFill>
                  <a:srgbClr val="171717"/>
                </a:solidFill>
              </a:rPr>
              <a:t>this </a:t>
            </a:r>
            <a:r>
              <a:rPr spc="-76" dirty="0">
                <a:solidFill>
                  <a:srgbClr val="171717"/>
                </a:solidFill>
              </a:rPr>
              <a:t>change </a:t>
            </a:r>
            <a:r>
              <a:rPr spc="-73" dirty="0">
                <a:solidFill>
                  <a:srgbClr val="171717"/>
                </a:solidFill>
              </a:rPr>
              <a:t>normally </a:t>
            </a:r>
            <a:r>
              <a:rPr spc="-70" dirty="0">
                <a:solidFill>
                  <a:srgbClr val="171717"/>
                </a:solidFill>
              </a:rPr>
              <a:t> </a:t>
            </a:r>
            <a:r>
              <a:rPr spc="13" dirty="0">
                <a:solidFill>
                  <a:srgbClr val="171717"/>
                </a:solidFill>
              </a:rPr>
              <a:t>corresponds</a:t>
            </a:r>
            <a:r>
              <a:rPr spc="-120" dirty="0">
                <a:solidFill>
                  <a:srgbClr val="171717"/>
                </a:solidFill>
              </a:rPr>
              <a:t> </a:t>
            </a:r>
            <a:r>
              <a:rPr spc="190" dirty="0">
                <a:solidFill>
                  <a:srgbClr val="171717"/>
                </a:solidFill>
              </a:rPr>
              <a:t>to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87" dirty="0">
                <a:solidFill>
                  <a:srgbClr val="171717"/>
                </a:solidFill>
              </a:rPr>
              <a:t>motion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53" dirty="0">
                <a:solidFill>
                  <a:srgbClr val="171717"/>
                </a:solidFill>
              </a:rPr>
              <a:t>on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60" dirty="0">
                <a:solidFill>
                  <a:srgbClr val="171717"/>
                </a:solidFill>
              </a:rPr>
              <a:t>our</a:t>
            </a:r>
            <a:r>
              <a:rPr spc="-117" dirty="0">
                <a:solidFill>
                  <a:srgbClr val="171717"/>
                </a:solidFill>
              </a:rPr>
              <a:t> </a:t>
            </a:r>
            <a:r>
              <a:rPr spc="-80" dirty="0">
                <a:solidFill>
                  <a:srgbClr val="171717"/>
                </a:solidFill>
              </a:rPr>
              <a:t>video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94295" y="145318"/>
            <a:ext cx="7074747" cy="931879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z="6000" spc="207" dirty="0">
                <a:solidFill>
                  <a:srgbClr val="171717"/>
                </a:solidFill>
                <a:latin typeface="Trebuchet MS"/>
                <a:cs typeface="Trebuchet MS"/>
              </a:rPr>
              <a:t>PROJECT</a:t>
            </a:r>
            <a:r>
              <a:rPr sz="6000" spc="-289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6000" spc="90" dirty="0">
                <a:solidFill>
                  <a:srgbClr val="171717"/>
                </a:solidFill>
                <a:latin typeface="Trebuchet MS"/>
                <a:cs typeface="Trebuchet MS"/>
              </a:rPr>
              <a:t>OVERVIEW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668" y="6356494"/>
            <a:ext cx="7100570" cy="357428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  <a:tabLst>
                <a:tab pos="5867693" algn="l"/>
              </a:tabLst>
            </a:pPr>
            <a:r>
              <a:rPr lang="en-IN" sz="2267" spc="100" dirty="0">
                <a:latin typeface="Trebuchet MS"/>
                <a:cs typeface="Trebuchet MS"/>
              </a:rPr>
              <a:t>24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lang="en-IN" sz="2267" spc="100" dirty="0">
                <a:latin typeface="Trebuchet MS"/>
                <a:cs typeface="Trebuchet MS"/>
              </a:rPr>
              <a:t>3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sz="2267" spc="100" dirty="0">
                <a:latin typeface="Trebuchet MS"/>
                <a:cs typeface="Trebuchet MS"/>
              </a:rPr>
              <a:t>2</a:t>
            </a:r>
            <a:r>
              <a:rPr lang="en-IN" sz="2267" spc="103" dirty="0">
                <a:latin typeface="Trebuchet MS"/>
                <a:cs typeface="Trebuchet MS"/>
              </a:rPr>
              <a:t>2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07628" y="6483021"/>
            <a:ext cx="162136" cy="31632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sz="2000" spc="90" dirty="0">
                <a:latin typeface="Trebuchet MS"/>
                <a:cs typeface="Trebuchet MS"/>
              </a:rPr>
              <a:t>3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E27CC-9A06-4976-8A8C-8EA83484F59F}"/>
              </a:ext>
            </a:extLst>
          </p:cNvPr>
          <p:cNvSpPr txBox="1"/>
          <p:nvPr/>
        </p:nvSpPr>
        <p:spPr>
          <a:xfrm>
            <a:off x="4927600" y="6527800"/>
            <a:ext cx="1320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spc="23" dirty="0">
                <a:latin typeface="Trebuchet MS"/>
                <a:cs typeface="Trebuchet MS"/>
              </a:rPr>
              <a:t>R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73" dirty="0">
                <a:latin typeface="Trebuchet MS"/>
                <a:cs typeface="Trebuchet MS"/>
              </a:rPr>
              <a:t>v</a:t>
            </a:r>
            <a:r>
              <a:rPr lang="en-IN" sz="1867" spc="-136" dirty="0">
                <a:latin typeface="Trebuchet MS"/>
                <a:cs typeface="Trebuchet MS"/>
              </a:rPr>
              <a:t>i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50" dirty="0">
                <a:latin typeface="Trebuchet MS"/>
                <a:cs typeface="Trebuchet MS"/>
              </a:rPr>
              <a:t>w</a:t>
            </a:r>
            <a:r>
              <a:rPr lang="en-IN" sz="1867" spc="-97" dirty="0">
                <a:latin typeface="Trebuchet MS"/>
                <a:cs typeface="Trebuchet MS"/>
              </a:rPr>
              <a:t> </a:t>
            </a:r>
            <a:r>
              <a:rPr lang="en-IN" sz="1867" spc="-103" dirty="0">
                <a:latin typeface="Trebuchet MS"/>
                <a:cs typeface="Trebuchet MS"/>
              </a:rPr>
              <a:t>-</a:t>
            </a:r>
            <a:r>
              <a:rPr lang="en-IN" sz="1867" spc="103" dirty="0">
                <a:latin typeface="Trebuchet MS"/>
                <a:cs typeface="Trebuchet MS"/>
              </a:rPr>
              <a:t>0</a:t>
            </a:r>
            <a:endParaRPr lang="en-IN" sz="1867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4261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763" y="1961337"/>
              <a:ext cx="16802099" cy="72961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95031" y="200641"/>
            <a:ext cx="5039783" cy="8294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z="5334" spc="113" dirty="0">
                <a:solidFill>
                  <a:srgbClr val="171717"/>
                </a:solidFill>
                <a:latin typeface="Lucida Sans Unicode"/>
                <a:cs typeface="Lucida Sans Unicode"/>
              </a:rPr>
              <a:t>Block</a:t>
            </a:r>
            <a:r>
              <a:rPr sz="5334" spc="-133" dirty="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sz="5334" spc="240" dirty="0">
                <a:solidFill>
                  <a:srgbClr val="171717"/>
                </a:solidFill>
                <a:latin typeface="Lucida Sans Unicode"/>
                <a:cs typeface="Lucida Sans Unicode"/>
              </a:rPr>
              <a:t>Diagram</a:t>
            </a:r>
            <a:endParaRPr sz="5334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668" y="6356497"/>
            <a:ext cx="1034627" cy="357428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IN" sz="2267" spc="100" dirty="0">
                <a:latin typeface="Trebuchet MS"/>
                <a:cs typeface="Trebuchet MS"/>
              </a:rPr>
              <a:t>24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lang="en-IN" sz="2267" spc="100" dirty="0">
                <a:latin typeface="Trebuchet MS"/>
                <a:cs typeface="Trebuchet MS"/>
              </a:rPr>
              <a:t>3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sz="2267" spc="100" dirty="0">
                <a:latin typeface="Trebuchet MS"/>
                <a:cs typeface="Trebuchet MS"/>
              </a:rPr>
              <a:t>2</a:t>
            </a:r>
            <a:r>
              <a:rPr lang="en-IN" sz="2267" spc="103" dirty="0">
                <a:latin typeface="Trebuchet MS"/>
                <a:cs typeface="Trebuchet MS"/>
              </a:rPr>
              <a:t>2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85600" y="6356497"/>
            <a:ext cx="337846" cy="357428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sz="2267" spc="103" dirty="0">
                <a:latin typeface="Trebuchet MS"/>
                <a:cs typeface="Trebuchet MS"/>
              </a:rPr>
              <a:t>4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339F1-38D9-4D45-8F97-3CDEDFF50588}"/>
              </a:ext>
            </a:extLst>
          </p:cNvPr>
          <p:cNvSpPr txBox="1"/>
          <p:nvPr/>
        </p:nvSpPr>
        <p:spPr>
          <a:xfrm>
            <a:off x="4673600" y="6356497"/>
            <a:ext cx="1371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spc="23" dirty="0">
                <a:latin typeface="Trebuchet MS"/>
                <a:cs typeface="Trebuchet MS"/>
              </a:rPr>
              <a:t>R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73" dirty="0">
                <a:latin typeface="Trebuchet MS"/>
                <a:cs typeface="Trebuchet MS"/>
              </a:rPr>
              <a:t>v</a:t>
            </a:r>
            <a:r>
              <a:rPr lang="en-IN" sz="1867" spc="-136" dirty="0">
                <a:latin typeface="Trebuchet MS"/>
                <a:cs typeface="Trebuchet MS"/>
              </a:rPr>
              <a:t>i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50" dirty="0">
                <a:latin typeface="Trebuchet MS"/>
                <a:cs typeface="Trebuchet MS"/>
              </a:rPr>
              <a:t>w</a:t>
            </a:r>
            <a:r>
              <a:rPr lang="en-IN" sz="1867" spc="-97" dirty="0">
                <a:latin typeface="Trebuchet MS"/>
                <a:cs typeface="Trebuchet MS"/>
              </a:rPr>
              <a:t> </a:t>
            </a:r>
            <a:r>
              <a:rPr lang="en-IN" sz="1867" spc="-103" dirty="0">
                <a:latin typeface="Trebuchet MS"/>
                <a:cs typeface="Trebuchet MS"/>
              </a:rPr>
              <a:t>-</a:t>
            </a:r>
            <a:r>
              <a:rPr lang="en-IN" sz="1867" spc="103" dirty="0">
                <a:latin typeface="Trebuchet MS"/>
                <a:cs typeface="Trebuchet MS"/>
              </a:rPr>
              <a:t>0</a:t>
            </a:r>
            <a:endParaRPr lang="en-IN" sz="1867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4033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3"/>
            <a:ext cx="12191999" cy="685799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966478" y="1617485"/>
            <a:ext cx="7007437" cy="56806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>
              <a:lnSpc>
                <a:spcPct val="116599"/>
              </a:lnSpc>
              <a:spcBef>
                <a:spcPts val="67"/>
              </a:spcBef>
            </a:pPr>
            <a:endParaRPr sz="3467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668" y="6356497"/>
            <a:ext cx="1034627" cy="357428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IN" sz="2267" spc="100" dirty="0">
                <a:latin typeface="Trebuchet MS"/>
                <a:cs typeface="Trebuchet MS"/>
              </a:rPr>
              <a:t>24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lang="en-IN" sz="2267" spc="100" dirty="0">
                <a:latin typeface="Trebuchet MS"/>
                <a:cs typeface="Trebuchet MS"/>
              </a:rPr>
              <a:t>3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sz="2267" spc="100" dirty="0">
                <a:latin typeface="Trebuchet MS"/>
                <a:cs typeface="Trebuchet MS"/>
              </a:rPr>
              <a:t>2</a:t>
            </a:r>
            <a:r>
              <a:rPr lang="en-IN" sz="2267" spc="103" dirty="0">
                <a:latin typeface="Trebuchet MS"/>
                <a:cs typeface="Trebuchet MS"/>
              </a:rPr>
              <a:t>2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09838" y="6357224"/>
            <a:ext cx="159597" cy="310833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>
              <a:spcBef>
                <a:spcPts val="63"/>
              </a:spcBef>
            </a:pPr>
            <a:r>
              <a:rPr lang="en-US" sz="1967" spc="90" dirty="0">
                <a:latin typeface="Trebuchet MS"/>
                <a:cs typeface="Trebuchet MS"/>
              </a:rPr>
              <a:t>5</a:t>
            </a:r>
            <a:endParaRPr sz="1967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E99693-30E5-484D-9177-5DDFB3120209}"/>
              </a:ext>
            </a:extLst>
          </p:cNvPr>
          <p:cNvSpPr txBox="1"/>
          <p:nvPr/>
        </p:nvSpPr>
        <p:spPr>
          <a:xfrm>
            <a:off x="711200" y="728843"/>
            <a:ext cx="11223505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334" i="1" dirty="0">
                <a:latin typeface="Aparajita" panose="02020603050405020304" pitchFamily="18" charset="0"/>
                <a:cs typeface="Aparajita" panose="02020603050405020304" pitchFamily="18" charset="0"/>
              </a:rPr>
              <a:t>          </a:t>
            </a:r>
            <a:r>
              <a:rPr lang="en-IN" sz="5334" i="1" dirty="0">
                <a:solidFill>
                  <a:schemeClr val="tx2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SOFTWARE REQUIREMENTS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6DC675-3658-4D9F-8EB8-64A274B18AED}"/>
              </a:ext>
            </a:extLst>
          </p:cNvPr>
          <p:cNvSpPr txBox="1"/>
          <p:nvPr/>
        </p:nvSpPr>
        <p:spPr>
          <a:xfrm>
            <a:off x="2082800" y="2362201"/>
            <a:ext cx="7620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6400" i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81019" indent="-381019">
              <a:buFont typeface="Arial" panose="020B0604020202020204" pitchFamily="34" charset="0"/>
              <a:buChar char="•"/>
            </a:pPr>
            <a:r>
              <a:rPr lang="en-IN" sz="4000" i="1" dirty="0">
                <a:solidFill>
                  <a:schemeClr val="tx2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PYTHON (LATEST VERSION)</a:t>
            </a:r>
          </a:p>
          <a:p>
            <a:pPr marL="381019" indent="-381019">
              <a:buFont typeface="Arial" panose="020B0604020202020204" pitchFamily="34" charset="0"/>
              <a:buChar char="•"/>
            </a:pPr>
            <a:r>
              <a:rPr lang="en-IN" sz="4000" i="1" dirty="0">
                <a:solidFill>
                  <a:schemeClr val="tx2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OPENCV LIBRARIES</a:t>
            </a:r>
          </a:p>
          <a:p>
            <a:pPr marL="571529" indent="-571529">
              <a:buFont typeface="Arial" panose="020B0604020202020204" pitchFamily="34" charset="0"/>
              <a:buChar char="•"/>
            </a:pP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2D0A4-DFD4-4280-B6FC-41086897970B}"/>
              </a:ext>
            </a:extLst>
          </p:cNvPr>
          <p:cNvSpPr txBox="1"/>
          <p:nvPr/>
        </p:nvSpPr>
        <p:spPr>
          <a:xfrm>
            <a:off x="4876800" y="6273800"/>
            <a:ext cx="1473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spc="23" dirty="0">
                <a:latin typeface="Trebuchet MS"/>
                <a:cs typeface="Trebuchet MS"/>
              </a:rPr>
              <a:t>R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73" dirty="0">
                <a:latin typeface="Trebuchet MS"/>
                <a:cs typeface="Trebuchet MS"/>
              </a:rPr>
              <a:t>v</a:t>
            </a:r>
            <a:r>
              <a:rPr lang="en-IN" sz="1867" spc="-136" dirty="0">
                <a:latin typeface="Trebuchet MS"/>
                <a:cs typeface="Trebuchet MS"/>
              </a:rPr>
              <a:t>i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50" dirty="0">
                <a:latin typeface="Trebuchet MS"/>
                <a:cs typeface="Trebuchet MS"/>
              </a:rPr>
              <a:t>w</a:t>
            </a:r>
            <a:r>
              <a:rPr lang="en-IN" sz="1867" spc="-97" dirty="0">
                <a:latin typeface="Trebuchet MS"/>
                <a:cs typeface="Trebuchet MS"/>
              </a:rPr>
              <a:t> </a:t>
            </a:r>
            <a:r>
              <a:rPr lang="en-IN" sz="1867" spc="-103" dirty="0">
                <a:latin typeface="Trebuchet MS"/>
                <a:cs typeface="Trebuchet MS"/>
              </a:rPr>
              <a:t>-</a:t>
            </a:r>
            <a:r>
              <a:rPr lang="en-IN" sz="1867" spc="103" dirty="0">
                <a:latin typeface="Trebuchet MS"/>
                <a:cs typeface="Trebuchet MS"/>
              </a:rPr>
              <a:t>0</a:t>
            </a:r>
            <a:endParaRPr lang="en-IN" sz="1867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9901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FFF9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grpSp>
        <p:nvGrpSpPr>
          <p:cNvPr id="3" name="object 3"/>
          <p:cNvGrpSpPr/>
          <p:nvPr/>
        </p:nvGrpSpPr>
        <p:grpSpPr>
          <a:xfrm>
            <a:off x="292101" y="742951"/>
            <a:ext cx="11607799" cy="5372099"/>
            <a:chOff x="441551" y="1028700"/>
            <a:chExt cx="17411699" cy="805814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551" y="1028700"/>
              <a:ext cx="17411699" cy="80581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9601" y="4410158"/>
              <a:ext cx="4132187" cy="41141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81175" y="3919278"/>
              <a:ext cx="4133849" cy="50958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26483" y="1273953"/>
            <a:ext cx="10716683" cy="931879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z="6000" spc="343" dirty="0">
                <a:latin typeface="Trebuchet MS"/>
                <a:cs typeface="Trebuchet MS"/>
              </a:rPr>
              <a:t>Description</a:t>
            </a:r>
            <a:r>
              <a:rPr sz="6000" spc="-250" dirty="0">
                <a:latin typeface="Trebuchet MS"/>
                <a:cs typeface="Trebuchet MS"/>
              </a:rPr>
              <a:t> </a:t>
            </a:r>
            <a:r>
              <a:rPr sz="6000" spc="343" dirty="0">
                <a:latin typeface="Trebuchet MS"/>
                <a:cs typeface="Trebuchet MS"/>
              </a:rPr>
              <a:t>of</a:t>
            </a:r>
            <a:r>
              <a:rPr sz="6000" spc="-250" dirty="0">
                <a:latin typeface="Trebuchet MS"/>
                <a:cs typeface="Trebuchet MS"/>
              </a:rPr>
              <a:t> </a:t>
            </a:r>
            <a:r>
              <a:rPr sz="6000" spc="447" dirty="0">
                <a:latin typeface="Trebuchet MS"/>
                <a:cs typeface="Trebuchet MS"/>
              </a:rPr>
              <a:t>Components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668" y="6336678"/>
            <a:ext cx="1034627" cy="37709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467">
              <a:spcBef>
                <a:spcPts val="220"/>
              </a:spcBef>
            </a:pPr>
            <a:r>
              <a:rPr lang="en-IN" sz="2267" spc="100" dirty="0">
                <a:latin typeface="Trebuchet MS"/>
                <a:cs typeface="Trebuchet MS"/>
              </a:rPr>
              <a:t>24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lang="en-IN" sz="2267" spc="100" dirty="0">
                <a:latin typeface="Trebuchet MS"/>
                <a:cs typeface="Trebuchet MS"/>
              </a:rPr>
              <a:t>3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sz="2267" spc="100" dirty="0">
                <a:latin typeface="Trebuchet MS"/>
                <a:cs typeface="Trebuchet MS"/>
              </a:rPr>
              <a:t>2</a:t>
            </a:r>
            <a:r>
              <a:rPr lang="en-IN" sz="2267" spc="103" dirty="0">
                <a:latin typeface="Trebuchet MS"/>
                <a:cs typeface="Trebuchet MS"/>
              </a:rPr>
              <a:t>2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98679" y="6336678"/>
            <a:ext cx="445347" cy="37709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5283">
              <a:spcBef>
                <a:spcPts val="220"/>
              </a:spcBef>
            </a:pPr>
            <a:r>
              <a:rPr lang="en-US" sz="2267" spc="103" dirty="0">
                <a:latin typeface="Trebuchet MS"/>
                <a:cs typeface="Trebuchet MS"/>
              </a:rPr>
              <a:t>6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0F3F0-078C-4FEA-946C-E52DDB9BB63C}"/>
              </a:ext>
            </a:extLst>
          </p:cNvPr>
          <p:cNvSpPr txBox="1"/>
          <p:nvPr/>
        </p:nvSpPr>
        <p:spPr>
          <a:xfrm>
            <a:off x="4978400" y="6426200"/>
            <a:ext cx="1117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spc="23" dirty="0">
                <a:latin typeface="Trebuchet MS"/>
                <a:cs typeface="Trebuchet MS"/>
              </a:rPr>
              <a:t>R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73" dirty="0">
                <a:latin typeface="Trebuchet MS"/>
                <a:cs typeface="Trebuchet MS"/>
              </a:rPr>
              <a:t>v</a:t>
            </a:r>
            <a:r>
              <a:rPr lang="en-IN" sz="1867" spc="-136" dirty="0">
                <a:latin typeface="Trebuchet MS"/>
                <a:cs typeface="Trebuchet MS"/>
              </a:rPr>
              <a:t>i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50" dirty="0">
                <a:latin typeface="Trebuchet MS"/>
                <a:cs typeface="Trebuchet MS"/>
              </a:rPr>
              <a:t>w</a:t>
            </a:r>
            <a:r>
              <a:rPr lang="en-IN" sz="1867" spc="-97" dirty="0">
                <a:latin typeface="Trebuchet MS"/>
                <a:cs typeface="Trebuchet MS"/>
              </a:rPr>
              <a:t> </a:t>
            </a:r>
            <a:r>
              <a:rPr lang="en-IN" sz="1867" spc="103" dirty="0">
                <a:latin typeface="Trebuchet MS"/>
                <a:cs typeface="Trebuchet MS"/>
              </a:rPr>
              <a:t>0</a:t>
            </a:r>
            <a:endParaRPr lang="en-IN" sz="1867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7354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7251" y="605571"/>
            <a:ext cx="4621953" cy="8294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z="5334" spc="203" dirty="0">
                <a:latin typeface="Trebuchet MS"/>
                <a:cs typeface="Trebuchet MS"/>
              </a:rPr>
              <a:t>APPLICATIONS</a:t>
            </a:r>
            <a:endParaRPr sz="5334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01721" y="2968708"/>
            <a:ext cx="127000" cy="1631950"/>
            <a:chOff x="1652582" y="4453062"/>
            <a:chExt cx="190500" cy="24479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582" y="4453062"/>
              <a:ext cx="190500" cy="190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582" y="5958012"/>
              <a:ext cx="190500" cy="190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582" y="6710487"/>
              <a:ext cx="190500" cy="1904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433293" y="2087852"/>
            <a:ext cx="10839879" cy="2682295"/>
          </a:xfrm>
          <a:prstGeom prst="rect">
            <a:avLst/>
          </a:prstGeom>
        </p:spPr>
        <p:txBody>
          <a:bodyPr vert="horz" wrap="square" lIns="0" tIns="670836" rIns="0" bIns="0" rtlCol="0">
            <a:spAutoFit/>
          </a:bodyPr>
          <a:lstStyle/>
          <a:p>
            <a:pPr marL="757816" marR="1159991" indent="0">
              <a:lnSpc>
                <a:spcPct val="116199"/>
              </a:lnSpc>
              <a:spcBef>
                <a:spcPts val="63"/>
              </a:spcBef>
              <a:buNone/>
            </a:pPr>
            <a:r>
              <a:rPr lang="en-US" spc="63" dirty="0"/>
              <a:t> </a:t>
            </a:r>
            <a:r>
              <a:rPr spc="63" dirty="0"/>
              <a:t>Can</a:t>
            </a:r>
            <a:r>
              <a:rPr spc="-120" dirty="0"/>
              <a:t> </a:t>
            </a:r>
            <a:r>
              <a:rPr spc="57" dirty="0"/>
              <a:t>be</a:t>
            </a:r>
            <a:r>
              <a:rPr spc="-117" dirty="0"/>
              <a:t> </a:t>
            </a:r>
            <a:r>
              <a:rPr spc="100" dirty="0"/>
              <a:t>used</a:t>
            </a:r>
            <a:r>
              <a:rPr spc="-117" dirty="0"/>
              <a:t> </a:t>
            </a:r>
            <a:r>
              <a:rPr spc="-73" dirty="0"/>
              <a:t>with</a:t>
            </a:r>
            <a:r>
              <a:rPr spc="-120" dirty="0"/>
              <a:t> </a:t>
            </a:r>
            <a:r>
              <a:rPr spc="-7" dirty="0"/>
              <a:t>Infrared</a:t>
            </a:r>
            <a:r>
              <a:rPr spc="-117" dirty="0"/>
              <a:t> </a:t>
            </a:r>
            <a:r>
              <a:rPr spc="17" dirty="0"/>
              <a:t>camera</a:t>
            </a:r>
            <a:r>
              <a:rPr spc="-117" dirty="0"/>
              <a:t> </a:t>
            </a:r>
            <a:r>
              <a:rPr spc="-20" dirty="0"/>
              <a:t>to</a:t>
            </a:r>
            <a:r>
              <a:rPr spc="-117" dirty="0"/>
              <a:t> </a:t>
            </a:r>
            <a:r>
              <a:rPr spc="-60" dirty="0"/>
              <a:t>track</a:t>
            </a:r>
            <a:r>
              <a:rPr spc="-120" dirty="0"/>
              <a:t> </a:t>
            </a:r>
            <a:r>
              <a:rPr spc="-80" dirty="0"/>
              <a:t>wild</a:t>
            </a:r>
            <a:r>
              <a:rPr spc="-117" dirty="0"/>
              <a:t> </a:t>
            </a:r>
            <a:r>
              <a:rPr spc="13" dirty="0"/>
              <a:t>animals </a:t>
            </a:r>
            <a:r>
              <a:rPr spc="-843" dirty="0"/>
              <a:t> </a:t>
            </a:r>
            <a:r>
              <a:rPr lang="en-US" spc="-843" dirty="0"/>
              <a:t>      </a:t>
            </a:r>
            <a:r>
              <a:rPr spc="53" dirty="0"/>
              <a:t>crossing</a:t>
            </a:r>
            <a:r>
              <a:rPr spc="-123" dirty="0"/>
              <a:t> </a:t>
            </a:r>
            <a:r>
              <a:rPr spc="7" dirty="0"/>
              <a:t>roads.</a:t>
            </a:r>
          </a:p>
          <a:p>
            <a:pPr marL="757816" marR="3387" indent="0">
              <a:lnSpc>
                <a:spcPts val="3954"/>
              </a:lnSpc>
              <a:spcBef>
                <a:spcPts val="90"/>
              </a:spcBef>
              <a:buNone/>
            </a:pPr>
            <a:r>
              <a:rPr lang="en-US" spc="63" dirty="0"/>
              <a:t> </a:t>
            </a:r>
            <a:r>
              <a:rPr spc="63" dirty="0"/>
              <a:t>Can</a:t>
            </a:r>
            <a:r>
              <a:rPr spc="-117" dirty="0"/>
              <a:t> </a:t>
            </a:r>
            <a:r>
              <a:rPr spc="57" dirty="0"/>
              <a:t>be</a:t>
            </a:r>
            <a:r>
              <a:rPr spc="-113" dirty="0"/>
              <a:t> </a:t>
            </a:r>
            <a:r>
              <a:rPr spc="100" dirty="0"/>
              <a:t>used</a:t>
            </a:r>
            <a:r>
              <a:rPr spc="-113" dirty="0"/>
              <a:t> </a:t>
            </a:r>
            <a:r>
              <a:rPr spc="-20" dirty="0"/>
              <a:t>to</a:t>
            </a:r>
            <a:r>
              <a:rPr spc="-117" dirty="0"/>
              <a:t> </a:t>
            </a:r>
            <a:r>
              <a:rPr spc="-50" dirty="0"/>
              <a:t>give</a:t>
            </a:r>
            <a:r>
              <a:rPr spc="-113" dirty="0"/>
              <a:t> </a:t>
            </a:r>
            <a:r>
              <a:rPr spc="17" dirty="0"/>
              <a:t>"Intruder</a:t>
            </a:r>
            <a:r>
              <a:rPr spc="-113" dirty="0"/>
              <a:t> </a:t>
            </a:r>
            <a:r>
              <a:rPr spc="-17" dirty="0"/>
              <a:t>alerts"</a:t>
            </a:r>
            <a:r>
              <a:rPr spc="-113" dirty="0"/>
              <a:t> </a:t>
            </a:r>
            <a:r>
              <a:rPr spc="-23" dirty="0"/>
              <a:t>in</a:t>
            </a:r>
            <a:r>
              <a:rPr spc="-117" dirty="0"/>
              <a:t> </a:t>
            </a:r>
            <a:r>
              <a:rPr spc="73" dirty="0"/>
              <a:t>borders</a:t>
            </a:r>
            <a:r>
              <a:rPr spc="-113" dirty="0"/>
              <a:t> </a:t>
            </a:r>
            <a:r>
              <a:rPr spc="-23" dirty="0"/>
              <a:t>for</a:t>
            </a:r>
            <a:r>
              <a:rPr spc="-113" dirty="0"/>
              <a:t> </a:t>
            </a:r>
            <a:r>
              <a:rPr spc="-43" dirty="0"/>
              <a:t>protection.</a:t>
            </a:r>
            <a:endParaRPr lang="en-US" spc="-43" dirty="0"/>
          </a:p>
          <a:p>
            <a:pPr marL="757816" marR="3387" indent="0">
              <a:lnSpc>
                <a:spcPts val="3954"/>
              </a:lnSpc>
              <a:spcBef>
                <a:spcPts val="90"/>
              </a:spcBef>
              <a:buNone/>
            </a:pPr>
            <a:r>
              <a:rPr spc="-43" dirty="0"/>
              <a:t> </a:t>
            </a:r>
            <a:r>
              <a:rPr lang="en-US" spc="-43" dirty="0"/>
              <a:t> </a:t>
            </a:r>
            <a:r>
              <a:rPr spc="-843" dirty="0"/>
              <a:t> </a:t>
            </a:r>
            <a:r>
              <a:rPr spc="63" dirty="0"/>
              <a:t>Can</a:t>
            </a:r>
            <a:r>
              <a:rPr spc="-120" dirty="0"/>
              <a:t> </a:t>
            </a:r>
            <a:r>
              <a:rPr spc="30" dirty="0"/>
              <a:t>reduce</a:t>
            </a:r>
            <a:r>
              <a:rPr spc="-120" dirty="0"/>
              <a:t> </a:t>
            </a:r>
            <a:r>
              <a:rPr spc="-17" dirty="0"/>
              <a:t>the</a:t>
            </a:r>
            <a:r>
              <a:rPr spc="-117" dirty="0"/>
              <a:t> </a:t>
            </a:r>
            <a:r>
              <a:rPr spc="7" dirty="0"/>
              <a:t>workload</a:t>
            </a:r>
            <a:r>
              <a:rPr spc="-120" dirty="0"/>
              <a:t> </a:t>
            </a:r>
            <a:r>
              <a:rPr spc="-33" dirty="0"/>
              <a:t>of</a:t>
            </a:r>
            <a:r>
              <a:rPr spc="-117" dirty="0"/>
              <a:t> </a:t>
            </a:r>
            <a:r>
              <a:rPr spc="113" dirty="0"/>
              <a:t>humans</a:t>
            </a:r>
            <a:r>
              <a:rPr spc="-120" dirty="0"/>
              <a:t> </a:t>
            </a:r>
            <a:r>
              <a:rPr spc="-23" dirty="0"/>
              <a:t>in</a:t>
            </a:r>
            <a:r>
              <a:rPr spc="-117" dirty="0"/>
              <a:t> </a:t>
            </a:r>
            <a:r>
              <a:rPr spc="-23" dirty="0"/>
              <a:t>surveillance</a:t>
            </a:r>
            <a:r>
              <a:rPr spc="-120" dirty="0"/>
              <a:t> </a:t>
            </a:r>
            <a:r>
              <a:rPr dirty="0"/>
              <a:t>systems.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8668" y="6336678"/>
            <a:ext cx="1034627" cy="37709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467">
              <a:spcBef>
                <a:spcPts val="220"/>
              </a:spcBef>
            </a:pPr>
            <a:r>
              <a:rPr lang="en-IN" sz="2267" spc="100" dirty="0">
                <a:latin typeface="Trebuchet MS"/>
                <a:cs typeface="Trebuchet MS"/>
              </a:rPr>
              <a:t>24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lang="en-IN" sz="2267" spc="100" dirty="0">
                <a:latin typeface="Trebuchet MS"/>
                <a:cs typeface="Trebuchet MS"/>
              </a:rPr>
              <a:t>3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sz="2267" spc="100" dirty="0">
                <a:latin typeface="Trebuchet MS"/>
                <a:cs typeface="Trebuchet MS"/>
              </a:rPr>
              <a:t>2</a:t>
            </a:r>
            <a:r>
              <a:rPr lang="en-IN" sz="2267" spc="103" dirty="0">
                <a:latin typeface="Trebuchet MS"/>
                <a:cs typeface="Trebuchet MS"/>
              </a:rPr>
              <a:t>2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98679" y="6336678"/>
            <a:ext cx="445347" cy="37709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5283">
              <a:spcBef>
                <a:spcPts val="220"/>
              </a:spcBef>
            </a:pPr>
            <a:r>
              <a:rPr lang="en-US" sz="2267" spc="103" dirty="0">
                <a:latin typeface="Trebuchet MS"/>
                <a:cs typeface="Trebuchet MS"/>
              </a:rPr>
              <a:t>7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909415-F799-4C52-A132-F54CA8217E66}"/>
              </a:ext>
            </a:extLst>
          </p:cNvPr>
          <p:cNvSpPr txBox="1"/>
          <p:nvPr/>
        </p:nvSpPr>
        <p:spPr>
          <a:xfrm>
            <a:off x="4927600" y="6477000"/>
            <a:ext cx="1270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spc="23" dirty="0">
                <a:latin typeface="Trebuchet MS"/>
                <a:cs typeface="Trebuchet MS"/>
              </a:rPr>
              <a:t>R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73" dirty="0">
                <a:latin typeface="Trebuchet MS"/>
                <a:cs typeface="Trebuchet MS"/>
              </a:rPr>
              <a:t>v</a:t>
            </a:r>
            <a:r>
              <a:rPr lang="en-IN" sz="1867" spc="-136" dirty="0">
                <a:latin typeface="Trebuchet MS"/>
                <a:cs typeface="Trebuchet MS"/>
              </a:rPr>
              <a:t>i</a:t>
            </a:r>
            <a:r>
              <a:rPr lang="en-IN" sz="1867" spc="3" dirty="0">
                <a:latin typeface="Trebuchet MS"/>
                <a:cs typeface="Trebuchet MS"/>
              </a:rPr>
              <a:t>e</a:t>
            </a:r>
            <a:r>
              <a:rPr lang="en-IN" sz="1867" spc="-50" dirty="0">
                <a:latin typeface="Trebuchet MS"/>
                <a:cs typeface="Trebuchet MS"/>
              </a:rPr>
              <a:t>w</a:t>
            </a:r>
            <a:r>
              <a:rPr lang="en-IN" sz="1867" spc="-97" dirty="0">
                <a:latin typeface="Trebuchet MS"/>
                <a:cs typeface="Trebuchet MS"/>
              </a:rPr>
              <a:t> </a:t>
            </a:r>
            <a:r>
              <a:rPr lang="en-IN" sz="1867" spc="-103" dirty="0">
                <a:latin typeface="Trebuchet MS"/>
                <a:cs typeface="Trebuchet MS"/>
              </a:rPr>
              <a:t>-</a:t>
            </a:r>
            <a:r>
              <a:rPr lang="en-IN" sz="1867" spc="103" dirty="0">
                <a:latin typeface="Trebuchet MS"/>
                <a:cs typeface="Trebuchet MS"/>
              </a:rPr>
              <a:t>0</a:t>
            </a:r>
            <a:endParaRPr lang="en-IN" sz="1867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5255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2DD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428" y="1137276"/>
            <a:ext cx="5837922" cy="42037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3684" y="575421"/>
            <a:ext cx="3578013" cy="554553"/>
          </a:xfrm>
          <a:prstGeom prst="rect">
            <a:avLst/>
          </a:prstGeom>
        </p:spPr>
        <p:txBody>
          <a:bodyPr vert="horz" wrap="square" lIns="0" tIns="10583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83"/>
              </a:spcBef>
            </a:pPr>
            <a:r>
              <a:rPr sz="3534" spc="-60" dirty="0">
                <a:latin typeface="Verdana"/>
                <a:cs typeface="Verdana"/>
              </a:rPr>
              <a:t>C</a:t>
            </a:r>
            <a:r>
              <a:rPr sz="3534" spc="-17" dirty="0">
                <a:latin typeface="Verdana"/>
                <a:cs typeface="Verdana"/>
              </a:rPr>
              <a:t>o</a:t>
            </a:r>
            <a:r>
              <a:rPr sz="3534" spc="-420" dirty="0">
                <a:latin typeface="Verdana"/>
                <a:cs typeface="Verdana"/>
              </a:rPr>
              <a:t>m</a:t>
            </a:r>
            <a:r>
              <a:rPr sz="3534" spc="-140" dirty="0">
                <a:latin typeface="Verdana"/>
                <a:cs typeface="Verdana"/>
              </a:rPr>
              <a:t>p</a:t>
            </a:r>
            <a:r>
              <a:rPr sz="3534" spc="-87" dirty="0">
                <a:latin typeface="Verdana"/>
                <a:cs typeface="Verdana"/>
              </a:rPr>
              <a:t>u</a:t>
            </a:r>
            <a:r>
              <a:rPr sz="3534" spc="197" dirty="0">
                <a:latin typeface="Verdana"/>
                <a:cs typeface="Verdana"/>
              </a:rPr>
              <a:t>t</a:t>
            </a:r>
            <a:r>
              <a:rPr sz="3534" spc="-73" dirty="0">
                <a:latin typeface="Verdana"/>
                <a:cs typeface="Verdana"/>
              </a:rPr>
              <a:t>e</a:t>
            </a:r>
            <a:r>
              <a:rPr sz="3534" spc="113" dirty="0">
                <a:latin typeface="Verdana"/>
                <a:cs typeface="Verdana"/>
              </a:rPr>
              <a:t>r</a:t>
            </a:r>
            <a:r>
              <a:rPr sz="3534" spc="-347" dirty="0">
                <a:latin typeface="Verdana"/>
                <a:cs typeface="Verdana"/>
              </a:rPr>
              <a:t> </a:t>
            </a:r>
            <a:r>
              <a:rPr sz="3534" spc="169" dirty="0">
                <a:latin typeface="Verdana"/>
                <a:cs typeface="Verdana"/>
              </a:rPr>
              <a:t>v</a:t>
            </a:r>
            <a:r>
              <a:rPr sz="3534" spc="-70" dirty="0">
                <a:latin typeface="Verdana"/>
                <a:cs typeface="Verdana"/>
              </a:rPr>
              <a:t>i</a:t>
            </a:r>
            <a:r>
              <a:rPr sz="3534" spc="-110" dirty="0">
                <a:latin typeface="Verdana"/>
                <a:cs typeface="Verdana"/>
              </a:rPr>
              <a:t>s</a:t>
            </a:r>
            <a:r>
              <a:rPr sz="3534" spc="-70" dirty="0">
                <a:latin typeface="Verdana"/>
                <a:cs typeface="Verdana"/>
              </a:rPr>
              <a:t>i</a:t>
            </a:r>
            <a:r>
              <a:rPr sz="3534" spc="-17" dirty="0">
                <a:latin typeface="Verdana"/>
                <a:cs typeface="Verdana"/>
              </a:rPr>
              <a:t>o</a:t>
            </a:r>
            <a:r>
              <a:rPr sz="3534" spc="-83" dirty="0">
                <a:latin typeface="Verdana"/>
                <a:cs typeface="Verdana"/>
              </a:rPr>
              <a:t>n</a:t>
            </a:r>
            <a:endParaRPr sz="3534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699" y="1340319"/>
            <a:ext cx="88900" cy="888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699" y="2407119"/>
            <a:ext cx="88900" cy="888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5350" y="4160957"/>
            <a:ext cx="88899" cy="888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5350" y="4859457"/>
            <a:ext cx="88899" cy="888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77334" y="1160770"/>
            <a:ext cx="9239673" cy="4243192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443252" marR="10161" algn="just">
              <a:lnSpc>
                <a:spcPct val="116700"/>
              </a:lnSpc>
              <a:spcBef>
                <a:spcPts val="63"/>
              </a:spcBef>
            </a:pPr>
            <a:r>
              <a:rPr sz="2000" spc="103" dirty="0">
                <a:latin typeface="Tahoma"/>
                <a:cs typeface="Tahoma"/>
              </a:rPr>
              <a:t>Computer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vision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57" dirty="0">
                <a:latin typeface="Tahoma"/>
                <a:cs typeface="Tahoma"/>
              </a:rPr>
              <a:t>is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a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83" dirty="0">
                <a:latin typeface="Tahoma"/>
                <a:cs typeface="Tahoma"/>
              </a:rPr>
              <a:t>process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by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which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76" dirty="0">
                <a:latin typeface="Tahoma"/>
                <a:cs typeface="Tahoma"/>
              </a:rPr>
              <a:t>we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73" dirty="0">
                <a:latin typeface="Tahoma"/>
                <a:cs typeface="Tahoma"/>
              </a:rPr>
              <a:t>can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93" dirty="0">
                <a:latin typeface="Tahoma"/>
                <a:cs typeface="Tahoma"/>
              </a:rPr>
              <a:t>understand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76" dirty="0">
                <a:latin typeface="Tahoma"/>
                <a:cs typeface="Tahoma"/>
              </a:rPr>
              <a:t>the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73" dirty="0">
                <a:latin typeface="Tahoma"/>
                <a:cs typeface="Tahoma"/>
              </a:rPr>
              <a:t>images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103" dirty="0">
                <a:latin typeface="Tahoma"/>
                <a:cs typeface="Tahoma"/>
              </a:rPr>
              <a:t>and </a:t>
            </a:r>
            <a:r>
              <a:rPr sz="2000" spc="-617" dirty="0">
                <a:latin typeface="Tahoma"/>
                <a:cs typeface="Tahoma"/>
              </a:rPr>
              <a:t> </a:t>
            </a:r>
            <a:r>
              <a:rPr sz="2000" spc="73" dirty="0">
                <a:latin typeface="Tahoma"/>
                <a:cs typeface="Tahoma"/>
              </a:rPr>
              <a:t>videos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107" dirty="0">
                <a:latin typeface="Tahoma"/>
                <a:cs typeface="Tahoma"/>
              </a:rPr>
              <a:t>how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60" dirty="0">
                <a:latin typeface="Tahoma"/>
                <a:cs typeface="Tahoma"/>
              </a:rPr>
              <a:t>they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are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87" dirty="0">
                <a:latin typeface="Tahoma"/>
                <a:cs typeface="Tahoma"/>
              </a:rPr>
              <a:t>stored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103" dirty="0">
                <a:latin typeface="Tahoma"/>
                <a:cs typeface="Tahoma"/>
              </a:rPr>
              <a:t>and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107" dirty="0">
                <a:latin typeface="Tahoma"/>
                <a:cs typeface="Tahoma"/>
              </a:rPr>
              <a:t>how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76" dirty="0">
                <a:latin typeface="Tahoma"/>
                <a:cs typeface="Tahoma"/>
              </a:rPr>
              <a:t>we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73" dirty="0">
                <a:latin typeface="Tahoma"/>
                <a:cs typeface="Tahoma"/>
              </a:rPr>
              <a:t>can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manipulate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103" dirty="0">
                <a:latin typeface="Tahoma"/>
                <a:cs typeface="Tahoma"/>
              </a:rPr>
              <a:t>and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63" dirty="0">
                <a:latin typeface="Tahoma"/>
                <a:cs typeface="Tahoma"/>
              </a:rPr>
              <a:t>retrieve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73" dirty="0">
                <a:latin typeface="Tahoma"/>
                <a:cs typeface="Tahoma"/>
              </a:rPr>
              <a:t>data </a:t>
            </a:r>
            <a:r>
              <a:rPr sz="2000" spc="-617" dirty="0">
                <a:latin typeface="Tahoma"/>
                <a:cs typeface="Tahoma"/>
              </a:rPr>
              <a:t> </a:t>
            </a:r>
            <a:r>
              <a:rPr sz="2000" spc="113" dirty="0">
                <a:latin typeface="Tahoma"/>
                <a:cs typeface="Tahoma"/>
              </a:rPr>
              <a:t>from</a:t>
            </a:r>
            <a:r>
              <a:rPr sz="2000" spc="-107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them.</a:t>
            </a:r>
            <a:endParaRPr sz="2000">
              <a:latin typeface="Tahoma"/>
              <a:cs typeface="Tahoma"/>
            </a:endParaRPr>
          </a:p>
          <a:p>
            <a:pPr marL="509719" algn="just">
              <a:spcBef>
                <a:spcPts val="400"/>
              </a:spcBef>
            </a:pPr>
            <a:r>
              <a:rPr sz="2000" spc="103" dirty="0">
                <a:latin typeface="Tahoma"/>
                <a:cs typeface="Tahoma"/>
              </a:rPr>
              <a:t>Computer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67" dirty="0">
                <a:latin typeface="Tahoma"/>
                <a:cs typeface="Tahoma"/>
              </a:rPr>
              <a:t>Vision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57" dirty="0">
                <a:latin typeface="Tahoma"/>
                <a:cs typeface="Tahoma"/>
              </a:rPr>
              <a:t>is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76" dirty="0">
                <a:latin typeface="Tahoma"/>
                <a:cs typeface="Tahoma"/>
              </a:rPr>
              <a:t>the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83" dirty="0">
                <a:latin typeface="Tahoma"/>
                <a:cs typeface="Tahoma"/>
              </a:rPr>
              <a:t>base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113" dirty="0">
                <a:latin typeface="Tahoma"/>
                <a:cs typeface="Tahoma"/>
              </a:rPr>
              <a:t>or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mostly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93" dirty="0">
                <a:latin typeface="Tahoma"/>
                <a:cs typeface="Tahoma"/>
              </a:rPr>
              <a:t>used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for</a:t>
            </a:r>
            <a:r>
              <a:rPr sz="2000" spc="-103" dirty="0">
                <a:latin typeface="Tahoma"/>
                <a:cs typeface="Tahoma"/>
              </a:rPr>
              <a:t> </a:t>
            </a:r>
            <a:r>
              <a:rPr sz="2000" spc="53" dirty="0">
                <a:latin typeface="Tahoma"/>
                <a:cs typeface="Tahoma"/>
              </a:rPr>
              <a:t>Artificial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Intelligence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733">
              <a:latin typeface="Tahoma"/>
              <a:cs typeface="Tahoma"/>
            </a:endParaRPr>
          </a:p>
          <a:p>
            <a:pPr>
              <a:spcBef>
                <a:spcPts val="13"/>
              </a:spcBef>
            </a:pPr>
            <a:endParaRPr sz="2633">
              <a:latin typeface="Tahoma"/>
              <a:cs typeface="Tahoma"/>
            </a:endParaRPr>
          </a:p>
          <a:p>
            <a:pPr marL="8467">
              <a:spcBef>
                <a:spcPts val="3"/>
              </a:spcBef>
            </a:pPr>
            <a:r>
              <a:rPr sz="3500" spc="-7" dirty="0">
                <a:latin typeface="Verdana"/>
                <a:cs typeface="Verdana"/>
              </a:rPr>
              <a:t>OpenCV</a:t>
            </a:r>
            <a:endParaRPr sz="3500">
              <a:latin typeface="Verdana"/>
              <a:cs typeface="Verdana"/>
            </a:endParaRPr>
          </a:p>
          <a:p>
            <a:pPr marL="438595" marR="133780">
              <a:lnSpc>
                <a:spcPct val="116500"/>
              </a:lnSpc>
              <a:spcBef>
                <a:spcPts val="357"/>
              </a:spcBef>
            </a:pPr>
            <a:r>
              <a:rPr sz="1967" spc="97" dirty="0">
                <a:latin typeface="Tahoma"/>
                <a:cs typeface="Tahoma"/>
              </a:rPr>
              <a:t>OpenCV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63" dirty="0">
                <a:latin typeface="Tahoma"/>
                <a:cs typeface="Tahoma"/>
              </a:rPr>
              <a:t>is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83" dirty="0">
                <a:latin typeface="Tahoma"/>
                <a:cs typeface="Tahoma"/>
              </a:rPr>
              <a:t>the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83" dirty="0">
                <a:latin typeface="Tahoma"/>
                <a:cs typeface="Tahoma"/>
              </a:rPr>
              <a:t>huge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87" dirty="0">
                <a:latin typeface="Tahoma"/>
                <a:cs typeface="Tahoma"/>
              </a:rPr>
              <a:t>open-source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76" dirty="0">
                <a:latin typeface="Tahoma"/>
                <a:cs typeface="Tahoma"/>
              </a:rPr>
              <a:t>library</a:t>
            </a:r>
            <a:r>
              <a:rPr sz="1967" spc="-93" dirty="0">
                <a:latin typeface="Tahoma"/>
                <a:cs typeface="Tahoma"/>
              </a:rPr>
              <a:t> </a:t>
            </a:r>
            <a:r>
              <a:rPr sz="1967" spc="97" dirty="0">
                <a:latin typeface="Tahoma"/>
                <a:cs typeface="Tahoma"/>
              </a:rPr>
              <a:t>for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83" dirty="0">
                <a:latin typeface="Tahoma"/>
                <a:cs typeface="Tahoma"/>
              </a:rPr>
              <a:t>the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107" dirty="0">
                <a:latin typeface="Tahoma"/>
                <a:cs typeface="Tahoma"/>
              </a:rPr>
              <a:t>computer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50" dirty="0">
                <a:latin typeface="Tahoma"/>
                <a:cs typeface="Tahoma"/>
              </a:rPr>
              <a:t>vision,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100" dirty="0">
                <a:latin typeface="Tahoma"/>
                <a:cs typeface="Tahoma"/>
              </a:rPr>
              <a:t>machine </a:t>
            </a:r>
            <a:r>
              <a:rPr sz="1967" spc="-603" dirty="0">
                <a:latin typeface="Tahoma"/>
                <a:cs typeface="Tahoma"/>
              </a:rPr>
              <a:t> </a:t>
            </a:r>
            <a:r>
              <a:rPr sz="1967" spc="57" dirty="0">
                <a:latin typeface="Tahoma"/>
                <a:cs typeface="Tahoma"/>
              </a:rPr>
              <a:t>learning,</a:t>
            </a:r>
            <a:r>
              <a:rPr sz="1967" spc="-103" dirty="0">
                <a:latin typeface="Tahoma"/>
                <a:cs typeface="Tahoma"/>
              </a:rPr>
              <a:t> </a:t>
            </a:r>
            <a:r>
              <a:rPr sz="1967" spc="110" dirty="0">
                <a:latin typeface="Tahoma"/>
                <a:cs typeface="Tahoma"/>
              </a:rPr>
              <a:t>and</a:t>
            </a:r>
            <a:r>
              <a:rPr sz="1967" spc="-100" dirty="0">
                <a:latin typeface="Tahoma"/>
                <a:cs typeface="Tahoma"/>
              </a:rPr>
              <a:t> </a:t>
            </a:r>
            <a:r>
              <a:rPr sz="1967" spc="83" dirty="0">
                <a:latin typeface="Tahoma"/>
                <a:cs typeface="Tahoma"/>
              </a:rPr>
              <a:t>image</a:t>
            </a:r>
            <a:r>
              <a:rPr sz="1967" spc="-100" dirty="0">
                <a:latin typeface="Tahoma"/>
                <a:cs typeface="Tahoma"/>
              </a:rPr>
              <a:t> </a:t>
            </a:r>
            <a:r>
              <a:rPr sz="1967" spc="80" dirty="0">
                <a:latin typeface="Tahoma"/>
                <a:cs typeface="Tahoma"/>
              </a:rPr>
              <a:t>processing</a:t>
            </a:r>
            <a:endParaRPr sz="1967">
              <a:latin typeface="Tahoma"/>
              <a:cs typeface="Tahoma"/>
            </a:endParaRPr>
          </a:p>
          <a:p>
            <a:pPr marL="438595" marR="3387">
              <a:lnSpc>
                <a:spcPct val="116500"/>
              </a:lnSpc>
              <a:spcBef>
                <a:spcPts val="3"/>
              </a:spcBef>
            </a:pPr>
            <a:r>
              <a:rPr sz="1967" spc="76" dirty="0">
                <a:latin typeface="Tahoma"/>
                <a:cs typeface="Tahoma"/>
              </a:rPr>
              <a:t>By</a:t>
            </a:r>
            <a:r>
              <a:rPr sz="1967" spc="-100" dirty="0">
                <a:latin typeface="Tahoma"/>
                <a:cs typeface="Tahoma"/>
              </a:rPr>
              <a:t> </a:t>
            </a:r>
            <a:r>
              <a:rPr sz="1967" spc="76" dirty="0">
                <a:latin typeface="Tahoma"/>
                <a:cs typeface="Tahoma"/>
              </a:rPr>
              <a:t>using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-3" dirty="0">
                <a:latin typeface="Tahoma"/>
                <a:cs typeface="Tahoma"/>
              </a:rPr>
              <a:t>it,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113" dirty="0">
                <a:latin typeface="Tahoma"/>
                <a:cs typeface="Tahoma"/>
              </a:rPr>
              <a:t>one</a:t>
            </a:r>
            <a:r>
              <a:rPr sz="1967" spc="-100" dirty="0">
                <a:latin typeface="Tahoma"/>
                <a:cs typeface="Tahoma"/>
              </a:rPr>
              <a:t> </a:t>
            </a:r>
            <a:r>
              <a:rPr sz="1967" spc="80" dirty="0">
                <a:latin typeface="Tahoma"/>
                <a:cs typeface="Tahoma"/>
              </a:rPr>
              <a:t>can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90" dirty="0">
                <a:latin typeface="Tahoma"/>
                <a:cs typeface="Tahoma"/>
              </a:rPr>
              <a:t>process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80" dirty="0">
                <a:latin typeface="Tahoma"/>
                <a:cs typeface="Tahoma"/>
              </a:rPr>
              <a:t>images</a:t>
            </a:r>
            <a:r>
              <a:rPr sz="1967" spc="-100" dirty="0">
                <a:latin typeface="Tahoma"/>
                <a:cs typeface="Tahoma"/>
              </a:rPr>
              <a:t> </a:t>
            </a:r>
            <a:r>
              <a:rPr sz="1967" spc="110" dirty="0">
                <a:latin typeface="Tahoma"/>
                <a:cs typeface="Tahoma"/>
              </a:rPr>
              <a:t>and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83" dirty="0">
                <a:latin typeface="Tahoma"/>
                <a:cs typeface="Tahoma"/>
              </a:rPr>
              <a:t>videos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90" dirty="0">
                <a:latin typeface="Tahoma"/>
                <a:cs typeface="Tahoma"/>
              </a:rPr>
              <a:t>to</a:t>
            </a:r>
            <a:r>
              <a:rPr sz="1967" spc="-100" dirty="0">
                <a:latin typeface="Tahoma"/>
                <a:cs typeface="Tahoma"/>
              </a:rPr>
              <a:t> </a:t>
            </a:r>
            <a:r>
              <a:rPr sz="1967" spc="70" dirty="0">
                <a:latin typeface="Tahoma"/>
                <a:cs typeface="Tahoma"/>
              </a:rPr>
              <a:t>identify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43" dirty="0">
                <a:latin typeface="Tahoma"/>
                <a:cs typeface="Tahoma"/>
              </a:rPr>
              <a:t>objects,</a:t>
            </a:r>
            <a:r>
              <a:rPr sz="1967" spc="-97" dirty="0">
                <a:latin typeface="Tahoma"/>
                <a:cs typeface="Tahoma"/>
              </a:rPr>
              <a:t> </a:t>
            </a:r>
            <a:r>
              <a:rPr sz="1967" spc="33" dirty="0">
                <a:latin typeface="Tahoma"/>
                <a:cs typeface="Tahoma"/>
              </a:rPr>
              <a:t>faces,</a:t>
            </a:r>
            <a:r>
              <a:rPr sz="1967" spc="-100" dirty="0">
                <a:latin typeface="Tahoma"/>
                <a:cs typeface="Tahoma"/>
              </a:rPr>
              <a:t> </a:t>
            </a:r>
            <a:r>
              <a:rPr sz="1967" spc="120" dirty="0">
                <a:latin typeface="Tahoma"/>
                <a:cs typeface="Tahoma"/>
              </a:rPr>
              <a:t>or </a:t>
            </a:r>
            <a:r>
              <a:rPr sz="1967" spc="-603" dirty="0">
                <a:latin typeface="Tahoma"/>
                <a:cs typeface="Tahoma"/>
              </a:rPr>
              <a:t> </a:t>
            </a:r>
            <a:r>
              <a:rPr sz="1967" spc="76" dirty="0">
                <a:latin typeface="Tahoma"/>
                <a:cs typeface="Tahoma"/>
              </a:rPr>
              <a:t>even</a:t>
            </a:r>
            <a:r>
              <a:rPr sz="1967" spc="-103" dirty="0">
                <a:latin typeface="Tahoma"/>
                <a:cs typeface="Tahoma"/>
              </a:rPr>
              <a:t> </a:t>
            </a:r>
            <a:r>
              <a:rPr sz="1967" spc="83" dirty="0">
                <a:latin typeface="Tahoma"/>
                <a:cs typeface="Tahoma"/>
              </a:rPr>
              <a:t>handwriting</a:t>
            </a:r>
            <a:r>
              <a:rPr sz="1967" spc="-100" dirty="0">
                <a:latin typeface="Tahoma"/>
                <a:cs typeface="Tahoma"/>
              </a:rPr>
              <a:t> </a:t>
            </a:r>
            <a:r>
              <a:rPr sz="1967" spc="90" dirty="0">
                <a:latin typeface="Tahoma"/>
                <a:cs typeface="Tahoma"/>
              </a:rPr>
              <a:t>of</a:t>
            </a:r>
            <a:r>
              <a:rPr sz="1967" spc="-100" dirty="0">
                <a:latin typeface="Tahoma"/>
                <a:cs typeface="Tahoma"/>
              </a:rPr>
              <a:t> </a:t>
            </a:r>
            <a:r>
              <a:rPr sz="1967" spc="73" dirty="0">
                <a:latin typeface="Tahoma"/>
                <a:cs typeface="Tahoma"/>
              </a:rPr>
              <a:t>a</a:t>
            </a:r>
            <a:r>
              <a:rPr sz="1967" spc="-100" dirty="0">
                <a:latin typeface="Tahoma"/>
                <a:cs typeface="Tahoma"/>
              </a:rPr>
              <a:t> </a:t>
            </a:r>
            <a:r>
              <a:rPr sz="1967" spc="130" dirty="0">
                <a:latin typeface="Tahoma"/>
                <a:cs typeface="Tahoma"/>
              </a:rPr>
              <a:t>human</a:t>
            </a:r>
            <a:endParaRPr sz="196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668" y="6336678"/>
            <a:ext cx="1034627" cy="37709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467">
              <a:spcBef>
                <a:spcPts val="220"/>
              </a:spcBef>
            </a:pPr>
            <a:r>
              <a:rPr lang="en-US" sz="2267" spc="100" dirty="0">
                <a:latin typeface="Trebuchet MS"/>
                <a:cs typeface="Trebuchet MS"/>
              </a:rPr>
              <a:t>24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lang="en-US" sz="2267" spc="100" dirty="0">
                <a:latin typeface="Trebuchet MS"/>
                <a:cs typeface="Trebuchet MS"/>
              </a:rPr>
              <a:t>3</a:t>
            </a:r>
            <a:r>
              <a:rPr sz="2267" spc="-417" dirty="0">
                <a:latin typeface="Trebuchet MS"/>
                <a:cs typeface="Trebuchet MS"/>
              </a:rPr>
              <a:t>/</a:t>
            </a:r>
            <a:r>
              <a:rPr sz="2267" spc="100" dirty="0">
                <a:latin typeface="Trebuchet MS"/>
                <a:cs typeface="Trebuchet MS"/>
              </a:rPr>
              <a:t>2</a:t>
            </a:r>
            <a:r>
              <a:rPr lang="en-US" sz="2267" spc="103" dirty="0">
                <a:latin typeface="Trebuchet MS"/>
                <a:cs typeface="Trebuchet MS"/>
              </a:rPr>
              <a:t>2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9232" y="6336678"/>
            <a:ext cx="1241213" cy="37709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467">
              <a:spcBef>
                <a:spcPts val="220"/>
              </a:spcBef>
            </a:pPr>
            <a:r>
              <a:rPr sz="2267" spc="23" dirty="0">
                <a:latin typeface="Trebuchet MS"/>
                <a:cs typeface="Trebuchet MS"/>
              </a:rPr>
              <a:t>R</a:t>
            </a:r>
            <a:r>
              <a:rPr sz="2267" spc="3" dirty="0">
                <a:latin typeface="Trebuchet MS"/>
                <a:cs typeface="Trebuchet MS"/>
              </a:rPr>
              <a:t>e</a:t>
            </a:r>
            <a:r>
              <a:rPr sz="2267" spc="-73" dirty="0">
                <a:latin typeface="Trebuchet MS"/>
                <a:cs typeface="Trebuchet MS"/>
              </a:rPr>
              <a:t>v</a:t>
            </a:r>
            <a:r>
              <a:rPr sz="2267" spc="-136" dirty="0">
                <a:latin typeface="Trebuchet MS"/>
                <a:cs typeface="Trebuchet MS"/>
              </a:rPr>
              <a:t>i</a:t>
            </a:r>
            <a:r>
              <a:rPr sz="2267" spc="3" dirty="0">
                <a:latin typeface="Trebuchet MS"/>
                <a:cs typeface="Trebuchet MS"/>
              </a:rPr>
              <a:t>e</a:t>
            </a:r>
            <a:r>
              <a:rPr sz="2267" spc="-50" dirty="0">
                <a:latin typeface="Trebuchet MS"/>
                <a:cs typeface="Trebuchet MS"/>
              </a:rPr>
              <a:t>w</a:t>
            </a:r>
            <a:r>
              <a:rPr sz="2267" spc="-97" dirty="0">
                <a:latin typeface="Trebuchet MS"/>
                <a:cs typeface="Trebuchet MS"/>
              </a:rPr>
              <a:t> </a:t>
            </a:r>
            <a:r>
              <a:rPr sz="2267" spc="-103" dirty="0">
                <a:latin typeface="Trebuchet MS"/>
                <a:cs typeface="Trebuchet MS"/>
              </a:rPr>
              <a:t>-</a:t>
            </a:r>
            <a:r>
              <a:rPr lang="en-US" sz="2267" spc="103" dirty="0">
                <a:latin typeface="Trebuchet MS"/>
                <a:cs typeface="Trebuchet MS"/>
              </a:rPr>
              <a:t>0</a:t>
            </a:r>
            <a:endParaRPr sz="2267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7329695" y="9505004"/>
            <a:ext cx="569594" cy="613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34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330"/>
              </a:spcBef>
            </a:pPr>
            <a:fld id="{81D60167-4931-47E6-BA6A-407CBD079E47}" type="slidenum">
              <a:rPr lang="en-IN" spc="155" smtClean="0"/>
              <a:pPr marL="38100">
                <a:spcBef>
                  <a:spcPts val="330"/>
                </a:spcBef>
              </a:pPr>
              <a:t>8</a:t>
            </a:fld>
            <a:endParaRPr spc="103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3F4C26-F771-40B6-A316-DB959DA932BE}"/>
              </a:ext>
            </a:extLst>
          </p:cNvPr>
          <p:cNvSpPr txBox="1"/>
          <p:nvPr/>
        </p:nvSpPr>
        <p:spPr>
          <a:xfrm>
            <a:off x="11523036" y="6344437"/>
            <a:ext cx="44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15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DECF5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3759748" y="1889327"/>
            <a:ext cx="220133" cy="1622637"/>
          </a:xfrm>
          <a:custGeom>
            <a:avLst/>
            <a:gdLst/>
            <a:ahLst/>
            <a:cxnLst/>
            <a:rect l="l" t="t" r="r" b="b"/>
            <a:pathLst>
              <a:path w="330200" h="2433954">
                <a:moveTo>
                  <a:pt x="236461" y="2433837"/>
                </a:moveTo>
                <a:lnTo>
                  <a:pt x="174905" y="2413884"/>
                </a:lnTo>
                <a:lnTo>
                  <a:pt x="114025" y="2370286"/>
                </a:lnTo>
                <a:lnTo>
                  <a:pt x="87027" y="2342099"/>
                </a:lnTo>
                <a:lnTo>
                  <a:pt x="64021" y="2310974"/>
                </a:lnTo>
                <a:lnTo>
                  <a:pt x="35089" y="2243875"/>
                </a:lnTo>
                <a:lnTo>
                  <a:pt x="31712" y="2209885"/>
                </a:lnTo>
                <a:lnTo>
                  <a:pt x="34052" y="2107213"/>
                </a:lnTo>
                <a:lnTo>
                  <a:pt x="35252" y="2004550"/>
                </a:lnTo>
                <a:lnTo>
                  <a:pt x="35436" y="1901897"/>
                </a:lnTo>
                <a:lnTo>
                  <a:pt x="34727" y="1799252"/>
                </a:lnTo>
                <a:lnTo>
                  <a:pt x="32258" y="1645294"/>
                </a:lnTo>
                <a:lnTo>
                  <a:pt x="28473" y="1491347"/>
                </a:lnTo>
                <a:lnTo>
                  <a:pt x="8470" y="875575"/>
                </a:lnTo>
                <a:lnTo>
                  <a:pt x="3193" y="670291"/>
                </a:lnTo>
                <a:lnTo>
                  <a:pt x="716" y="516310"/>
                </a:lnTo>
                <a:lnTo>
                  <a:pt x="0" y="413644"/>
                </a:lnTo>
                <a:lnTo>
                  <a:pt x="175" y="310968"/>
                </a:lnTo>
                <a:lnTo>
                  <a:pt x="1366" y="208280"/>
                </a:lnTo>
                <a:lnTo>
                  <a:pt x="3695" y="105523"/>
                </a:lnTo>
                <a:lnTo>
                  <a:pt x="9263" y="62687"/>
                </a:lnTo>
                <a:lnTo>
                  <a:pt x="41554" y="11595"/>
                </a:lnTo>
                <a:lnTo>
                  <a:pt x="93560" y="0"/>
                </a:lnTo>
                <a:lnTo>
                  <a:pt x="123772" y="6535"/>
                </a:lnTo>
                <a:lnTo>
                  <a:pt x="186243" y="39314"/>
                </a:lnTo>
                <a:lnTo>
                  <a:pt x="215954" y="63575"/>
                </a:lnTo>
                <a:lnTo>
                  <a:pt x="242951" y="91762"/>
                </a:lnTo>
                <a:lnTo>
                  <a:pt x="265960" y="122883"/>
                </a:lnTo>
                <a:lnTo>
                  <a:pt x="294918" y="189964"/>
                </a:lnTo>
                <a:lnTo>
                  <a:pt x="298319" y="223940"/>
                </a:lnTo>
                <a:lnTo>
                  <a:pt x="295979" y="326629"/>
                </a:lnTo>
                <a:lnTo>
                  <a:pt x="294777" y="429305"/>
                </a:lnTo>
                <a:lnTo>
                  <a:pt x="294592" y="531972"/>
                </a:lnTo>
                <a:lnTo>
                  <a:pt x="295299" y="634630"/>
                </a:lnTo>
                <a:lnTo>
                  <a:pt x="297765" y="788603"/>
                </a:lnTo>
                <a:lnTo>
                  <a:pt x="301547" y="942563"/>
                </a:lnTo>
                <a:lnTo>
                  <a:pt x="321550" y="1558346"/>
                </a:lnTo>
                <a:lnTo>
                  <a:pt x="326835" y="1763617"/>
                </a:lnTo>
                <a:lnTo>
                  <a:pt x="329323" y="1917583"/>
                </a:lnTo>
                <a:lnTo>
                  <a:pt x="330048" y="2020235"/>
                </a:lnTo>
                <a:lnTo>
                  <a:pt x="329884" y="2122896"/>
                </a:lnTo>
                <a:lnTo>
                  <a:pt x="328706" y="2225566"/>
                </a:lnTo>
                <a:lnTo>
                  <a:pt x="326392" y="2328246"/>
                </a:lnTo>
                <a:lnTo>
                  <a:pt x="320815" y="2371097"/>
                </a:lnTo>
                <a:lnTo>
                  <a:pt x="288497" y="2422218"/>
                </a:lnTo>
                <a:lnTo>
                  <a:pt x="264307" y="2432470"/>
                </a:lnTo>
                <a:lnTo>
                  <a:pt x="236461" y="2433837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3820879" y="2000351"/>
            <a:ext cx="749300" cy="1402503"/>
          </a:xfrm>
          <a:custGeom>
            <a:avLst/>
            <a:gdLst/>
            <a:ahLst/>
            <a:cxnLst/>
            <a:rect l="l" t="t" r="r" b="b"/>
            <a:pathLst>
              <a:path w="1123950" h="2103754">
                <a:moveTo>
                  <a:pt x="1123632" y="1504429"/>
                </a:moveTo>
                <a:lnTo>
                  <a:pt x="1123505" y="1352804"/>
                </a:lnTo>
                <a:lnTo>
                  <a:pt x="1122603" y="1251750"/>
                </a:lnTo>
                <a:lnTo>
                  <a:pt x="1120851" y="1150747"/>
                </a:lnTo>
                <a:lnTo>
                  <a:pt x="1118082" y="1049807"/>
                </a:lnTo>
                <a:lnTo>
                  <a:pt x="1114132" y="948931"/>
                </a:lnTo>
                <a:lnTo>
                  <a:pt x="1108837" y="848156"/>
                </a:lnTo>
                <a:lnTo>
                  <a:pt x="1105623" y="797801"/>
                </a:lnTo>
                <a:lnTo>
                  <a:pt x="1102017" y="747471"/>
                </a:lnTo>
                <a:lnTo>
                  <a:pt x="1097978" y="697179"/>
                </a:lnTo>
                <a:lnTo>
                  <a:pt x="1093508" y="646912"/>
                </a:lnTo>
                <a:lnTo>
                  <a:pt x="1088567" y="596684"/>
                </a:lnTo>
                <a:lnTo>
                  <a:pt x="1083132" y="546481"/>
                </a:lnTo>
                <a:lnTo>
                  <a:pt x="1077201" y="496328"/>
                </a:lnTo>
                <a:lnTo>
                  <a:pt x="1070749" y="446201"/>
                </a:lnTo>
                <a:lnTo>
                  <a:pt x="1063739" y="396113"/>
                </a:lnTo>
                <a:lnTo>
                  <a:pt x="1056170" y="346075"/>
                </a:lnTo>
                <a:lnTo>
                  <a:pt x="1047991" y="296075"/>
                </a:lnTo>
                <a:lnTo>
                  <a:pt x="1039215" y="246126"/>
                </a:lnTo>
                <a:lnTo>
                  <a:pt x="1025105" y="195440"/>
                </a:lnTo>
                <a:lnTo>
                  <a:pt x="1002195" y="145288"/>
                </a:lnTo>
                <a:lnTo>
                  <a:pt x="972185" y="97891"/>
                </a:lnTo>
                <a:lnTo>
                  <a:pt x="936802" y="55473"/>
                </a:lnTo>
                <a:lnTo>
                  <a:pt x="897724" y="20269"/>
                </a:lnTo>
                <a:lnTo>
                  <a:pt x="858253" y="0"/>
                </a:lnTo>
                <a:lnTo>
                  <a:pt x="828954" y="3924"/>
                </a:lnTo>
                <a:lnTo>
                  <a:pt x="812939" y="29260"/>
                </a:lnTo>
                <a:lnTo>
                  <a:pt x="813308" y="73190"/>
                </a:lnTo>
                <a:lnTo>
                  <a:pt x="821994" y="122656"/>
                </a:lnTo>
                <a:lnTo>
                  <a:pt x="830033" y="172186"/>
                </a:lnTo>
                <a:lnTo>
                  <a:pt x="837463" y="221767"/>
                </a:lnTo>
                <a:lnTo>
                  <a:pt x="844283" y="271411"/>
                </a:lnTo>
                <a:lnTo>
                  <a:pt x="850544" y="321094"/>
                </a:lnTo>
                <a:lnTo>
                  <a:pt x="856246" y="370827"/>
                </a:lnTo>
                <a:lnTo>
                  <a:pt x="861441" y="420611"/>
                </a:lnTo>
                <a:lnTo>
                  <a:pt x="866114" y="470420"/>
                </a:lnTo>
                <a:lnTo>
                  <a:pt x="870318" y="520280"/>
                </a:lnTo>
                <a:lnTo>
                  <a:pt x="874064" y="570179"/>
                </a:lnTo>
                <a:lnTo>
                  <a:pt x="877379" y="620115"/>
                </a:lnTo>
                <a:lnTo>
                  <a:pt x="880275" y="670077"/>
                </a:lnTo>
                <a:lnTo>
                  <a:pt x="884948" y="770089"/>
                </a:lnTo>
                <a:lnTo>
                  <a:pt x="888250" y="870191"/>
                </a:lnTo>
                <a:lnTo>
                  <a:pt x="890384" y="970381"/>
                </a:lnTo>
                <a:lnTo>
                  <a:pt x="891514" y="1070622"/>
                </a:lnTo>
                <a:lnTo>
                  <a:pt x="891768" y="1221066"/>
                </a:lnTo>
                <a:lnTo>
                  <a:pt x="891070" y="1306753"/>
                </a:lnTo>
                <a:lnTo>
                  <a:pt x="879259" y="1305344"/>
                </a:lnTo>
                <a:lnTo>
                  <a:pt x="829589" y="1305864"/>
                </a:lnTo>
                <a:lnTo>
                  <a:pt x="730275" y="1308011"/>
                </a:lnTo>
                <a:lnTo>
                  <a:pt x="531710" y="1313688"/>
                </a:lnTo>
                <a:lnTo>
                  <a:pt x="432460" y="1315415"/>
                </a:lnTo>
                <a:lnTo>
                  <a:pt x="382841" y="1315605"/>
                </a:lnTo>
                <a:lnTo>
                  <a:pt x="333235" y="1315199"/>
                </a:lnTo>
                <a:lnTo>
                  <a:pt x="283629" y="1314094"/>
                </a:lnTo>
                <a:lnTo>
                  <a:pt x="234022" y="1312151"/>
                </a:lnTo>
                <a:lnTo>
                  <a:pt x="184429" y="1309268"/>
                </a:lnTo>
                <a:lnTo>
                  <a:pt x="134835" y="1305344"/>
                </a:lnTo>
                <a:lnTo>
                  <a:pt x="96164" y="1306652"/>
                </a:lnTo>
                <a:lnTo>
                  <a:pt x="38315" y="1334935"/>
                </a:lnTo>
                <a:lnTo>
                  <a:pt x="6324" y="1387132"/>
                </a:lnTo>
                <a:lnTo>
                  <a:pt x="0" y="1418348"/>
                </a:lnTo>
                <a:lnTo>
                  <a:pt x="88" y="1450898"/>
                </a:lnTo>
                <a:lnTo>
                  <a:pt x="19507" y="1513878"/>
                </a:lnTo>
                <a:lnTo>
                  <a:pt x="64452" y="1563712"/>
                </a:lnTo>
                <a:lnTo>
                  <a:pt x="134835" y="1588058"/>
                </a:lnTo>
                <a:lnTo>
                  <a:pt x="184429" y="1591983"/>
                </a:lnTo>
                <a:lnTo>
                  <a:pt x="234022" y="1594853"/>
                </a:lnTo>
                <a:lnTo>
                  <a:pt x="283629" y="1596796"/>
                </a:lnTo>
                <a:lnTo>
                  <a:pt x="333235" y="1597914"/>
                </a:lnTo>
                <a:lnTo>
                  <a:pt x="382841" y="1598320"/>
                </a:lnTo>
                <a:lnTo>
                  <a:pt x="432460" y="1598129"/>
                </a:lnTo>
                <a:lnTo>
                  <a:pt x="531710" y="1596402"/>
                </a:lnTo>
                <a:lnTo>
                  <a:pt x="779932" y="1589493"/>
                </a:lnTo>
                <a:lnTo>
                  <a:pt x="829589" y="1588566"/>
                </a:lnTo>
                <a:lnTo>
                  <a:pt x="879259" y="1588058"/>
                </a:lnTo>
                <a:lnTo>
                  <a:pt x="888796" y="1586852"/>
                </a:lnTo>
                <a:lnTo>
                  <a:pt x="887298" y="1772323"/>
                </a:lnTo>
                <a:lnTo>
                  <a:pt x="887171" y="1822335"/>
                </a:lnTo>
                <a:lnTo>
                  <a:pt x="893775" y="1873135"/>
                </a:lnTo>
                <a:lnTo>
                  <a:pt x="911593" y="1923605"/>
                </a:lnTo>
                <a:lnTo>
                  <a:pt x="937679" y="1971878"/>
                </a:lnTo>
                <a:lnTo>
                  <a:pt x="969022" y="2016023"/>
                </a:lnTo>
                <a:lnTo>
                  <a:pt x="1002665" y="2054148"/>
                </a:lnTo>
                <a:lnTo>
                  <a:pt x="1056259" y="2093328"/>
                </a:lnTo>
                <a:lnTo>
                  <a:pt x="1086993" y="2103247"/>
                </a:lnTo>
                <a:lnTo>
                  <a:pt x="1110716" y="2095119"/>
                </a:lnTo>
                <a:lnTo>
                  <a:pt x="1120241" y="2060181"/>
                </a:lnTo>
                <a:lnTo>
                  <a:pt x="1123632" y="1504429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5" name="object 5"/>
          <p:cNvSpPr/>
          <p:nvPr/>
        </p:nvSpPr>
        <p:spPr>
          <a:xfrm>
            <a:off x="7425741" y="1884036"/>
            <a:ext cx="1147233" cy="1491827"/>
          </a:xfrm>
          <a:custGeom>
            <a:avLst/>
            <a:gdLst/>
            <a:ahLst/>
            <a:cxnLst/>
            <a:rect l="l" t="t" r="r" b="b"/>
            <a:pathLst>
              <a:path w="1720850" h="2237740">
                <a:moveTo>
                  <a:pt x="1720342" y="1976907"/>
                </a:moveTo>
                <a:lnTo>
                  <a:pt x="1708467" y="1956587"/>
                </a:lnTo>
                <a:lnTo>
                  <a:pt x="1691881" y="1941347"/>
                </a:lnTo>
                <a:lnTo>
                  <a:pt x="1672539" y="1923567"/>
                </a:lnTo>
                <a:lnTo>
                  <a:pt x="1636331" y="1889277"/>
                </a:lnTo>
                <a:lnTo>
                  <a:pt x="1599844" y="1856257"/>
                </a:lnTo>
                <a:lnTo>
                  <a:pt x="1574787" y="1833854"/>
                </a:lnTo>
                <a:lnTo>
                  <a:pt x="1574787" y="1948967"/>
                </a:lnTo>
                <a:lnTo>
                  <a:pt x="1563243" y="1948967"/>
                </a:lnTo>
                <a:lnTo>
                  <a:pt x="1512189" y="1942617"/>
                </a:lnTo>
                <a:lnTo>
                  <a:pt x="1481670" y="1936521"/>
                </a:lnTo>
                <a:lnTo>
                  <a:pt x="1473593" y="1928647"/>
                </a:lnTo>
                <a:lnTo>
                  <a:pt x="1441970" y="1896897"/>
                </a:lnTo>
                <a:lnTo>
                  <a:pt x="1377480" y="1833397"/>
                </a:lnTo>
                <a:lnTo>
                  <a:pt x="1344612" y="1801647"/>
                </a:lnTo>
                <a:lnTo>
                  <a:pt x="1311338" y="1768627"/>
                </a:lnTo>
                <a:lnTo>
                  <a:pt x="1277645" y="1735607"/>
                </a:lnTo>
                <a:lnTo>
                  <a:pt x="1268882" y="1727454"/>
                </a:lnTo>
                <a:lnTo>
                  <a:pt x="1268882" y="1845195"/>
                </a:lnTo>
                <a:lnTo>
                  <a:pt x="1257896" y="1837207"/>
                </a:lnTo>
                <a:lnTo>
                  <a:pt x="1220089" y="1807997"/>
                </a:lnTo>
                <a:lnTo>
                  <a:pt x="1182763" y="1777517"/>
                </a:lnTo>
                <a:lnTo>
                  <a:pt x="1145806" y="1745767"/>
                </a:lnTo>
                <a:lnTo>
                  <a:pt x="1109116" y="1715287"/>
                </a:lnTo>
                <a:lnTo>
                  <a:pt x="999490" y="1620037"/>
                </a:lnTo>
                <a:lnTo>
                  <a:pt x="962723" y="1589557"/>
                </a:lnTo>
                <a:lnTo>
                  <a:pt x="888199" y="1528597"/>
                </a:lnTo>
                <a:lnTo>
                  <a:pt x="850214" y="1499387"/>
                </a:lnTo>
                <a:lnTo>
                  <a:pt x="811606" y="1471447"/>
                </a:lnTo>
                <a:lnTo>
                  <a:pt x="772248" y="1446047"/>
                </a:lnTo>
                <a:lnTo>
                  <a:pt x="732040" y="1420647"/>
                </a:lnTo>
                <a:lnTo>
                  <a:pt x="690867" y="1397787"/>
                </a:lnTo>
                <a:lnTo>
                  <a:pt x="648614" y="1376197"/>
                </a:lnTo>
                <a:lnTo>
                  <a:pt x="605180" y="1355877"/>
                </a:lnTo>
                <a:lnTo>
                  <a:pt x="560451" y="1339367"/>
                </a:lnTo>
                <a:lnTo>
                  <a:pt x="514299" y="1324127"/>
                </a:lnTo>
                <a:lnTo>
                  <a:pt x="466636" y="1312697"/>
                </a:lnTo>
                <a:lnTo>
                  <a:pt x="429780" y="1317777"/>
                </a:lnTo>
                <a:lnTo>
                  <a:pt x="409308" y="1343177"/>
                </a:lnTo>
                <a:lnTo>
                  <a:pt x="410679" y="1372387"/>
                </a:lnTo>
                <a:lnTo>
                  <a:pt x="439318" y="1391437"/>
                </a:lnTo>
                <a:lnTo>
                  <a:pt x="486498" y="1404137"/>
                </a:lnTo>
                <a:lnTo>
                  <a:pt x="532231" y="1418107"/>
                </a:lnTo>
                <a:lnTo>
                  <a:pt x="576643" y="1435887"/>
                </a:lnTo>
                <a:lnTo>
                  <a:pt x="619810" y="1454937"/>
                </a:lnTo>
                <a:lnTo>
                  <a:pt x="661860" y="1476527"/>
                </a:lnTo>
                <a:lnTo>
                  <a:pt x="702881" y="1499387"/>
                </a:lnTo>
                <a:lnTo>
                  <a:pt x="743000" y="1524787"/>
                </a:lnTo>
                <a:lnTo>
                  <a:pt x="782320" y="1551457"/>
                </a:lnTo>
                <a:lnTo>
                  <a:pt x="820928" y="1579397"/>
                </a:lnTo>
                <a:lnTo>
                  <a:pt x="858951" y="1607337"/>
                </a:lnTo>
                <a:lnTo>
                  <a:pt x="933653" y="1668297"/>
                </a:lnTo>
                <a:lnTo>
                  <a:pt x="970546" y="1698777"/>
                </a:lnTo>
                <a:lnTo>
                  <a:pt x="1092657" y="1804365"/>
                </a:lnTo>
                <a:lnTo>
                  <a:pt x="1027277" y="1776247"/>
                </a:lnTo>
                <a:lnTo>
                  <a:pt x="980414" y="1754657"/>
                </a:lnTo>
                <a:lnTo>
                  <a:pt x="933805" y="1731797"/>
                </a:lnTo>
                <a:lnTo>
                  <a:pt x="887476" y="1710207"/>
                </a:lnTo>
                <a:lnTo>
                  <a:pt x="841387" y="1687347"/>
                </a:lnTo>
                <a:lnTo>
                  <a:pt x="797750" y="1664487"/>
                </a:lnTo>
                <a:lnTo>
                  <a:pt x="753922" y="1642897"/>
                </a:lnTo>
                <a:lnTo>
                  <a:pt x="621944" y="1574317"/>
                </a:lnTo>
                <a:lnTo>
                  <a:pt x="578015" y="1550187"/>
                </a:lnTo>
                <a:lnTo>
                  <a:pt x="534212" y="1527327"/>
                </a:lnTo>
                <a:lnTo>
                  <a:pt x="361670" y="1425727"/>
                </a:lnTo>
                <a:lnTo>
                  <a:pt x="319519" y="1399057"/>
                </a:lnTo>
                <a:lnTo>
                  <a:pt x="296608" y="1383576"/>
                </a:lnTo>
                <a:lnTo>
                  <a:pt x="297637" y="1347025"/>
                </a:lnTo>
                <a:lnTo>
                  <a:pt x="330682" y="1373403"/>
                </a:lnTo>
                <a:lnTo>
                  <a:pt x="358800" y="1387208"/>
                </a:lnTo>
                <a:lnTo>
                  <a:pt x="376199" y="1383360"/>
                </a:lnTo>
                <a:lnTo>
                  <a:pt x="406933" y="1342644"/>
                </a:lnTo>
                <a:lnTo>
                  <a:pt x="438226" y="1302385"/>
                </a:lnTo>
                <a:lnTo>
                  <a:pt x="453872" y="1282814"/>
                </a:lnTo>
                <a:lnTo>
                  <a:pt x="470877" y="1287297"/>
                </a:lnTo>
                <a:lnTo>
                  <a:pt x="513727" y="1299997"/>
                </a:lnTo>
                <a:lnTo>
                  <a:pt x="556183" y="1315237"/>
                </a:lnTo>
                <a:lnTo>
                  <a:pt x="598208" y="1331747"/>
                </a:lnTo>
                <a:lnTo>
                  <a:pt x="639813" y="1350797"/>
                </a:lnTo>
                <a:lnTo>
                  <a:pt x="680999" y="1372387"/>
                </a:lnTo>
                <a:lnTo>
                  <a:pt x="721741" y="1395247"/>
                </a:lnTo>
                <a:lnTo>
                  <a:pt x="762050" y="1419377"/>
                </a:lnTo>
                <a:lnTo>
                  <a:pt x="801916" y="1444777"/>
                </a:lnTo>
                <a:lnTo>
                  <a:pt x="841336" y="1471447"/>
                </a:lnTo>
                <a:lnTo>
                  <a:pt x="880287" y="1499387"/>
                </a:lnTo>
                <a:lnTo>
                  <a:pt x="918794" y="1528597"/>
                </a:lnTo>
                <a:lnTo>
                  <a:pt x="956818" y="1559077"/>
                </a:lnTo>
                <a:lnTo>
                  <a:pt x="994384" y="1589557"/>
                </a:lnTo>
                <a:lnTo>
                  <a:pt x="1031468" y="1621307"/>
                </a:lnTo>
                <a:lnTo>
                  <a:pt x="1068070" y="1654327"/>
                </a:lnTo>
                <a:lnTo>
                  <a:pt x="1104176" y="1687347"/>
                </a:lnTo>
                <a:lnTo>
                  <a:pt x="1139799" y="1720367"/>
                </a:lnTo>
                <a:lnTo>
                  <a:pt x="1174915" y="1753387"/>
                </a:lnTo>
                <a:lnTo>
                  <a:pt x="1209535" y="1786407"/>
                </a:lnTo>
                <a:lnTo>
                  <a:pt x="1243634" y="1819427"/>
                </a:lnTo>
                <a:lnTo>
                  <a:pt x="1268882" y="1845195"/>
                </a:lnTo>
                <a:lnTo>
                  <a:pt x="1268882" y="1727454"/>
                </a:lnTo>
                <a:lnTo>
                  <a:pt x="1243545" y="1703857"/>
                </a:lnTo>
                <a:lnTo>
                  <a:pt x="1209027" y="1670837"/>
                </a:lnTo>
                <a:lnTo>
                  <a:pt x="1174089" y="1639087"/>
                </a:lnTo>
                <a:lnTo>
                  <a:pt x="1138732" y="1607337"/>
                </a:lnTo>
                <a:lnTo>
                  <a:pt x="1102969" y="1575587"/>
                </a:lnTo>
                <a:lnTo>
                  <a:pt x="1066774" y="1545107"/>
                </a:lnTo>
                <a:lnTo>
                  <a:pt x="1008494" y="1496771"/>
                </a:lnTo>
                <a:lnTo>
                  <a:pt x="1108659" y="1565427"/>
                </a:lnTo>
                <a:lnTo>
                  <a:pt x="1188516" y="1623847"/>
                </a:lnTo>
                <a:lnTo>
                  <a:pt x="1266964" y="1684807"/>
                </a:lnTo>
                <a:lnTo>
                  <a:pt x="1305687" y="1715287"/>
                </a:lnTo>
                <a:lnTo>
                  <a:pt x="1382128" y="1778787"/>
                </a:lnTo>
                <a:lnTo>
                  <a:pt x="1419872" y="1810537"/>
                </a:lnTo>
                <a:lnTo>
                  <a:pt x="1494434" y="1876577"/>
                </a:lnTo>
                <a:lnTo>
                  <a:pt x="1567815" y="1942617"/>
                </a:lnTo>
                <a:lnTo>
                  <a:pt x="1574787" y="1948967"/>
                </a:lnTo>
                <a:lnTo>
                  <a:pt x="1574787" y="1833854"/>
                </a:lnTo>
                <a:lnTo>
                  <a:pt x="1526006" y="1790217"/>
                </a:lnTo>
                <a:lnTo>
                  <a:pt x="1488643" y="1758467"/>
                </a:lnTo>
                <a:lnTo>
                  <a:pt x="1450962" y="1725447"/>
                </a:lnTo>
                <a:lnTo>
                  <a:pt x="1374686" y="1661947"/>
                </a:lnTo>
                <a:lnTo>
                  <a:pt x="1297114" y="1600987"/>
                </a:lnTo>
                <a:lnTo>
                  <a:pt x="1218196" y="1540027"/>
                </a:lnTo>
                <a:lnTo>
                  <a:pt x="1178217" y="1510817"/>
                </a:lnTo>
                <a:lnTo>
                  <a:pt x="1056144" y="1426997"/>
                </a:lnTo>
                <a:lnTo>
                  <a:pt x="972908" y="1373657"/>
                </a:lnTo>
                <a:lnTo>
                  <a:pt x="888123" y="1322857"/>
                </a:lnTo>
                <a:lnTo>
                  <a:pt x="845146" y="1298727"/>
                </a:lnTo>
                <a:lnTo>
                  <a:pt x="757961" y="1253007"/>
                </a:lnTo>
                <a:lnTo>
                  <a:pt x="669124" y="1209827"/>
                </a:lnTo>
                <a:lnTo>
                  <a:pt x="624052" y="1189507"/>
                </a:lnTo>
                <a:lnTo>
                  <a:pt x="578561" y="1170457"/>
                </a:lnTo>
                <a:lnTo>
                  <a:pt x="555155" y="1161453"/>
                </a:lnTo>
                <a:lnTo>
                  <a:pt x="568680" y="1145870"/>
                </a:lnTo>
                <a:lnTo>
                  <a:pt x="602564" y="1107871"/>
                </a:lnTo>
                <a:lnTo>
                  <a:pt x="636943" y="1070330"/>
                </a:lnTo>
                <a:lnTo>
                  <a:pt x="671804" y="1033233"/>
                </a:lnTo>
                <a:lnTo>
                  <a:pt x="707123" y="996594"/>
                </a:lnTo>
                <a:lnTo>
                  <a:pt x="742911" y="960412"/>
                </a:lnTo>
                <a:lnTo>
                  <a:pt x="779157" y="924674"/>
                </a:lnTo>
                <a:lnTo>
                  <a:pt x="815848" y="889381"/>
                </a:lnTo>
                <a:lnTo>
                  <a:pt x="852957" y="854544"/>
                </a:lnTo>
                <a:lnTo>
                  <a:pt x="890498" y="820153"/>
                </a:lnTo>
                <a:lnTo>
                  <a:pt x="928458" y="786206"/>
                </a:lnTo>
                <a:lnTo>
                  <a:pt x="966812" y="752716"/>
                </a:lnTo>
                <a:lnTo>
                  <a:pt x="1005560" y="719670"/>
                </a:lnTo>
                <a:lnTo>
                  <a:pt x="1044689" y="687070"/>
                </a:lnTo>
                <a:lnTo>
                  <a:pt x="1084199" y="654926"/>
                </a:lnTo>
                <a:lnTo>
                  <a:pt x="1124077" y="623227"/>
                </a:lnTo>
                <a:lnTo>
                  <a:pt x="1164310" y="591959"/>
                </a:lnTo>
                <a:lnTo>
                  <a:pt x="1204887" y="561149"/>
                </a:lnTo>
                <a:lnTo>
                  <a:pt x="1245793" y="530796"/>
                </a:lnTo>
                <a:lnTo>
                  <a:pt x="1287030" y="500875"/>
                </a:lnTo>
                <a:lnTo>
                  <a:pt x="1328585" y="471398"/>
                </a:lnTo>
                <a:lnTo>
                  <a:pt x="1370444" y="442366"/>
                </a:lnTo>
                <a:lnTo>
                  <a:pt x="1412608" y="413778"/>
                </a:lnTo>
                <a:lnTo>
                  <a:pt x="1455051" y="385635"/>
                </a:lnTo>
                <a:lnTo>
                  <a:pt x="1464856" y="364909"/>
                </a:lnTo>
                <a:lnTo>
                  <a:pt x="1439354" y="290449"/>
                </a:lnTo>
                <a:lnTo>
                  <a:pt x="1411338" y="247434"/>
                </a:lnTo>
                <a:lnTo>
                  <a:pt x="1378038" y="207683"/>
                </a:lnTo>
                <a:lnTo>
                  <a:pt x="1343088" y="176555"/>
                </a:lnTo>
                <a:lnTo>
                  <a:pt x="1310132" y="159385"/>
                </a:lnTo>
                <a:lnTo>
                  <a:pt x="1282839" y="161531"/>
                </a:lnTo>
                <a:lnTo>
                  <a:pt x="1238707" y="187617"/>
                </a:lnTo>
                <a:lnTo>
                  <a:pt x="1194854" y="214147"/>
                </a:lnTo>
                <a:lnTo>
                  <a:pt x="1151280" y="241122"/>
                </a:lnTo>
                <a:lnTo>
                  <a:pt x="1107986" y="268516"/>
                </a:lnTo>
                <a:lnTo>
                  <a:pt x="1064958" y="296329"/>
                </a:lnTo>
                <a:lnTo>
                  <a:pt x="1022210" y="324548"/>
                </a:lnTo>
                <a:lnTo>
                  <a:pt x="979728" y="353174"/>
                </a:lnTo>
                <a:lnTo>
                  <a:pt x="937526" y="382181"/>
                </a:lnTo>
                <a:lnTo>
                  <a:pt x="895578" y="411581"/>
                </a:lnTo>
                <a:lnTo>
                  <a:pt x="853897" y="441350"/>
                </a:lnTo>
                <a:lnTo>
                  <a:pt x="812482" y="471487"/>
                </a:lnTo>
                <a:lnTo>
                  <a:pt x="771321" y="501980"/>
                </a:lnTo>
                <a:lnTo>
                  <a:pt x="730415" y="532828"/>
                </a:lnTo>
                <a:lnTo>
                  <a:pt x="689775" y="564007"/>
                </a:lnTo>
                <a:lnTo>
                  <a:pt x="649389" y="595528"/>
                </a:lnTo>
                <a:lnTo>
                  <a:pt x="609244" y="627367"/>
                </a:lnTo>
                <a:lnTo>
                  <a:pt x="569353" y="659511"/>
                </a:lnTo>
                <a:lnTo>
                  <a:pt x="529704" y="691972"/>
                </a:lnTo>
                <a:lnTo>
                  <a:pt x="490308" y="724725"/>
                </a:lnTo>
                <a:lnTo>
                  <a:pt x="451142" y="757758"/>
                </a:lnTo>
                <a:lnTo>
                  <a:pt x="412229" y="791083"/>
                </a:lnTo>
                <a:lnTo>
                  <a:pt x="373545" y="824674"/>
                </a:lnTo>
                <a:lnTo>
                  <a:pt x="335102" y="858532"/>
                </a:lnTo>
                <a:lnTo>
                  <a:pt x="310807" y="880211"/>
                </a:lnTo>
                <a:lnTo>
                  <a:pt x="317576" y="640600"/>
                </a:lnTo>
                <a:lnTo>
                  <a:pt x="322656" y="388620"/>
                </a:lnTo>
                <a:lnTo>
                  <a:pt x="324929" y="186994"/>
                </a:lnTo>
                <a:lnTo>
                  <a:pt x="325323" y="86169"/>
                </a:lnTo>
                <a:lnTo>
                  <a:pt x="318985" y="50279"/>
                </a:lnTo>
                <a:lnTo>
                  <a:pt x="301523" y="24371"/>
                </a:lnTo>
                <a:lnTo>
                  <a:pt x="275386" y="7835"/>
                </a:lnTo>
                <a:lnTo>
                  <a:pt x="243078" y="0"/>
                </a:lnTo>
                <a:lnTo>
                  <a:pt x="207048" y="228"/>
                </a:lnTo>
                <a:lnTo>
                  <a:pt x="133743" y="22339"/>
                </a:lnTo>
                <a:lnTo>
                  <a:pt x="101422" y="42926"/>
                </a:lnTo>
                <a:lnTo>
                  <a:pt x="57759" y="99949"/>
                </a:lnTo>
                <a:lnTo>
                  <a:pt x="50584" y="286410"/>
                </a:lnTo>
                <a:lnTo>
                  <a:pt x="47840" y="488010"/>
                </a:lnTo>
                <a:lnTo>
                  <a:pt x="39700" y="840765"/>
                </a:lnTo>
                <a:lnTo>
                  <a:pt x="29171" y="1209713"/>
                </a:lnTo>
                <a:lnTo>
                  <a:pt x="24053" y="1211097"/>
                </a:lnTo>
                <a:lnTo>
                  <a:pt x="7950" y="1222527"/>
                </a:lnTo>
                <a:lnTo>
                  <a:pt x="0" y="1240307"/>
                </a:lnTo>
                <a:lnTo>
                  <a:pt x="914" y="1260627"/>
                </a:lnTo>
                <a:lnTo>
                  <a:pt x="11430" y="1277137"/>
                </a:lnTo>
                <a:lnTo>
                  <a:pt x="26885" y="1289748"/>
                </a:lnTo>
                <a:lnTo>
                  <a:pt x="19570" y="1546186"/>
                </a:lnTo>
                <a:lnTo>
                  <a:pt x="14122" y="1798129"/>
                </a:lnTo>
                <a:lnTo>
                  <a:pt x="11417" y="1999703"/>
                </a:lnTo>
                <a:lnTo>
                  <a:pt x="10668" y="2150897"/>
                </a:lnTo>
                <a:lnTo>
                  <a:pt x="17005" y="2186813"/>
                </a:lnTo>
                <a:lnTo>
                  <a:pt x="34467" y="2212733"/>
                </a:lnTo>
                <a:lnTo>
                  <a:pt x="60579" y="2229294"/>
                </a:lnTo>
                <a:lnTo>
                  <a:pt x="92875" y="2237143"/>
                </a:lnTo>
                <a:lnTo>
                  <a:pt x="128879" y="2236927"/>
                </a:lnTo>
                <a:lnTo>
                  <a:pt x="202171" y="2214854"/>
                </a:lnTo>
                <a:lnTo>
                  <a:pt x="234505" y="2194280"/>
                </a:lnTo>
                <a:lnTo>
                  <a:pt x="278193" y="2137245"/>
                </a:lnTo>
                <a:lnTo>
                  <a:pt x="285407" y="1950834"/>
                </a:lnTo>
                <a:lnTo>
                  <a:pt x="288137" y="1749209"/>
                </a:lnTo>
                <a:lnTo>
                  <a:pt x="294297" y="1481391"/>
                </a:lnTo>
                <a:lnTo>
                  <a:pt x="298500" y="1484147"/>
                </a:lnTo>
                <a:lnTo>
                  <a:pt x="385432" y="1537487"/>
                </a:lnTo>
                <a:lnTo>
                  <a:pt x="518337" y="1613687"/>
                </a:lnTo>
                <a:lnTo>
                  <a:pt x="608025" y="1661947"/>
                </a:lnTo>
                <a:lnTo>
                  <a:pt x="832916" y="1776247"/>
                </a:lnTo>
                <a:lnTo>
                  <a:pt x="977163" y="1844827"/>
                </a:lnTo>
                <a:lnTo>
                  <a:pt x="1074712" y="1888007"/>
                </a:lnTo>
                <a:lnTo>
                  <a:pt x="1123950" y="1908327"/>
                </a:lnTo>
                <a:lnTo>
                  <a:pt x="1223416" y="1946427"/>
                </a:lnTo>
                <a:lnTo>
                  <a:pt x="1273670" y="1962937"/>
                </a:lnTo>
                <a:lnTo>
                  <a:pt x="1317879" y="1978456"/>
                </a:lnTo>
                <a:lnTo>
                  <a:pt x="1388884" y="2022627"/>
                </a:lnTo>
                <a:lnTo>
                  <a:pt x="1430832" y="2045487"/>
                </a:lnTo>
                <a:lnTo>
                  <a:pt x="1473898" y="2065807"/>
                </a:lnTo>
                <a:lnTo>
                  <a:pt x="1518170" y="2083587"/>
                </a:lnTo>
                <a:lnTo>
                  <a:pt x="1547380" y="2084857"/>
                </a:lnTo>
                <a:lnTo>
                  <a:pt x="1568196" y="2070887"/>
                </a:lnTo>
                <a:lnTo>
                  <a:pt x="1570088" y="2069617"/>
                </a:lnTo>
                <a:lnTo>
                  <a:pt x="1578800" y="2044217"/>
                </a:lnTo>
                <a:lnTo>
                  <a:pt x="1573657" y="2033485"/>
                </a:lnTo>
                <a:lnTo>
                  <a:pt x="1581581" y="2034057"/>
                </a:lnTo>
                <a:lnTo>
                  <a:pt x="1633791" y="2032787"/>
                </a:lnTo>
                <a:lnTo>
                  <a:pt x="1684921" y="2025167"/>
                </a:lnTo>
                <a:lnTo>
                  <a:pt x="1705368" y="2015007"/>
                </a:lnTo>
                <a:lnTo>
                  <a:pt x="1709331" y="2009927"/>
                </a:lnTo>
                <a:lnTo>
                  <a:pt x="1718246" y="1998497"/>
                </a:lnTo>
                <a:lnTo>
                  <a:pt x="1720342" y="1976907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4495" y="1587629"/>
            <a:ext cx="1489083" cy="18171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1537" y="3799747"/>
            <a:ext cx="1077203" cy="176106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757084" y="3642902"/>
            <a:ext cx="1360593" cy="2074333"/>
          </a:xfrm>
          <a:custGeom>
            <a:avLst/>
            <a:gdLst/>
            <a:ahLst/>
            <a:cxnLst/>
            <a:rect l="l" t="t" r="r" b="b"/>
            <a:pathLst>
              <a:path w="2040890" h="3111500">
                <a:moveTo>
                  <a:pt x="2040382" y="228854"/>
                </a:moveTo>
                <a:lnTo>
                  <a:pt x="2040280" y="203200"/>
                </a:lnTo>
                <a:lnTo>
                  <a:pt x="2040166" y="177800"/>
                </a:lnTo>
                <a:lnTo>
                  <a:pt x="2037410" y="165100"/>
                </a:lnTo>
                <a:lnTo>
                  <a:pt x="2034641" y="152400"/>
                </a:lnTo>
                <a:lnTo>
                  <a:pt x="2029129" y="127000"/>
                </a:lnTo>
                <a:lnTo>
                  <a:pt x="2008479" y="88900"/>
                </a:lnTo>
                <a:lnTo>
                  <a:pt x="1979091" y="50800"/>
                </a:lnTo>
                <a:lnTo>
                  <a:pt x="1942655" y="25400"/>
                </a:lnTo>
                <a:lnTo>
                  <a:pt x="1900872" y="12700"/>
                </a:lnTo>
                <a:lnTo>
                  <a:pt x="1863318" y="2209"/>
                </a:lnTo>
                <a:lnTo>
                  <a:pt x="1863318" y="203200"/>
                </a:lnTo>
                <a:lnTo>
                  <a:pt x="1860410" y="228600"/>
                </a:lnTo>
                <a:lnTo>
                  <a:pt x="1856016" y="241300"/>
                </a:lnTo>
                <a:lnTo>
                  <a:pt x="1850720" y="266636"/>
                </a:lnTo>
                <a:lnTo>
                  <a:pt x="1845043" y="292100"/>
                </a:lnTo>
                <a:lnTo>
                  <a:pt x="1832000" y="342900"/>
                </a:lnTo>
                <a:lnTo>
                  <a:pt x="1818068" y="393700"/>
                </a:lnTo>
                <a:lnTo>
                  <a:pt x="1802688" y="444500"/>
                </a:lnTo>
                <a:lnTo>
                  <a:pt x="1785366" y="495300"/>
                </a:lnTo>
                <a:lnTo>
                  <a:pt x="1765541" y="546100"/>
                </a:lnTo>
                <a:lnTo>
                  <a:pt x="1744903" y="596900"/>
                </a:lnTo>
                <a:lnTo>
                  <a:pt x="1723123" y="647700"/>
                </a:lnTo>
                <a:lnTo>
                  <a:pt x="1700326" y="685800"/>
                </a:lnTo>
                <a:lnTo>
                  <a:pt x="1676641" y="736600"/>
                </a:lnTo>
                <a:lnTo>
                  <a:pt x="1652193" y="774700"/>
                </a:lnTo>
                <a:lnTo>
                  <a:pt x="1627098" y="825500"/>
                </a:lnTo>
                <a:lnTo>
                  <a:pt x="1601470" y="863600"/>
                </a:lnTo>
                <a:lnTo>
                  <a:pt x="1575460" y="914400"/>
                </a:lnTo>
                <a:lnTo>
                  <a:pt x="1549158" y="952500"/>
                </a:lnTo>
                <a:lnTo>
                  <a:pt x="1522717" y="1003300"/>
                </a:lnTo>
                <a:lnTo>
                  <a:pt x="1496250" y="1041400"/>
                </a:lnTo>
                <a:lnTo>
                  <a:pt x="1469872" y="1092200"/>
                </a:lnTo>
                <a:lnTo>
                  <a:pt x="1443723" y="1130300"/>
                </a:lnTo>
                <a:lnTo>
                  <a:pt x="1417916" y="1181100"/>
                </a:lnTo>
                <a:lnTo>
                  <a:pt x="1391221" y="1219200"/>
                </a:lnTo>
                <a:lnTo>
                  <a:pt x="1386014" y="1229360"/>
                </a:lnTo>
                <a:lnTo>
                  <a:pt x="1389430" y="1219200"/>
                </a:lnTo>
                <a:lnTo>
                  <a:pt x="1406753" y="1168400"/>
                </a:lnTo>
                <a:lnTo>
                  <a:pt x="1424305" y="1117600"/>
                </a:lnTo>
                <a:lnTo>
                  <a:pt x="1442085" y="1079500"/>
                </a:lnTo>
                <a:lnTo>
                  <a:pt x="1460093" y="1028700"/>
                </a:lnTo>
                <a:lnTo>
                  <a:pt x="1478318" y="977900"/>
                </a:lnTo>
                <a:lnTo>
                  <a:pt x="1496733" y="939800"/>
                </a:lnTo>
                <a:lnTo>
                  <a:pt x="1515351" y="889000"/>
                </a:lnTo>
                <a:lnTo>
                  <a:pt x="1534147" y="838200"/>
                </a:lnTo>
                <a:lnTo>
                  <a:pt x="1553133" y="800100"/>
                </a:lnTo>
                <a:lnTo>
                  <a:pt x="1572272" y="749300"/>
                </a:lnTo>
                <a:lnTo>
                  <a:pt x="1591576" y="698500"/>
                </a:lnTo>
                <a:lnTo>
                  <a:pt x="1611033" y="660400"/>
                </a:lnTo>
                <a:lnTo>
                  <a:pt x="1630629" y="609600"/>
                </a:lnTo>
                <a:lnTo>
                  <a:pt x="1637207" y="596900"/>
                </a:lnTo>
                <a:lnTo>
                  <a:pt x="1666341" y="596900"/>
                </a:lnTo>
                <a:lnTo>
                  <a:pt x="1691855" y="571500"/>
                </a:lnTo>
                <a:lnTo>
                  <a:pt x="1708632" y="533400"/>
                </a:lnTo>
                <a:lnTo>
                  <a:pt x="1710677" y="520700"/>
                </a:lnTo>
                <a:lnTo>
                  <a:pt x="1712722" y="508000"/>
                </a:lnTo>
                <a:lnTo>
                  <a:pt x="1714601" y="482600"/>
                </a:lnTo>
                <a:lnTo>
                  <a:pt x="1715249" y="444500"/>
                </a:lnTo>
                <a:lnTo>
                  <a:pt x="1715452" y="418693"/>
                </a:lnTo>
                <a:lnTo>
                  <a:pt x="1730413" y="381000"/>
                </a:lnTo>
                <a:lnTo>
                  <a:pt x="1750669" y="330200"/>
                </a:lnTo>
                <a:lnTo>
                  <a:pt x="1771002" y="292100"/>
                </a:lnTo>
                <a:lnTo>
                  <a:pt x="1776272" y="254000"/>
                </a:lnTo>
                <a:lnTo>
                  <a:pt x="1763814" y="215900"/>
                </a:lnTo>
                <a:lnTo>
                  <a:pt x="1749399" y="201472"/>
                </a:lnTo>
                <a:lnTo>
                  <a:pt x="1767522" y="177800"/>
                </a:lnTo>
                <a:lnTo>
                  <a:pt x="1793557" y="165100"/>
                </a:lnTo>
                <a:lnTo>
                  <a:pt x="1827174" y="165100"/>
                </a:lnTo>
                <a:lnTo>
                  <a:pt x="1862188" y="175641"/>
                </a:lnTo>
                <a:lnTo>
                  <a:pt x="1862023" y="177800"/>
                </a:lnTo>
                <a:lnTo>
                  <a:pt x="1863229" y="190500"/>
                </a:lnTo>
                <a:lnTo>
                  <a:pt x="1863318" y="203200"/>
                </a:lnTo>
                <a:lnTo>
                  <a:pt x="1863318" y="2209"/>
                </a:lnTo>
                <a:lnTo>
                  <a:pt x="1855431" y="0"/>
                </a:lnTo>
                <a:lnTo>
                  <a:pt x="1714119" y="0"/>
                </a:lnTo>
                <a:lnTo>
                  <a:pt x="1671002" y="25400"/>
                </a:lnTo>
                <a:lnTo>
                  <a:pt x="1632699" y="38100"/>
                </a:lnTo>
                <a:lnTo>
                  <a:pt x="1600542" y="76200"/>
                </a:lnTo>
                <a:lnTo>
                  <a:pt x="1577149" y="101600"/>
                </a:lnTo>
                <a:lnTo>
                  <a:pt x="1561134" y="139700"/>
                </a:lnTo>
                <a:lnTo>
                  <a:pt x="1559547" y="147701"/>
                </a:lnTo>
                <a:lnTo>
                  <a:pt x="1554378" y="139700"/>
                </a:lnTo>
                <a:lnTo>
                  <a:pt x="1528381" y="114300"/>
                </a:lnTo>
                <a:lnTo>
                  <a:pt x="1496860" y="101600"/>
                </a:lnTo>
                <a:lnTo>
                  <a:pt x="1463890" y="88900"/>
                </a:lnTo>
                <a:lnTo>
                  <a:pt x="1433537" y="101600"/>
                </a:lnTo>
                <a:lnTo>
                  <a:pt x="1409890" y="127000"/>
                </a:lnTo>
                <a:lnTo>
                  <a:pt x="1397000" y="152400"/>
                </a:lnTo>
                <a:lnTo>
                  <a:pt x="1389392" y="203200"/>
                </a:lnTo>
                <a:lnTo>
                  <a:pt x="1381213" y="254000"/>
                </a:lnTo>
                <a:lnTo>
                  <a:pt x="1372450" y="304800"/>
                </a:lnTo>
                <a:lnTo>
                  <a:pt x="1363116" y="355600"/>
                </a:lnTo>
                <a:lnTo>
                  <a:pt x="1353197" y="406400"/>
                </a:lnTo>
                <a:lnTo>
                  <a:pt x="1342732" y="457200"/>
                </a:lnTo>
                <a:lnTo>
                  <a:pt x="1331696" y="508000"/>
                </a:lnTo>
                <a:lnTo>
                  <a:pt x="1320101" y="558800"/>
                </a:lnTo>
                <a:lnTo>
                  <a:pt x="1307947" y="609600"/>
                </a:lnTo>
                <a:lnTo>
                  <a:pt x="1295234" y="660400"/>
                </a:lnTo>
                <a:lnTo>
                  <a:pt x="1281976" y="711200"/>
                </a:lnTo>
                <a:lnTo>
                  <a:pt x="1268183" y="762000"/>
                </a:lnTo>
                <a:lnTo>
                  <a:pt x="1253832" y="812800"/>
                </a:lnTo>
                <a:lnTo>
                  <a:pt x="1238948" y="850900"/>
                </a:lnTo>
                <a:lnTo>
                  <a:pt x="1223530" y="901700"/>
                </a:lnTo>
                <a:lnTo>
                  <a:pt x="1207579" y="952500"/>
                </a:lnTo>
                <a:lnTo>
                  <a:pt x="1191107" y="1003300"/>
                </a:lnTo>
                <a:lnTo>
                  <a:pt x="1187818" y="1013129"/>
                </a:lnTo>
                <a:lnTo>
                  <a:pt x="1187818" y="1595247"/>
                </a:lnTo>
                <a:lnTo>
                  <a:pt x="1185316" y="1600200"/>
                </a:lnTo>
                <a:lnTo>
                  <a:pt x="1159471" y="1638300"/>
                </a:lnTo>
                <a:lnTo>
                  <a:pt x="1133360" y="1689100"/>
                </a:lnTo>
                <a:lnTo>
                  <a:pt x="1107020" y="1727200"/>
                </a:lnTo>
                <a:lnTo>
                  <a:pt x="1080439" y="1765300"/>
                </a:lnTo>
                <a:lnTo>
                  <a:pt x="1053617" y="1816100"/>
                </a:lnTo>
                <a:lnTo>
                  <a:pt x="1026553" y="1854200"/>
                </a:lnTo>
                <a:lnTo>
                  <a:pt x="999261" y="1905000"/>
                </a:lnTo>
                <a:lnTo>
                  <a:pt x="971727" y="1943100"/>
                </a:lnTo>
                <a:lnTo>
                  <a:pt x="943978" y="1981200"/>
                </a:lnTo>
                <a:lnTo>
                  <a:pt x="916000" y="2032000"/>
                </a:lnTo>
                <a:lnTo>
                  <a:pt x="887793" y="2070100"/>
                </a:lnTo>
                <a:lnTo>
                  <a:pt x="879170" y="2081657"/>
                </a:lnTo>
                <a:lnTo>
                  <a:pt x="898334" y="2044700"/>
                </a:lnTo>
                <a:lnTo>
                  <a:pt x="924356" y="2006600"/>
                </a:lnTo>
                <a:lnTo>
                  <a:pt x="950036" y="1968500"/>
                </a:lnTo>
                <a:lnTo>
                  <a:pt x="975372" y="1917700"/>
                </a:lnTo>
                <a:lnTo>
                  <a:pt x="1000353" y="1879600"/>
                </a:lnTo>
                <a:lnTo>
                  <a:pt x="1024978" y="1828800"/>
                </a:lnTo>
                <a:lnTo>
                  <a:pt x="1049235" y="1790700"/>
                </a:lnTo>
                <a:lnTo>
                  <a:pt x="1073111" y="1739900"/>
                </a:lnTo>
                <a:lnTo>
                  <a:pt x="1096657" y="1701800"/>
                </a:lnTo>
                <a:lnTo>
                  <a:pt x="1119708" y="1651000"/>
                </a:lnTo>
                <a:lnTo>
                  <a:pt x="1142263" y="1600200"/>
                </a:lnTo>
                <a:lnTo>
                  <a:pt x="1155966" y="1576527"/>
                </a:lnTo>
                <a:lnTo>
                  <a:pt x="1168400" y="1587500"/>
                </a:lnTo>
                <a:lnTo>
                  <a:pt x="1187818" y="1595247"/>
                </a:lnTo>
                <a:lnTo>
                  <a:pt x="1187818" y="1013129"/>
                </a:lnTo>
                <a:lnTo>
                  <a:pt x="1174102" y="1054100"/>
                </a:lnTo>
                <a:lnTo>
                  <a:pt x="1156576" y="1092200"/>
                </a:lnTo>
                <a:lnTo>
                  <a:pt x="1138542" y="1143000"/>
                </a:lnTo>
                <a:lnTo>
                  <a:pt x="1119987" y="1193800"/>
                </a:lnTo>
                <a:lnTo>
                  <a:pt x="1100912" y="1244600"/>
                </a:lnTo>
                <a:lnTo>
                  <a:pt x="1081341" y="1282700"/>
                </a:lnTo>
                <a:lnTo>
                  <a:pt x="1066038" y="1321409"/>
                </a:lnTo>
                <a:lnTo>
                  <a:pt x="1031367" y="1297597"/>
                </a:lnTo>
                <a:lnTo>
                  <a:pt x="990930" y="1268857"/>
                </a:lnTo>
                <a:lnTo>
                  <a:pt x="951001" y="1239456"/>
                </a:lnTo>
                <a:lnTo>
                  <a:pt x="911644" y="1209370"/>
                </a:lnTo>
                <a:lnTo>
                  <a:pt x="872871" y="1178610"/>
                </a:lnTo>
                <a:lnTo>
                  <a:pt x="834758" y="1147140"/>
                </a:lnTo>
                <a:lnTo>
                  <a:pt x="797331" y="1114971"/>
                </a:lnTo>
                <a:lnTo>
                  <a:pt x="760641" y="1082090"/>
                </a:lnTo>
                <a:lnTo>
                  <a:pt x="724712" y="1048473"/>
                </a:lnTo>
                <a:lnTo>
                  <a:pt x="689610" y="1014120"/>
                </a:lnTo>
                <a:lnTo>
                  <a:pt x="655358" y="979017"/>
                </a:lnTo>
                <a:lnTo>
                  <a:pt x="622020" y="943165"/>
                </a:lnTo>
                <a:lnTo>
                  <a:pt x="589622" y="906538"/>
                </a:lnTo>
                <a:lnTo>
                  <a:pt x="558203" y="869124"/>
                </a:lnTo>
                <a:lnTo>
                  <a:pt x="527824" y="830935"/>
                </a:lnTo>
                <a:lnTo>
                  <a:pt x="498525" y="791933"/>
                </a:lnTo>
                <a:lnTo>
                  <a:pt x="470344" y="752132"/>
                </a:lnTo>
                <a:lnTo>
                  <a:pt x="443318" y="711504"/>
                </a:lnTo>
                <a:lnTo>
                  <a:pt x="417487" y="670052"/>
                </a:lnTo>
                <a:lnTo>
                  <a:pt x="392912" y="627761"/>
                </a:lnTo>
                <a:lnTo>
                  <a:pt x="369620" y="584606"/>
                </a:lnTo>
                <a:lnTo>
                  <a:pt x="347662" y="540600"/>
                </a:lnTo>
                <a:lnTo>
                  <a:pt x="327075" y="495719"/>
                </a:lnTo>
                <a:lnTo>
                  <a:pt x="307911" y="449961"/>
                </a:lnTo>
                <a:lnTo>
                  <a:pt x="290207" y="403313"/>
                </a:lnTo>
                <a:lnTo>
                  <a:pt x="274002" y="355752"/>
                </a:lnTo>
                <a:lnTo>
                  <a:pt x="259346" y="307276"/>
                </a:lnTo>
                <a:lnTo>
                  <a:pt x="243408" y="278955"/>
                </a:lnTo>
                <a:lnTo>
                  <a:pt x="217741" y="264248"/>
                </a:lnTo>
                <a:lnTo>
                  <a:pt x="185242" y="261404"/>
                </a:lnTo>
                <a:lnTo>
                  <a:pt x="148805" y="268630"/>
                </a:lnTo>
                <a:lnTo>
                  <a:pt x="111328" y="284175"/>
                </a:lnTo>
                <a:lnTo>
                  <a:pt x="75704" y="306235"/>
                </a:lnTo>
                <a:lnTo>
                  <a:pt x="44818" y="333057"/>
                </a:lnTo>
                <a:lnTo>
                  <a:pt x="8839" y="393877"/>
                </a:lnTo>
                <a:lnTo>
                  <a:pt x="9537" y="424319"/>
                </a:lnTo>
                <a:lnTo>
                  <a:pt x="24041" y="472630"/>
                </a:lnTo>
                <a:lnTo>
                  <a:pt x="39916" y="520090"/>
                </a:lnTo>
                <a:lnTo>
                  <a:pt x="57124" y="566699"/>
                </a:lnTo>
                <a:lnTo>
                  <a:pt x="75641" y="612470"/>
                </a:lnTo>
                <a:lnTo>
                  <a:pt x="95440" y="657428"/>
                </a:lnTo>
                <a:lnTo>
                  <a:pt x="116471" y="701560"/>
                </a:lnTo>
                <a:lnTo>
                  <a:pt x="138722" y="744893"/>
                </a:lnTo>
                <a:lnTo>
                  <a:pt x="162140" y="787425"/>
                </a:lnTo>
                <a:lnTo>
                  <a:pt x="186715" y="829170"/>
                </a:lnTo>
                <a:lnTo>
                  <a:pt x="212407" y="870127"/>
                </a:lnTo>
                <a:lnTo>
                  <a:pt x="239179" y="910336"/>
                </a:lnTo>
                <a:lnTo>
                  <a:pt x="267004" y="949769"/>
                </a:lnTo>
                <a:lnTo>
                  <a:pt x="295846" y="988453"/>
                </a:lnTo>
                <a:lnTo>
                  <a:pt x="325678" y="1026414"/>
                </a:lnTo>
                <a:lnTo>
                  <a:pt x="356463" y="1063625"/>
                </a:lnTo>
                <a:lnTo>
                  <a:pt x="388162" y="1100124"/>
                </a:lnTo>
                <a:lnTo>
                  <a:pt x="420763" y="1135913"/>
                </a:lnTo>
                <a:lnTo>
                  <a:pt x="454228" y="1170990"/>
                </a:lnTo>
                <a:lnTo>
                  <a:pt x="488518" y="1205382"/>
                </a:lnTo>
                <a:lnTo>
                  <a:pt x="523608" y="1239088"/>
                </a:lnTo>
                <a:lnTo>
                  <a:pt x="559460" y="1272120"/>
                </a:lnTo>
                <a:lnTo>
                  <a:pt x="596036" y="1304493"/>
                </a:lnTo>
                <a:lnTo>
                  <a:pt x="633323" y="1336205"/>
                </a:lnTo>
                <a:lnTo>
                  <a:pt x="671283" y="1367269"/>
                </a:lnTo>
                <a:lnTo>
                  <a:pt x="709866" y="1397698"/>
                </a:lnTo>
                <a:lnTo>
                  <a:pt x="749071" y="1427505"/>
                </a:lnTo>
                <a:lnTo>
                  <a:pt x="788835" y="1456690"/>
                </a:lnTo>
                <a:lnTo>
                  <a:pt x="829144" y="1485277"/>
                </a:lnTo>
                <a:lnTo>
                  <a:pt x="869962" y="1513255"/>
                </a:lnTo>
                <a:lnTo>
                  <a:pt x="911263" y="1540649"/>
                </a:lnTo>
                <a:lnTo>
                  <a:pt x="940917" y="1551012"/>
                </a:lnTo>
                <a:lnTo>
                  <a:pt x="960564" y="1550085"/>
                </a:lnTo>
                <a:lnTo>
                  <a:pt x="953452" y="1562100"/>
                </a:lnTo>
                <a:lnTo>
                  <a:pt x="930440" y="1612900"/>
                </a:lnTo>
                <a:lnTo>
                  <a:pt x="906932" y="1651000"/>
                </a:lnTo>
                <a:lnTo>
                  <a:pt x="883183" y="1701800"/>
                </a:lnTo>
                <a:lnTo>
                  <a:pt x="859002" y="1752600"/>
                </a:lnTo>
                <a:lnTo>
                  <a:pt x="834390" y="1790700"/>
                </a:lnTo>
                <a:lnTo>
                  <a:pt x="809371" y="1841500"/>
                </a:lnTo>
                <a:lnTo>
                  <a:pt x="783945" y="1879600"/>
                </a:lnTo>
                <a:lnTo>
                  <a:pt x="758113" y="1917700"/>
                </a:lnTo>
                <a:lnTo>
                  <a:pt x="731913" y="1968500"/>
                </a:lnTo>
                <a:lnTo>
                  <a:pt x="705345" y="2006600"/>
                </a:lnTo>
                <a:lnTo>
                  <a:pt x="678408" y="2057400"/>
                </a:lnTo>
                <a:lnTo>
                  <a:pt x="651116" y="2095500"/>
                </a:lnTo>
                <a:lnTo>
                  <a:pt x="623506" y="2133600"/>
                </a:lnTo>
                <a:lnTo>
                  <a:pt x="595553" y="2184400"/>
                </a:lnTo>
                <a:lnTo>
                  <a:pt x="567296" y="2222500"/>
                </a:lnTo>
                <a:lnTo>
                  <a:pt x="538734" y="2260600"/>
                </a:lnTo>
                <a:lnTo>
                  <a:pt x="509879" y="2311400"/>
                </a:lnTo>
                <a:lnTo>
                  <a:pt x="480733" y="2349500"/>
                </a:lnTo>
                <a:lnTo>
                  <a:pt x="451332" y="2387600"/>
                </a:lnTo>
                <a:lnTo>
                  <a:pt x="421665" y="2438400"/>
                </a:lnTo>
                <a:lnTo>
                  <a:pt x="361607" y="2514600"/>
                </a:lnTo>
                <a:lnTo>
                  <a:pt x="300647" y="2590800"/>
                </a:lnTo>
                <a:lnTo>
                  <a:pt x="269862" y="2641600"/>
                </a:lnTo>
                <a:lnTo>
                  <a:pt x="207721" y="2717800"/>
                </a:lnTo>
                <a:lnTo>
                  <a:pt x="113271" y="2832100"/>
                </a:lnTo>
                <a:lnTo>
                  <a:pt x="81508" y="2882900"/>
                </a:lnTo>
                <a:lnTo>
                  <a:pt x="17614" y="2959100"/>
                </a:lnTo>
                <a:lnTo>
                  <a:pt x="0" y="2997200"/>
                </a:lnTo>
                <a:lnTo>
                  <a:pt x="10604" y="3048000"/>
                </a:lnTo>
                <a:lnTo>
                  <a:pt x="40500" y="3073400"/>
                </a:lnTo>
                <a:lnTo>
                  <a:pt x="80733" y="3098800"/>
                </a:lnTo>
                <a:lnTo>
                  <a:pt x="121640" y="3111500"/>
                </a:lnTo>
                <a:lnTo>
                  <a:pt x="162712" y="3111500"/>
                </a:lnTo>
                <a:lnTo>
                  <a:pt x="284835" y="3073400"/>
                </a:lnTo>
                <a:lnTo>
                  <a:pt x="324421" y="3048000"/>
                </a:lnTo>
                <a:lnTo>
                  <a:pt x="363093" y="3022600"/>
                </a:lnTo>
                <a:lnTo>
                  <a:pt x="400608" y="2984500"/>
                </a:lnTo>
                <a:lnTo>
                  <a:pt x="436765" y="2959100"/>
                </a:lnTo>
                <a:lnTo>
                  <a:pt x="471335" y="2921000"/>
                </a:lnTo>
                <a:lnTo>
                  <a:pt x="504101" y="2882900"/>
                </a:lnTo>
                <a:lnTo>
                  <a:pt x="534835" y="2844800"/>
                </a:lnTo>
                <a:lnTo>
                  <a:pt x="563308" y="2819400"/>
                </a:lnTo>
                <a:lnTo>
                  <a:pt x="589318" y="2781300"/>
                </a:lnTo>
                <a:lnTo>
                  <a:pt x="612622" y="2755900"/>
                </a:lnTo>
                <a:lnTo>
                  <a:pt x="645579" y="2717800"/>
                </a:lnTo>
                <a:lnTo>
                  <a:pt x="678065" y="2679700"/>
                </a:lnTo>
                <a:lnTo>
                  <a:pt x="710107" y="2641600"/>
                </a:lnTo>
                <a:lnTo>
                  <a:pt x="741730" y="2603500"/>
                </a:lnTo>
                <a:lnTo>
                  <a:pt x="772947" y="2552700"/>
                </a:lnTo>
                <a:lnTo>
                  <a:pt x="803770" y="2514600"/>
                </a:lnTo>
                <a:lnTo>
                  <a:pt x="834237" y="2476500"/>
                </a:lnTo>
                <a:lnTo>
                  <a:pt x="864336" y="2438400"/>
                </a:lnTo>
                <a:lnTo>
                  <a:pt x="894092" y="2400300"/>
                </a:lnTo>
                <a:lnTo>
                  <a:pt x="923531" y="2349500"/>
                </a:lnTo>
                <a:lnTo>
                  <a:pt x="952677" y="2311400"/>
                </a:lnTo>
                <a:lnTo>
                  <a:pt x="981519" y="2273300"/>
                </a:lnTo>
                <a:lnTo>
                  <a:pt x="1010107" y="2222500"/>
                </a:lnTo>
                <a:lnTo>
                  <a:pt x="1038428" y="2184400"/>
                </a:lnTo>
                <a:lnTo>
                  <a:pt x="1066533" y="2133600"/>
                </a:lnTo>
                <a:lnTo>
                  <a:pt x="1122070" y="2057400"/>
                </a:lnTo>
                <a:lnTo>
                  <a:pt x="1149565" y="2006600"/>
                </a:lnTo>
                <a:lnTo>
                  <a:pt x="1204061" y="1930400"/>
                </a:lnTo>
                <a:lnTo>
                  <a:pt x="1230376" y="1879600"/>
                </a:lnTo>
                <a:lnTo>
                  <a:pt x="1256258" y="1841500"/>
                </a:lnTo>
                <a:lnTo>
                  <a:pt x="1281785" y="1790700"/>
                </a:lnTo>
                <a:lnTo>
                  <a:pt x="1306982" y="1752600"/>
                </a:lnTo>
                <a:lnTo>
                  <a:pt x="1331912" y="1714500"/>
                </a:lnTo>
                <a:lnTo>
                  <a:pt x="1356588" y="1663700"/>
                </a:lnTo>
                <a:lnTo>
                  <a:pt x="1381086" y="1625600"/>
                </a:lnTo>
                <a:lnTo>
                  <a:pt x="1393266" y="1600200"/>
                </a:lnTo>
                <a:lnTo>
                  <a:pt x="1405445" y="1574800"/>
                </a:lnTo>
                <a:lnTo>
                  <a:pt x="1429702" y="1536700"/>
                </a:lnTo>
                <a:lnTo>
                  <a:pt x="1478102" y="1447800"/>
                </a:lnTo>
                <a:lnTo>
                  <a:pt x="1502346" y="1409700"/>
                </a:lnTo>
                <a:lnTo>
                  <a:pt x="1526667" y="1358900"/>
                </a:lnTo>
                <a:lnTo>
                  <a:pt x="1551127" y="1320800"/>
                </a:lnTo>
                <a:lnTo>
                  <a:pt x="1575752" y="1282700"/>
                </a:lnTo>
                <a:lnTo>
                  <a:pt x="1600606" y="1231900"/>
                </a:lnTo>
                <a:lnTo>
                  <a:pt x="1625727" y="1193800"/>
                </a:lnTo>
                <a:lnTo>
                  <a:pt x="1651622" y="1143000"/>
                </a:lnTo>
                <a:lnTo>
                  <a:pt x="1677682" y="1104900"/>
                </a:lnTo>
                <a:lnTo>
                  <a:pt x="1703793" y="1054100"/>
                </a:lnTo>
                <a:lnTo>
                  <a:pt x="1729854" y="1016000"/>
                </a:lnTo>
                <a:lnTo>
                  <a:pt x="1755736" y="977900"/>
                </a:lnTo>
                <a:lnTo>
                  <a:pt x="1781314" y="927100"/>
                </a:lnTo>
                <a:lnTo>
                  <a:pt x="1806473" y="889000"/>
                </a:lnTo>
                <a:lnTo>
                  <a:pt x="1831086" y="838200"/>
                </a:lnTo>
                <a:lnTo>
                  <a:pt x="1855063" y="787400"/>
                </a:lnTo>
                <a:lnTo>
                  <a:pt x="1878253" y="749300"/>
                </a:lnTo>
                <a:lnTo>
                  <a:pt x="1900555" y="698500"/>
                </a:lnTo>
                <a:lnTo>
                  <a:pt x="1921852" y="660400"/>
                </a:lnTo>
                <a:lnTo>
                  <a:pt x="1942007" y="609600"/>
                </a:lnTo>
                <a:lnTo>
                  <a:pt x="1960918" y="558800"/>
                </a:lnTo>
                <a:lnTo>
                  <a:pt x="1976145" y="520700"/>
                </a:lnTo>
                <a:lnTo>
                  <a:pt x="1988947" y="469900"/>
                </a:lnTo>
                <a:lnTo>
                  <a:pt x="2000211" y="431800"/>
                </a:lnTo>
                <a:lnTo>
                  <a:pt x="2010791" y="381000"/>
                </a:lnTo>
                <a:lnTo>
                  <a:pt x="2021586" y="342900"/>
                </a:lnTo>
                <a:lnTo>
                  <a:pt x="2033130" y="292100"/>
                </a:lnTo>
                <a:lnTo>
                  <a:pt x="2040382" y="228854"/>
                </a:lnTo>
                <a:close/>
              </a:path>
            </a:pathLst>
          </a:custGeom>
          <a:solidFill>
            <a:srgbClr val="CBA583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24420" y="1863365"/>
            <a:ext cx="1148729" cy="163999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677475" y="2014018"/>
            <a:ext cx="1243753" cy="1320800"/>
          </a:xfrm>
          <a:custGeom>
            <a:avLst/>
            <a:gdLst/>
            <a:ahLst/>
            <a:cxnLst/>
            <a:rect l="l" t="t" r="r" b="b"/>
            <a:pathLst>
              <a:path w="1865629" h="1981200">
                <a:moveTo>
                  <a:pt x="371976" y="1981200"/>
                </a:moveTo>
                <a:lnTo>
                  <a:pt x="326909" y="1981200"/>
                </a:lnTo>
                <a:lnTo>
                  <a:pt x="238784" y="1955800"/>
                </a:lnTo>
                <a:lnTo>
                  <a:pt x="196539" y="1930400"/>
                </a:lnTo>
                <a:lnTo>
                  <a:pt x="159265" y="1905000"/>
                </a:lnTo>
                <a:lnTo>
                  <a:pt x="126143" y="1866900"/>
                </a:lnTo>
                <a:lnTo>
                  <a:pt x="97083" y="1828800"/>
                </a:lnTo>
                <a:lnTo>
                  <a:pt x="71997" y="1790700"/>
                </a:lnTo>
                <a:lnTo>
                  <a:pt x="50798" y="1752600"/>
                </a:lnTo>
                <a:lnTo>
                  <a:pt x="33396" y="1701800"/>
                </a:lnTo>
                <a:lnTo>
                  <a:pt x="19704" y="1663700"/>
                </a:lnTo>
                <a:lnTo>
                  <a:pt x="9632" y="1612900"/>
                </a:lnTo>
                <a:lnTo>
                  <a:pt x="3094" y="1562100"/>
                </a:lnTo>
                <a:lnTo>
                  <a:pt x="0" y="1524000"/>
                </a:lnTo>
                <a:lnTo>
                  <a:pt x="262" y="1473200"/>
                </a:lnTo>
                <a:lnTo>
                  <a:pt x="3791" y="1422400"/>
                </a:lnTo>
                <a:lnTo>
                  <a:pt x="10714" y="1371600"/>
                </a:lnTo>
                <a:lnTo>
                  <a:pt x="19488" y="1320800"/>
                </a:lnTo>
                <a:lnTo>
                  <a:pt x="29568" y="1270000"/>
                </a:lnTo>
                <a:lnTo>
                  <a:pt x="40406" y="1219200"/>
                </a:lnTo>
                <a:lnTo>
                  <a:pt x="51455" y="1168400"/>
                </a:lnTo>
                <a:lnTo>
                  <a:pt x="62168" y="1117600"/>
                </a:lnTo>
                <a:lnTo>
                  <a:pt x="71997" y="1066800"/>
                </a:lnTo>
                <a:lnTo>
                  <a:pt x="81030" y="1016000"/>
                </a:lnTo>
                <a:lnTo>
                  <a:pt x="90112" y="965200"/>
                </a:lnTo>
                <a:lnTo>
                  <a:pt x="99594" y="914400"/>
                </a:lnTo>
                <a:lnTo>
                  <a:pt x="109823" y="863600"/>
                </a:lnTo>
                <a:lnTo>
                  <a:pt x="121150" y="812800"/>
                </a:lnTo>
                <a:lnTo>
                  <a:pt x="133923" y="762000"/>
                </a:lnTo>
                <a:lnTo>
                  <a:pt x="148493" y="711200"/>
                </a:lnTo>
                <a:lnTo>
                  <a:pt x="164780" y="660400"/>
                </a:lnTo>
                <a:lnTo>
                  <a:pt x="182729" y="609600"/>
                </a:lnTo>
                <a:lnTo>
                  <a:pt x="202412" y="558800"/>
                </a:lnTo>
                <a:lnTo>
                  <a:pt x="223897" y="508000"/>
                </a:lnTo>
                <a:lnTo>
                  <a:pt x="247257" y="469900"/>
                </a:lnTo>
                <a:lnTo>
                  <a:pt x="272562" y="419100"/>
                </a:lnTo>
                <a:lnTo>
                  <a:pt x="299881" y="381000"/>
                </a:lnTo>
                <a:lnTo>
                  <a:pt x="329286" y="330200"/>
                </a:lnTo>
                <a:lnTo>
                  <a:pt x="360847" y="292100"/>
                </a:lnTo>
                <a:lnTo>
                  <a:pt x="394634" y="254000"/>
                </a:lnTo>
                <a:lnTo>
                  <a:pt x="430719" y="215900"/>
                </a:lnTo>
                <a:lnTo>
                  <a:pt x="469170" y="190500"/>
                </a:lnTo>
                <a:lnTo>
                  <a:pt x="510060" y="152400"/>
                </a:lnTo>
                <a:lnTo>
                  <a:pt x="548308" y="127000"/>
                </a:lnTo>
                <a:lnTo>
                  <a:pt x="589288" y="101600"/>
                </a:lnTo>
                <a:lnTo>
                  <a:pt x="632578" y="76200"/>
                </a:lnTo>
                <a:lnTo>
                  <a:pt x="677758" y="50800"/>
                </a:lnTo>
                <a:lnTo>
                  <a:pt x="724405" y="38100"/>
                </a:lnTo>
                <a:lnTo>
                  <a:pt x="772098" y="12700"/>
                </a:lnTo>
                <a:lnTo>
                  <a:pt x="820414" y="0"/>
                </a:lnTo>
                <a:lnTo>
                  <a:pt x="1016064" y="0"/>
                </a:lnTo>
                <a:lnTo>
                  <a:pt x="1063738" y="25400"/>
                </a:lnTo>
                <a:lnTo>
                  <a:pt x="1107781" y="38100"/>
                </a:lnTo>
                <a:lnTo>
                  <a:pt x="1148057" y="63500"/>
                </a:lnTo>
                <a:lnTo>
                  <a:pt x="1184433" y="88900"/>
                </a:lnTo>
                <a:lnTo>
                  <a:pt x="1216775" y="127000"/>
                </a:lnTo>
                <a:lnTo>
                  <a:pt x="1244948" y="152400"/>
                </a:lnTo>
                <a:lnTo>
                  <a:pt x="1268818" y="203200"/>
                </a:lnTo>
                <a:lnTo>
                  <a:pt x="1181896" y="203200"/>
                </a:lnTo>
                <a:lnTo>
                  <a:pt x="1145327" y="215900"/>
                </a:lnTo>
                <a:lnTo>
                  <a:pt x="1111053" y="228600"/>
                </a:lnTo>
                <a:lnTo>
                  <a:pt x="1080955" y="266700"/>
                </a:lnTo>
                <a:lnTo>
                  <a:pt x="1071929" y="279400"/>
                </a:lnTo>
                <a:lnTo>
                  <a:pt x="885293" y="279400"/>
                </a:lnTo>
                <a:lnTo>
                  <a:pt x="867293" y="292100"/>
                </a:lnTo>
                <a:lnTo>
                  <a:pt x="776160" y="317500"/>
                </a:lnTo>
                <a:lnTo>
                  <a:pt x="732406" y="342900"/>
                </a:lnTo>
                <a:lnTo>
                  <a:pt x="690643" y="368300"/>
                </a:lnTo>
                <a:lnTo>
                  <a:pt x="651458" y="393700"/>
                </a:lnTo>
                <a:lnTo>
                  <a:pt x="615436" y="431800"/>
                </a:lnTo>
                <a:lnTo>
                  <a:pt x="583165" y="469900"/>
                </a:lnTo>
                <a:lnTo>
                  <a:pt x="552101" y="508000"/>
                </a:lnTo>
                <a:lnTo>
                  <a:pt x="524148" y="546100"/>
                </a:lnTo>
                <a:lnTo>
                  <a:pt x="499073" y="596900"/>
                </a:lnTo>
                <a:lnTo>
                  <a:pt x="476641" y="635000"/>
                </a:lnTo>
                <a:lnTo>
                  <a:pt x="456620" y="685800"/>
                </a:lnTo>
                <a:lnTo>
                  <a:pt x="438775" y="736600"/>
                </a:lnTo>
                <a:lnTo>
                  <a:pt x="422874" y="787400"/>
                </a:lnTo>
                <a:lnTo>
                  <a:pt x="408681" y="825500"/>
                </a:lnTo>
                <a:lnTo>
                  <a:pt x="395965" y="876300"/>
                </a:lnTo>
                <a:lnTo>
                  <a:pt x="384490" y="927100"/>
                </a:lnTo>
                <a:lnTo>
                  <a:pt x="374024" y="977900"/>
                </a:lnTo>
                <a:lnTo>
                  <a:pt x="364333" y="1028700"/>
                </a:lnTo>
                <a:lnTo>
                  <a:pt x="355183" y="1079500"/>
                </a:lnTo>
                <a:lnTo>
                  <a:pt x="345552" y="1130300"/>
                </a:lnTo>
                <a:lnTo>
                  <a:pt x="334049" y="1181100"/>
                </a:lnTo>
                <a:lnTo>
                  <a:pt x="321662" y="1231900"/>
                </a:lnTo>
                <a:lnTo>
                  <a:pt x="309379" y="1282700"/>
                </a:lnTo>
                <a:lnTo>
                  <a:pt x="298188" y="1333500"/>
                </a:lnTo>
                <a:lnTo>
                  <a:pt x="289077" y="1384300"/>
                </a:lnTo>
                <a:lnTo>
                  <a:pt x="283035" y="1435100"/>
                </a:lnTo>
                <a:lnTo>
                  <a:pt x="281048" y="1485900"/>
                </a:lnTo>
                <a:lnTo>
                  <a:pt x="284105" y="1536700"/>
                </a:lnTo>
                <a:lnTo>
                  <a:pt x="293195" y="1587500"/>
                </a:lnTo>
                <a:lnTo>
                  <a:pt x="299687" y="1612900"/>
                </a:lnTo>
                <a:lnTo>
                  <a:pt x="307397" y="1638300"/>
                </a:lnTo>
                <a:lnTo>
                  <a:pt x="317333" y="1651000"/>
                </a:lnTo>
                <a:lnTo>
                  <a:pt x="330501" y="1676400"/>
                </a:lnTo>
                <a:lnTo>
                  <a:pt x="335441" y="1676400"/>
                </a:lnTo>
                <a:lnTo>
                  <a:pt x="342465" y="1689100"/>
                </a:lnTo>
                <a:lnTo>
                  <a:pt x="810728" y="1689100"/>
                </a:lnTo>
                <a:lnTo>
                  <a:pt x="800810" y="1701800"/>
                </a:lnTo>
                <a:lnTo>
                  <a:pt x="768883" y="1739900"/>
                </a:lnTo>
                <a:lnTo>
                  <a:pt x="734650" y="1778000"/>
                </a:lnTo>
                <a:lnTo>
                  <a:pt x="703040" y="1803400"/>
                </a:lnTo>
                <a:lnTo>
                  <a:pt x="668312" y="1841500"/>
                </a:lnTo>
                <a:lnTo>
                  <a:pt x="630870" y="1866900"/>
                </a:lnTo>
                <a:lnTo>
                  <a:pt x="591121" y="1892300"/>
                </a:lnTo>
                <a:lnTo>
                  <a:pt x="549471" y="1917700"/>
                </a:lnTo>
                <a:lnTo>
                  <a:pt x="506325" y="1943100"/>
                </a:lnTo>
                <a:lnTo>
                  <a:pt x="371976" y="1981200"/>
                </a:lnTo>
                <a:close/>
              </a:path>
              <a:path w="1865629" h="1981200">
                <a:moveTo>
                  <a:pt x="1070856" y="474948"/>
                </a:moveTo>
                <a:lnTo>
                  <a:pt x="1056532" y="457200"/>
                </a:lnTo>
                <a:lnTo>
                  <a:pt x="1040634" y="419100"/>
                </a:lnTo>
                <a:lnTo>
                  <a:pt x="1032836" y="368300"/>
                </a:lnTo>
                <a:lnTo>
                  <a:pt x="1028922" y="355321"/>
                </a:lnTo>
                <a:lnTo>
                  <a:pt x="1053878" y="304800"/>
                </a:lnTo>
                <a:lnTo>
                  <a:pt x="1080955" y="266700"/>
                </a:lnTo>
                <a:lnTo>
                  <a:pt x="1111053" y="228600"/>
                </a:lnTo>
                <a:lnTo>
                  <a:pt x="1181896" y="203200"/>
                </a:lnTo>
                <a:lnTo>
                  <a:pt x="1218879" y="203200"/>
                </a:lnTo>
                <a:lnTo>
                  <a:pt x="1280566" y="226232"/>
                </a:lnTo>
                <a:lnTo>
                  <a:pt x="1303113" y="292100"/>
                </a:lnTo>
                <a:lnTo>
                  <a:pt x="1313270" y="342900"/>
                </a:lnTo>
                <a:lnTo>
                  <a:pt x="1061548" y="342900"/>
                </a:lnTo>
                <a:lnTo>
                  <a:pt x="1066946" y="393700"/>
                </a:lnTo>
                <a:lnTo>
                  <a:pt x="1070131" y="444500"/>
                </a:lnTo>
                <a:lnTo>
                  <a:pt x="1070856" y="474948"/>
                </a:lnTo>
                <a:close/>
              </a:path>
              <a:path w="1865629" h="1981200">
                <a:moveTo>
                  <a:pt x="1280566" y="226232"/>
                </a:moveTo>
                <a:lnTo>
                  <a:pt x="1254395" y="215900"/>
                </a:lnTo>
                <a:lnTo>
                  <a:pt x="1218879" y="203200"/>
                </a:lnTo>
                <a:lnTo>
                  <a:pt x="1268818" y="203200"/>
                </a:lnTo>
                <a:lnTo>
                  <a:pt x="1280566" y="226232"/>
                </a:lnTo>
                <a:close/>
              </a:path>
              <a:path w="1865629" h="1981200">
                <a:moveTo>
                  <a:pt x="1471322" y="1866900"/>
                </a:moveTo>
                <a:lnTo>
                  <a:pt x="1333147" y="1866900"/>
                </a:lnTo>
                <a:lnTo>
                  <a:pt x="1289498" y="1854200"/>
                </a:lnTo>
                <a:lnTo>
                  <a:pt x="1247829" y="1828800"/>
                </a:lnTo>
                <a:lnTo>
                  <a:pt x="1208606" y="1803400"/>
                </a:lnTo>
                <a:lnTo>
                  <a:pt x="1172296" y="1765300"/>
                </a:lnTo>
                <a:lnTo>
                  <a:pt x="1139364" y="1727200"/>
                </a:lnTo>
                <a:lnTo>
                  <a:pt x="1112707" y="1689100"/>
                </a:lnTo>
                <a:lnTo>
                  <a:pt x="1089758" y="1651000"/>
                </a:lnTo>
                <a:lnTo>
                  <a:pt x="1070290" y="1600200"/>
                </a:lnTo>
                <a:lnTo>
                  <a:pt x="1054075" y="1549400"/>
                </a:lnTo>
                <a:lnTo>
                  <a:pt x="1040888" y="1511300"/>
                </a:lnTo>
                <a:lnTo>
                  <a:pt x="1030501" y="1460500"/>
                </a:lnTo>
                <a:lnTo>
                  <a:pt x="1022688" y="1409700"/>
                </a:lnTo>
                <a:lnTo>
                  <a:pt x="1017223" y="1358900"/>
                </a:lnTo>
                <a:lnTo>
                  <a:pt x="1013878" y="1308100"/>
                </a:lnTo>
                <a:lnTo>
                  <a:pt x="1013721" y="1302591"/>
                </a:lnTo>
                <a:lnTo>
                  <a:pt x="1022116" y="1282700"/>
                </a:lnTo>
                <a:lnTo>
                  <a:pt x="1037332" y="1231900"/>
                </a:lnTo>
                <a:lnTo>
                  <a:pt x="1051816" y="1181100"/>
                </a:lnTo>
                <a:lnTo>
                  <a:pt x="1065697" y="1130300"/>
                </a:lnTo>
                <a:lnTo>
                  <a:pt x="1079107" y="1092200"/>
                </a:lnTo>
                <a:lnTo>
                  <a:pt x="1092177" y="1041400"/>
                </a:lnTo>
                <a:lnTo>
                  <a:pt x="1105038" y="990600"/>
                </a:lnTo>
                <a:lnTo>
                  <a:pt x="1117821" y="939800"/>
                </a:lnTo>
                <a:lnTo>
                  <a:pt x="1130657" y="901700"/>
                </a:lnTo>
                <a:lnTo>
                  <a:pt x="1143678" y="850900"/>
                </a:lnTo>
                <a:lnTo>
                  <a:pt x="1157013" y="800100"/>
                </a:lnTo>
                <a:lnTo>
                  <a:pt x="1170795" y="762000"/>
                </a:lnTo>
                <a:lnTo>
                  <a:pt x="1185154" y="711200"/>
                </a:lnTo>
                <a:lnTo>
                  <a:pt x="1200221" y="660400"/>
                </a:lnTo>
                <a:lnTo>
                  <a:pt x="1216670" y="622300"/>
                </a:lnTo>
                <a:lnTo>
                  <a:pt x="1234778" y="571500"/>
                </a:lnTo>
                <a:lnTo>
                  <a:pt x="1254602" y="533400"/>
                </a:lnTo>
                <a:lnTo>
                  <a:pt x="1276201" y="495300"/>
                </a:lnTo>
                <a:lnTo>
                  <a:pt x="1292591" y="459764"/>
                </a:lnTo>
                <a:lnTo>
                  <a:pt x="1302241" y="440573"/>
                </a:lnTo>
                <a:lnTo>
                  <a:pt x="1324951" y="406400"/>
                </a:lnTo>
                <a:lnTo>
                  <a:pt x="1311391" y="403130"/>
                </a:lnTo>
                <a:lnTo>
                  <a:pt x="1315048" y="381000"/>
                </a:lnTo>
                <a:lnTo>
                  <a:pt x="1313270" y="342900"/>
                </a:lnTo>
                <a:lnTo>
                  <a:pt x="1303113" y="292100"/>
                </a:lnTo>
                <a:lnTo>
                  <a:pt x="1288251" y="241300"/>
                </a:lnTo>
                <a:lnTo>
                  <a:pt x="1280566" y="226232"/>
                </a:lnTo>
                <a:lnTo>
                  <a:pt x="1286564" y="228600"/>
                </a:lnTo>
                <a:lnTo>
                  <a:pt x="1313503" y="266700"/>
                </a:lnTo>
                <a:lnTo>
                  <a:pt x="1333332" y="292100"/>
                </a:lnTo>
                <a:lnTo>
                  <a:pt x="1344170" y="342900"/>
                </a:lnTo>
                <a:lnTo>
                  <a:pt x="1349346" y="393700"/>
                </a:lnTo>
                <a:lnTo>
                  <a:pt x="1352486" y="431800"/>
                </a:lnTo>
                <a:lnTo>
                  <a:pt x="1353796" y="482600"/>
                </a:lnTo>
                <a:lnTo>
                  <a:pt x="1353486" y="533400"/>
                </a:lnTo>
                <a:lnTo>
                  <a:pt x="1351762" y="584200"/>
                </a:lnTo>
                <a:lnTo>
                  <a:pt x="1348833" y="635000"/>
                </a:lnTo>
                <a:lnTo>
                  <a:pt x="1344907" y="685800"/>
                </a:lnTo>
                <a:lnTo>
                  <a:pt x="1340192" y="736600"/>
                </a:lnTo>
                <a:lnTo>
                  <a:pt x="1334896" y="787400"/>
                </a:lnTo>
                <a:lnTo>
                  <a:pt x="1329227" y="838200"/>
                </a:lnTo>
                <a:lnTo>
                  <a:pt x="1323394" y="876300"/>
                </a:lnTo>
                <a:lnTo>
                  <a:pt x="1317603" y="927100"/>
                </a:lnTo>
                <a:lnTo>
                  <a:pt x="1311916" y="977900"/>
                </a:lnTo>
                <a:lnTo>
                  <a:pt x="1306413" y="1028700"/>
                </a:lnTo>
                <a:lnTo>
                  <a:pt x="1301475" y="1079500"/>
                </a:lnTo>
                <a:lnTo>
                  <a:pt x="1297483" y="1130300"/>
                </a:lnTo>
                <a:lnTo>
                  <a:pt x="1294816" y="1181100"/>
                </a:lnTo>
                <a:lnTo>
                  <a:pt x="1293855" y="1231900"/>
                </a:lnTo>
                <a:lnTo>
                  <a:pt x="1294982" y="1282700"/>
                </a:lnTo>
                <a:lnTo>
                  <a:pt x="1298575" y="1333500"/>
                </a:lnTo>
                <a:lnTo>
                  <a:pt x="1305017" y="1384300"/>
                </a:lnTo>
                <a:lnTo>
                  <a:pt x="1314687" y="1422400"/>
                </a:lnTo>
                <a:lnTo>
                  <a:pt x="1327966" y="1473200"/>
                </a:lnTo>
                <a:lnTo>
                  <a:pt x="1339642" y="1511300"/>
                </a:lnTo>
                <a:lnTo>
                  <a:pt x="1354533" y="1549400"/>
                </a:lnTo>
                <a:lnTo>
                  <a:pt x="1395230" y="1587500"/>
                </a:lnTo>
                <a:lnTo>
                  <a:pt x="1775793" y="1587500"/>
                </a:lnTo>
                <a:lnTo>
                  <a:pt x="1767977" y="1600200"/>
                </a:lnTo>
                <a:lnTo>
                  <a:pt x="1741752" y="1651000"/>
                </a:lnTo>
                <a:lnTo>
                  <a:pt x="1712632" y="1689100"/>
                </a:lnTo>
                <a:lnTo>
                  <a:pt x="1680497" y="1727200"/>
                </a:lnTo>
                <a:lnTo>
                  <a:pt x="1645227" y="1765300"/>
                </a:lnTo>
                <a:lnTo>
                  <a:pt x="1606702" y="1803400"/>
                </a:lnTo>
                <a:lnTo>
                  <a:pt x="1564803" y="1828800"/>
                </a:lnTo>
                <a:lnTo>
                  <a:pt x="1518237" y="1841500"/>
                </a:lnTo>
                <a:lnTo>
                  <a:pt x="1471322" y="1866900"/>
                </a:lnTo>
                <a:close/>
              </a:path>
              <a:path w="1865629" h="1981200">
                <a:moveTo>
                  <a:pt x="1028922" y="355321"/>
                </a:moveTo>
                <a:lnTo>
                  <a:pt x="1021345" y="330200"/>
                </a:lnTo>
                <a:lnTo>
                  <a:pt x="1004945" y="304800"/>
                </a:lnTo>
                <a:lnTo>
                  <a:pt x="982414" y="279400"/>
                </a:lnTo>
                <a:lnTo>
                  <a:pt x="1071929" y="279400"/>
                </a:lnTo>
                <a:lnTo>
                  <a:pt x="1053878" y="304800"/>
                </a:lnTo>
                <a:lnTo>
                  <a:pt x="1028922" y="355321"/>
                </a:lnTo>
                <a:close/>
              </a:path>
              <a:path w="1865629" h="1981200">
                <a:moveTo>
                  <a:pt x="1214541" y="520700"/>
                </a:moveTo>
                <a:lnTo>
                  <a:pt x="1171692" y="520700"/>
                </a:lnTo>
                <a:lnTo>
                  <a:pt x="1127469" y="508000"/>
                </a:lnTo>
                <a:lnTo>
                  <a:pt x="1087280" y="495300"/>
                </a:lnTo>
                <a:lnTo>
                  <a:pt x="1070856" y="474948"/>
                </a:lnTo>
                <a:lnTo>
                  <a:pt x="1070131" y="444500"/>
                </a:lnTo>
                <a:lnTo>
                  <a:pt x="1066946" y="393700"/>
                </a:lnTo>
                <a:lnTo>
                  <a:pt x="1061548" y="342900"/>
                </a:lnTo>
                <a:lnTo>
                  <a:pt x="1311391" y="403130"/>
                </a:lnTo>
                <a:lnTo>
                  <a:pt x="1306653" y="431800"/>
                </a:lnTo>
                <a:lnTo>
                  <a:pt x="1302241" y="440573"/>
                </a:lnTo>
                <a:lnTo>
                  <a:pt x="1299631" y="444500"/>
                </a:lnTo>
                <a:lnTo>
                  <a:pt x="1292591" y="459764"/>
                </a:lnTo>
                <a:lnTo>
                  <a:pt x="1287495" y="469900"/>
                </a:lnTo>
                <a:lnTo>
                  <a:pt x="1256987" y="495300"/>
                </a:lnTo>
                <a:lnTo>
                  <a:pt x="1214541" y="520700"/>
                </a:lnTo>
                <a:close/>
              </a:path>
              <a:path w="1865629" h="1981200">
                <a:moveTo>
                  <a:pt x="1311391" y="403130"/>
                </a:moveTo>
                <a:lnTo>
                  <a:pt x="1061548" y="342900"/>
                </a:lnTo>
                <a:lnTo>
                  <a:pt x="1313270" y="342900"/>
                </a:lnTo>
                <a:lnTo>
                  <a:pt x="1315048" y="381000"/>
                </a:lnTo>
                <a:lnTo>
                  <a:pt x="1311391" y="403130"/>
                </a:lnTo>
                <a:close/>
              </a:path>
              <a:path w="1865629" h="1981200">
                <a:moveTo>
                  <a:pt x="810728" y="1689100"/>
                </a:moveTo>
                <a:lnTo>
                  <a:pt x="384738" y="1689100"/>
                </a:lnTo>
                <a:lnTo>
                  <a:pt x="467681" y="1638300"/>
                </a:lnTo>
                <a:lnTo>
                  <a:pt x="501770" y="1612900"/>
                </a:lnTo>
                <a:lnTo>
                  <a:pt x="538400" y="1574800"/>
                </a:lnTo>
                <a:lnTo>
                  <a:pt x="572040" y="1536700"/>
                </a:lnTo>
                <a:lnTo>
                  <a:pt x="602864" y="1498600"/>
                </a:lnTo>
                <a:lnTo>
                  <a:pt x="631051" y="1460500"/>
                </a:lnTo>
                <a:lnTo>
                  <a:pt x="656777" y="1409700"/>
                </a:lnTo>
                <a:lnTo>
                  <a:pt x="680219" y="1371600"/>
                </a:lnTo>
                <a:lnTo>
                  <a:pt x="701553" y="1320800"/>
                </a:lnTo>
                <a:lnTo>
                  <a:pt x="720957" y="1270000"/>
                </a:lnTo>
                <a:lnTo>
                  <a:pt x="738607" y="1219200"/>
                </a:lnTo>
                <a:lnTo>
                  <a:pt x="754649" y="1181100"/>
                </a:lnTo>
                <a:lnTo>
                  <a:pt x="769869" y="1130300"/>
                </a:lnTo>
                <a:lnTo>
                  <a:pt x="784423" y="1079500"/>
                </a:lnTo>
                <a:lnTo>
                  <a:pt x="798466" y="1028700"/>
                </a:lnTo>
                <a:lnTo>
                  <a:pt x="812156" y="977900"/>
                </a:lnTo>
                <a:lnTo>
                  <a:pt x="825646" y="927100"/>
                </a:lnTo>
                <a:lnTo>
                  <a:pt x="839095" y="876300"/>
                </a:lnTo>
                <a:lnTo>
                  <a:pt x="852656" y="838200"/>
                </a:lnTo>
                <a:lnTo>
                  <a:pt x="866486" y="787400"/>
                </a:lnTo>
                <a:lnTo>
                  <a:pt x="880741" y="736600"/>
                </a:lnTo>
                <a:lnTo>
                  <a:pt x="895577" y="685800"/>
                </a:lnTo>
                <a:lnTo>
                  <a:pt x="911150" y="635000"/>
                </a:lnTo>
                <a:lnTo>
                  <a:pt x="927615" y="584200"/>
                </a:lnTo>
                <a:lnTo>
                  <a:pt x="945129" y="546100"/>
                </a:lnTo>
                <a:lnTo>
                  <a:pt x="963847" y="495300"/>
                </a:lnTo>
                <a:lnTo>
                  <a:pt x="983925" y="444500"/>
                </a:lnTo>
                <a:lnTo>
                  <a:pt x="1005519" y="406400"/>
                </a:lnTo>
                <a:lnTo>
                  <a:pt x="1028922" y="355321"/>
                </a:lnTo>
                <a:lnTo>
                  <a:pt x="1032836" y="368300"/>
                </a:lnTo>
                <a:lnTo>
                  <a:pt x="1040634" y="419100"/>
                </a:lnTo>
                <a:lnTo>
                  <a:pt x="1056532" y="457200"/>
                </a:lnTo>
                <a:lnTo>
                  <a:pt x="1070856" y="474948"/>
                </a:lnTo>
                <a:lnTo>
                  <a:pt x="1071340" y="495300"/>
                </a:lnTo>
                <a:lnTo>
                  <a:pt x="1070804" y="546100"/>
                </a:lnTo>
                <a:lnTo>
                  <a:pt x="1068759" y="596900"/>
                </a:lnTo>
                <a:lnTo>
                  <a:pt x="1065439" y="647700"/>
                </a:lnTo>
                <a:lnTo>
                  <a:pt x="1061077" y="698500"/>
                </a:lnTo>
                <a:lnTo>
                  <a:pt x="1055908" y="749300"/>
                </a:lnTo>
                <a:lnTo>
                  <a:pt x="1050165" y="800100"/>
                </a:lnTo>
                <a:lnTo>
                  <a:pt x="1044083" y="850900"/>
                </a:lnTo>
                <a:lnTo>
                  <a:pt x="1037895" y="914400"/>
                </a:lnTo>
                <a:lnTo>
                  <a:pt x="1031836" y="965200"/>
                </a:lnTo>
                <a:lnTo>
                  <a:pt x="1026139" y="1016000"/>
                </a:lnTo>
                <a:lnTo>
                  <a:pt x="1021039" y="1066800"/>
                </a:lnTo>
                <a:lnTo>
                  <a:pt x="1017178" y="1104900"/>
                </a:lnTo>
                <a:lnTo>
                  <a:pt x="1014305" y="1155700"/>
                </a:lnTo>
                <a:lnTo>
                  <a:pt x="1012646" y="1206500"/>
                </a:lnTo>
                <a:lnTo>
                  <a:pt x="1012428" y="1257300"/>
                </a:lnTo>
                <a:lnTo>
                  <a:pt x="1013721" y="1302591"/>
                </a:lnTo>
                <a:lnTo>
                  <a:pt x="1006036" y="1320800"/>
                </a:lnTo>
                <a:lnTo>
                  <a:pt x="988961" y="1371600"/>
                </a:lnTo>
                <a:lnTo>
                  <a:pt x="970759" y="1409700"/>
                </a:lnTo>
                <a:lnTo>
                  <a:pt x="951301" y="1460500"/>
                </a:lnTo>
                <a:lnTo>
                  <a:pt x="930454" y="1498600"/>
                </a:lnTo>
                <a:lnTo>
                  <a:pt x="908088" y="1549400"/>
                </a:lnTo>
                <a:lnTo>
                  <a:pt x="884071" y="1587500"/>
                </a:lnTo>
                <a:lnTo>
                  <a:pt x="858274" y="1625600"/>
                </a:lnTo>
                <a:lnTo>
                  <a:pt x="830564" y="1663700"/>
                </a:lnTo>
                <a:lnTo>
                  <a:pt x="810728" y="1689100"/>
                </a:lnTo>
                <a:close/>
              </a:path>
              <a:path w="1865629" h="1981200">
                <a:moveTo>
                  <a:pt x="1302241" y="440573"/>
                </a:moveTo>
                <a:lnTo>
                  <a:pt x="1306653" y="431800"/>
                </a:lnTo>
                <a:lnTo>
                  <a:pt x="1311391" y="403130"/>
                </a:lnTo>
                <a:lnTo>
                  <a:pt x="1324951" y="406400"/>
                </a:lnTo>
                <a:lnTo>
                  <a:pt x="1302241" y="440573"/>
                </a:lnTo>
                <a:close/>
              </a:path>
              <a:path w="1865629" h="1981200">
                <a:moveTo>
                  <a:pt x="1292591" y="459764"/>
                </a:moveTo>
                <a:lnTo>
                  <a:pt x="1299631" y="444500"/>
                </a:lnTo>
                <a:lnTo>
                  <a:pt x="1302241" y="440573"/>
                </a:lnTo>
                <a:lnTo>
                  <a:pt x="1292591" y="459764"/>
                </a:lnTo>
                <a:close/>
              </a:path>
              <a:path w="1865629" h="1981200">
                <a:moveTo>
                  <a:pt x="1261802" y="520700"/>
                </a:moveTo>
                <a:lnTo>
                  <a:pt x="1214541" y="520700"/>
                </a:lnTo>
                <a:lnTo>
                  <a:pt x="1256987" y="495300"/>
                </a:lnTo>
                <a:lnTo>
                  <a:pt x="1287495" y="469900"/>
                </a:lnTo>
                <a:lnTo>
                  <a:pt x="1292591" y="459764"/>
                </a:lnTo>
                <a:lnTo>
                  <a:pt x="1276201" y="495300"/>
                </a:lnTo>
                <a:lnTo>
                  <a:pt x="1261802" y="520700"/>
                </a:lnTo>
                <a:close/>
              </a:path>
              <a:path w="1865629" h="1981200">
                <a:moveTo>
                  <a:pt x="1013721" y="1302591"/>
                </a:moveTo>
                <a:lnTo>
                  <a:pt x="1012428" y="1257300"/>
                </a:lnTo>
                <a:lnTo>
                  <a:pt x="1012646" y="1206500"/>
                </a:lnTo>
                <a:lnTo>
                  <a:pt x="1014305" y="1155700"/>
                </a:lnTo>
                <a:lnTo>
                  <a:pt x="1017178" y="1104900"/>
                </a:lnTo>
                <a:lnTo>
                  <a:pt x="1021039" y="1066800"/>
                </a:lnTo>
                <a:lnTo>
                  <a:pt x="1026139" y="1016000"/>
                </a:lnTo>
                <a:lnTo>
                  <a:pt x="1031836" y="965200"/>
                </a:lnTo>
                <a:lnTo>
                  <a:pt x="1037895" y="914400"/>
                </a:lnTo>
                <a:lnTo>
                  <a:pt x="1044083" y="850900"/>
                </a:lnTo>
                <a:lnTo>
                  <a:pt x="1050165" y="800100"/>
                </a:lnTo>
                <a:lnTo>
                  <a:pt x="1055908" y="749300"/>
                </a:lnTo>
                <a:lnTo>
                  <a:pt x="1061077" y="698500"/>
                </a:lnTo>
                <a:lnTo>
                  <a:pt x="1065439" y="647700"/>
                </a:lnTo>
                <a:lnTo>
                  <a:pt x="1068759" y="596900"/>
                </a:lnTo>
                <a:lnTo>
                  <a:pt x="1070804" y="546100"/>
                </a:lnTo>
                <a:lnTo>
                  <a:pt x="1071340" y="495300"/>
                </a:lnTo>
                <a:lnTo>
                  <a:pt x="1070856" y="474948"/>
                </a:lnTo>
                <a:lnTo>
                  <a:pt x="1087280" y="495300"/>
                </a:lnTo>
                <a:lnTo>
                  <a:pt x="1127469" y="508000"/>
                </a:lnTo>
                <a:lnTo>
                  <a:pt x="1171692" y="520700"/>
                </a:lnTo>
                <a:lnTo>
                  <a:pt x="1261802" y="520700"/>
                </a:lnTo>
                <a:lnTo>
                  <a:pt x="1254602" y="533400"/>
                </a:lnTo>
                <a:lnTo>
                  <a:pt x="1234778" y="571500"/>
                </a:lnTo>
                <a:lnTo>
                  <a:pt x="1216670" y="622300"/>
                </a:lnTo>
                <a:lnTo>
                  <a:pt x="1200221" y="660400"/>
                </a:lnTo>
                <a:lnTo>
                  <a:pt x="1185154" y="711200"/>
                </a:lnTo>
                <a:lnTo>
                  <a:pt x="1170795" y="762000"/>
                </a:lnTo>
                <a:lnTo>
                  <a:pt x="1157013" y="800100"/>
                </a:lnTo>
                <a:lnTo>
                  <a:pt x="1143678" y="850900"/>
                </a:lnTo>
                <a:lnTo>
                  <a:pt x="1130657" y="901700"/>
                </a:lnTo>
                <a:lnTo>
                  <a:pt x="1117821" y="939800"/>
                </a:lnTo>
                <a:lnTo>
                  <a:pt x="1105038" y="990600"/>
                </a:lnTo>
                <a:lnTo>
                  <a:pt x="1092177" y="1041400"/>
                </a:lnTo>
                <a:lnTo>
                  <a:pt x="1079107" y="1092200"/>
                </a:lnTo>
                <a:lnTo>
                  <a:pt x="1065697" y="1130300"/>
                </a:lnTo>
                <a:lnTo>
                  <a:pt x="1051816" y="1181100"/>
                </a:lnTo>
                <a:lnTo>
                  <a:pt x="1037332" y="1231900"/>
                </a:lnTo>
                <a:lnTo>
                  <a:pt x="1022116" y="1282700"/>
                </a:lnTo>
                <a:lnTo>
                  <a:pt x="1013721" y="1302591"/>
                </a:lnTo>
                <a:close/>
              </a:path>
              <a:path w="1865629" h="1981200">
                <a:moveTo>
                  <a:pt x="1775793" y="1587500"/>
                </a:moveTo>
                <a:lnTo>
                  <a:pt x="1408769" y="1587500"/>
                </a:lnTo>
                <a:lnTo>
                  <a:pt x="1422173" y="1574800"/>
                </a:lnTo>
                <a:lnTo>
                  <a:pt x="1458814" y="1549400"/>
                </a:lnTo>
                <a:lnTo>
                  <a:pt x="1490264" y="1511300"/>
                </a:lnTo>
                <a:lnTo>
                  <a:pt x="1517030" y="1473200"/>
                </a:lnTo>
                <a:lnTo>
                  <a:pt x="1539621" y="1435100"/>
                </a:lnTo>
                <a:lnTo>
                  <a:pt x="1558543" y="1384300"/>
                </a:lnTo>
                <a:lnTo>
                  <a:pt x="1574304" y="1346200"/>
                </a:lnTo>
                <a:lnTo>
                  <a:pt x="1587412" y="1295400"/>
                </a:lnTo>
                <a:lnTo>
                  <a:pt x="1602198" y="1257300"/>
                </a:lnTo>
                <a:lnTo>
                  <a:pt x="1649752" y="1219200"/>
                </a:lnTo>
                <a:lnTo>
                  <a:pt x="1711352" y="1193800"/>
                </a:lnTo>
                <a:lnTo>
                  <a:pt x="1743694" y="1193800"/>
                </a:lnTo>
                <a:lnTo>
                  <a:pt x="1804017" y="1219200"/>
                </a:lnTo>
                <a:lnTo>
                  <a:pt x="1848592" y="1270000"/>
                </a:lnTo>
                <a:lnTo>
                  <a:pt x="1865503" y="1333500"/>
                </a:lnTo>
                <a:lnTo>
                  <a:pt x="1859860" y="1371600"/>
                </a:lnTo>
                <a:lnTo>
                  <a:pt x="1846316" y="1422400"/>
                </a:lnTo>
                <a:lnTo>
                  <a:pt x="1830475" y="1460500"/>
                </a:lnTo>
                <a:lnTo>
                  <a:pt x="1812218" y="1511300"/>
                </a:lnTo>
                <a:lnTo>
                  <a:pt x="1791425" y="1562100"/>
                </a:lnTo>
                <a:lnTo>
                  <a:pt x="1775793" y="1587500"/>
                </a:lnTo>
                <a:close/>
              </a:path>
            </a:pathLst>
          </a:custGeom>
          <a:solidFill>
            <a:srgbClr val="C4981B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9268" y="3946728"/>
            <a:ext cx="1401559" cy="14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1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315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Aparajita</vt:lpstr>
      <vt:lpstr>Arial</vt:lpstr>
      <vt:lpstr>Calibri</vt:lpstr>
      <vt:lpstr>Calibri Light</vt:lpstr>
      <vt:lpstr>Lucida Sans Unicode</vt:lpstr>
      <vt:lpstr>Tahoma</vt:lpstr>
      <vt:lpstr>Trebuchet MS</vt:lpstr>
      <vt:lpstr>Verdana</vt:lpstr>
      <vt:lpstr>Office Theme</vt:lpstr>
      <vt:lpstr>Motion Detection  based Surveillance</vt:lpstr>
      <vt:lpstr>OBJECTIVE</vt:lpstr>
      <vt:lpstr>PROJECT OVERVIEW</vt:lpstr>
      <vt:lpstr>Block Diagram</vt:lpstr>
      <vt:lpstr>PowerPoint Presentation</vt:lpstr>
      <vt:lpstr>Description of Components</vt:lpstr>
      <vt:lpstr>APPLICATIONS</vt:lpstr>
      <vt:lpstr>Computer vision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Sanjana S</dc:creator>
  <cp:lastModifiedBy>Sanjana S</cp:lastModifiedBy>
  <cp:revision>3</cp:revision>
  <dcterms:created xsi:type="dcterms:W3CDTF">2022-03-24T10:54:50Z</dcterms:created>
  <dcterms:modified xsi:type="dcterms:W3CDTF">2022-03-24T12:52:13Z</dcterms:modified>
</cp:coreProperties>
</file>