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2"/>
  </p:notesMasterIdLst>
  <p:sldIdLst>
    <p:sldId id="256" r:id="rId2"/>
    <p:sldId id="258" r:id="rId3"/>
    <p:sldId id="259" r:id="rId4"/>
    <p:sldId id="260" r:id="rId5"/>
    <p:sldId id="261" r:id="rId6"/>
    <p:sldId id="262" r:id="rId7"/>
    <p:sldId id="263" r:id="rId8"/>
    <p:sldId id="265"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na S" userId="ac22a7c0a9bcca1e" providerId="LiveId" clId="{F6D5EE17-E67A-43AF-8DC0-AC5D83FAFF88}"/>
    <pc:docChg chg="undo custSel addSld delSld modSld sldOrd">
      <pc:chgData name="Sanjana S" userId="ac22a7c0a9bcca1e" providerId="LiveId" clId="{F6D5EE17-E67A-43AF-8DC0-AC5D83FAFF88}" dt="2022-04-07T15:17:32.912" v="2120" actId="20577"/>
      <pc:docMkLst>
        <pc:docMk/>
      </pc:docMkLst>
      <pc:sldChg chg="addSp modSp mod">
        <pc:chgData name="Sanjana S" userId="ac22a7c0a9bcca1e" providerId="LiveId" clId="{F6D5EE17-E67A-43AF-8DC0-AC5D83FAFF88}" dt="2022-04-07T15:13:12.067" v="2119" actId="20577"/>
        <pc:sldMkLst>
          <pc:docMk/>
          <pc:sldMk cId="2875807461" sldId="256"/>
        </pc:sldMkLst>
        <pc:spChg chg="mod">
          <ac:chgData name="Sanjana S" userId="ac22a7c0a9bcca1e" providerId="LiveId" clId="{F6D5EE17-E67A-43AF-8DC0-AC5D83FAFF88}" dt="2022-04-07T15:12:52.082" v="2099" actId="20577"/>
          <ac:spMkLst>
            <pc:docMk/>
            <pc:sldMk cId="2875807461" sldId="256"/>
            <ac:spMk id="2" creationId="{BDF66A21-B7B5-4C46-B0BD-65139F58C954}"/>
          </ac:spMkLst>
        </pc:spChg>
        <pc:spChg chg="add mod">
          <ac:chgData name="Sanjana S" userId="ac22a7c0a9bcca1e" providerId="LiveId" clId="{F6D5EE17-E67A-43AF-8DC0-AC5D83FAFF88}" dt="2022-04-07T15:13:12.067" v="2119" actId="20577"/>
          <ac:spMkLst>
            <pc:docMk/>
            <pc:sldMk cId="2875807461" sldId="256"/>
            <ac:spMk id="3" creationId="{6D08347F-DA11-469B-A135-7771E6F902CE}"/>
          </ac:spMkLst>
        </pc:spChg>
      </pc:sldChg>
      <pc:sldChg chg="modSp mod">
        <pc:chgData name="Sanjana S" userId="ac22a7c0a9bcca1e" providerId="LiveId" clId="{F6D5EE17-E67A-43AF-8DC0-AC5D83FAFF88}" dt="2022-04-07T15:17:32.912" v="2120" actId="20577"/>
        <pc:sldMkLst>
          <pc:docMk/>
          <pc:sldMk cId="429104022" sldId="258"/>
        </pc:sldMkLst>
        <pc:spChg chg="mod">
          <ac:chgData name="Sanjana S" userId="ac22a7c0a9bcca1e" providerId="LiveId" clId="{F6D5EE17-E67A-43AF-8DC0-AC5D83FAFF88}" dt="2022-04-07T15:17:32.912" v="2120" actId="20577"/>
          <ac:spMkLst>
            <pc:docMk/>
            <pc:sldMk cId="429104022" sldId="258"/>
            <ac:spMk id="2" creationId="{C7BB754E-D065-41D2-9BE2-5ABF5135A828}"/>
          </ac:spMkLst>
        </pc:spChg>
      </pc:sldChg>
      <pc:sldChg chg="delSp modSp new mod">
        <pc:chgData name="Sanjana S" userId="ac22a7c0a9bcca1e" providerId="LiveId" clId="{F6D5EE17-E67A-43AF-8DC0-AC5D83FAFF88}" dt="2022-04-07T14:42:44.758" v="954" actId="20577"/>
        <pc:sldMkLst>
          <pc:docMk/>
          <pc:sldMk cId="1175293504" sldId="259"/>
        </pc:sldMkLst>
        <pc:spChg chg="mod">
          <ac:chgData name="Sanjana S" userId="ac22a7c0a9bcca1e" providerId="LiveId" clId="{F6D5EE17-E67A-43AF-8DC0-AC5D83FAFF88}" dt="2022-04-07T14:42:44.758" v="954" actId="20577"/>
          <ac:spMkLst>
            <pc:docMk/>
            <pc:sldMk cId="1175293504" sldId="259"/>
            <ac:spMk id="2" creationId="{55D69A26-4518-49A4-835B-896F2DB3DEFB}"/>
          </ac:spMkLst>
        </pc:spChg>
        <pc:spChg chg="del">
          <ac:chgData name="Sanjana S" userId="ac22a7c0a9bcca1e" providerId="LiveId" clId="{F6D5EE17-E67A-43AF-8DC0-AC5D83FAFF88}" dt="2022-04-07T13:36:10.820" v="26" actId="21"/>
          <ac:spMkLst>
            <pc:docMk/>
            <pc:sldMk cId="1175293504" sldId="259"/>
            <ac:spMk id="3" creationId="{CF471BCA-FED0-4825-8B8D-E608DF2AB9CE}"/>
          </ac:spMkLst>
        </pc:spChg>
      </pc:sldChg>
      <pc:sldChg chg="addSp delSp modSp new mod">
        <pc:chgData name="Sanjana S" userId="ac22a7c0a9bcca1e" providerId="LiveId" clId="{F6D5EE17-E67A-43AF-8DC0-AC5D83FAFF88}" dt="2022-04-07T14:24:20.278" v="359" actId="14100"/>
        <pc:sldMkLst>
          <pc:docMk/>
          <pc:sldMk cId="1191274554" sldId="260"/>
        </pc:sldMkLst>
        <pc:spChg chg="mod">
          <ac:chgData name="Sanjana S" userId="ac22a7c0a9bcca1e" providerId="LiveId" clId="{F6D5EE17-E67A-43AF-8DC0-AC5D83FAFF88}" dt="2022-04-07T14:24:20.278" v="359" actId="14100"/>
          <ac:spMkLst>
            <pc:docMk/>
            <pc:sldMk cId="1191274554" sldId="260"/>
            <ac:spMk id="2" creationId="{A6CE136F-F950-41B0-95F1-CDF02C03AB73}"/>
          </ac:spMkLst>
        </pc:spChg>
        <pc:spChg chg="mod">
          <ac:chgData name="Sanjana S" userId="ac22a7c0a9bcca1e" providerId="LiveId" clId="{F6D5EE17-E67A-43AF-8DC0-AC5D83FAFF88}" dt="2022-04-07T14:01:58.901" v="209" actId="20577"/>
          <ac:spMkLst>
            <pc:docMk/>
            <pc:sldMk cId="1191274554" sldId="260"/>
            <ac:spMk id="3" creationId="{91D9F71B-157B-45C2-B560-E1CF12795DEB}"/>
          </ac:spMkLst>
        </pc:spChg>
        <pc:picChg chg="add del">
          <ac:chgData name="Sanjana S" userId="ac22a7c0a9bcca1e" providerId="LiveId" clId="{F6D5EE17-E67A-43AF-8DC0-AC5D83FAFF88}" dt="2022-04-07T14:00:42.389" v="96" actId="21"/>
          <ac:picMkLst>
            <pc:docMk/>
            <pc:sldMk cId="1191274554" sldId="260"/>
            <ac:picMk id="5" creationId="{FB4E71CC-788A-41D7-9007-FC908F4B6FF2}"/>
          </ac:picMkLst>
        </pc:picChg>
        <pc:picChg chg="add mod">
          <ac:chgData name="Sanjana S" userId="ac22a7c0a9bcca1e" providerId="LiveId" clId="{F6D5EE17-E67A-43AF-8DC0-AC5D83FAFF88}" dt="2022-04-07T14:00:58.548" v="99" actId="1076"/>
          <ac:picMkLst>
            <pc:docMk/>
            <pc:sldMk cId="1191274554" sldId="260"/>
            <ac:picMk id="7" creationId="{86205548-0F48-47F9-A6A6-CD8794BD90F3}"/>
          </ac:picMkLst>
        </pc:picChg>
      </pc:sldChg>
      <pc:sldChg chg="delSp modSp new mod">
        <pc:chgData name="Sanjana S" userId="ac22a7c0a9bcca1e" providerId="LiveId" clId="{F6D5EE17-E67A-43AF-8DC0-AC5D83FAFF88}" dt="2022-04-07T14:33:26.172" v="623" actId="20577"/>
        <pc:sldMkLst>
          <pc:docMk/>
          <pc:sldMk cId="1876091691" sldId="261"/>
        </pc:sldMkLst>
        <pc:spChg chg="mod">
          <ac:chgData name="Sanjana S" userId="ac22a7c0a9bcca1e" providerId="LiveId" clId="{F6D5EE17-E67A-43AF-8DC0-AC5D83FAFF88}" dt="2022-04-07T14:33:26.172" v="623" actId="20577"/>
          <ac:spMkLst>
            <pc:docMk/>
            <pc:sldMk cId="1876091691" sldId="261"/>
            <ac:spMk id="2" creationId="{D7A258DB-C4BF-4F93-BE43-2874A45A3AD0}"/>
          </ac:spMkLst>
        </pc:spChg>
        <pc:spChg chg="del">
          <ac:chgData name="Sanjana S" userId="ac22a7c0a9bcca1e" providerId="LiveId" clId="{F6D5EE17-E67A-43AF-8DC0-AC5D83FAFF88}" dt="2022-04-07T14:28:48.241" v="486" actId="21"/>
          <ac:spMkLst>
            <pc:docMk/>
            <pc:sldMk cId="1876091691" sldId="261"/>
            <ac:spMk id="3" creationId="{6D36CE98-B4FA-480E-A74E-25ABBEDA5CF2}"/>
          </ac:spMkLst>
        </pc:spChg>
      </pc:sldChg>
      <pc:sldChg chg="delSp modSp new mod">
        <pc:chgData name="Sanjana S" userId="ac22a7c0a9bcca1e" providerId="LiveId" clId="{F6D5EE17-E67A-43AF-8DC0-AC5D83FAFF88}" dt="2022-04-07T14:37:59.848" v="840" actId="20577"/>
        <pc:sldMkLst>
          <pc:docMk/>
          <pc:sldMk cId="2885180757" sldId="262"/>
        </pc:sldMkLst>
        <pc:spChg chg="mod">
          <ac:chgData name="Sanjana S" userId="ac22a7c0a9bcca1e" providerId="LiveId" clId="{F6D5EE17-E67A-43AF-8DC0-AC5D83FAFF88}" dt="2022-04-07T14:37:59.848" v="840" actId="20577"/>
          <ac:spMkLst>
            <pc:docMk/>
            <pc:sldMk cId="2885180757" sldId="262"/>
            <ac:spMk id="2" creationId="{8DDB30CA-F7DA-48A1-AB46-36457A0A9A19}"/>
          </ac:spMkLst>
        </pc:spChg>
        <pc:spChg chg="del">
          <ac:chgData name="Sanjana S" userId="ac22a7c0a9bcca1e" providerId="LiveId" clId="{F6D5EE17-E67A-43AF-8DC0-AC5D83FAFF88}" dt="2022-04-07T14:33:33.375" v="624" actId="21"/>
          <ac:spMkLst>
            <pc:docMk/>
            <pc:sldMk cId="2885180757" sldId="262"/>
            <ac:spMk id="3" creationId="{2CB72179-63F9-43FA-A203-8187E2B662F7}"/>
          </ac:spMkLst>
        </pc:spChg>
      </pc:sldChg>
      <pc:sldChg chg="delSp modSp new mod">
        <pc:chgData name="Sanjana S" userId="ac22a7c0a9bcca1e" providerId="LiveId" clId="{F6D5EE17-E67A-43AF-8DC0-AC5D83FAFF88}" dt="2022-04-07T15:00:43.243" v="1846" actId="113"/>
        <pc:sldMkLst>
          <pc:docMk/>
          <pc:sldMk cId="3510568619" sldId="263"/>
        </pc:sldMkLst>
        <pc:spChg chg="mod">
          <ac:chgData name="Sanjana S" userId="ac22a7c0a9bcca1e" providerId="LiveId" clId="{F6D5EE17-E67A-43AF-8DC0-AC5D83FAFF88}" dt="2022-04-07T15:00:43.243" v="1846" actId="113"/>
          <ac:spMkLst>
            <pc:docMk/>
            <pc:sldMk cId="3510568619" sldId="263"/>
            <ac:spMk id="2" creationId="{73001F8A-D6CD-4A28-981F-F5872BFCC754}"/>
          </ac:spMkLst>
        </pc:spChg>
        <pc:spChg chg="del mod">
          <ac:chgData name="Sanjana S" userId="ac22a7c0a9bcca1e" providerId="LiveId" clId="{F6D5EE17-E67A-43AF-8DC0-AC5D83FAFF88}" dt="2022-04-07T14:38:43.868" v="853" actId="21"/>
          <ac:spMkLst>
            <pc:docMk/>
            <pc:sldMk cId="3510568619" sldId="263"/>
            <ac:spMk id="3" creationId="{F29B3CF4-147C-45D5-BF02-FA53D6F62835}"/>
          </ac:spMkLst>
        </pc:spChg>
      </pc:sldChg>
      <pc:sldChg chg="modSp new del mod">
        <pc:chgData name="Sanjana S" userId="ac22a7c0a9bcca1e" providerId="LiveId" clId="{F6D5EE17-E67A-43AF-8DC0-AC5D83FAFF88}" dt="2022-04-07T14:54:34.875" v="1776" actId="2696"/>
        <pc:sldMkLst>
          <pc:docMk/>
          <pc:sldMk cId="1655468496" sldId="264"/>
        </pc:sldMkLst>
        <pc:spChg chg="mod">
          <ac:chgData name="Sanjana S" userId="ac22a7c0a9bcca1e" providerId="LiveId" clId="{F6D5EE17-E67A-43AF-8DC0-AC5D83FAFF88}" dt="2022-04-07T14:46:21.690" v="1071" actId="20577"/>
          <ac:spMkLst>
            <pc:docMk/>
            <pc:sldMk cId="1655468496" sldId="264"/>
            <ac:spMk id="2" creationId="{0AA6E60B-9114-41D3-B330-D6F9BCA6086A}"/>
          </ac:spMkLst>
        </pc:spChg>
      </pc:sldChg>
      <pc:sldChg chg="delSp modSp new mod">
        <pc:chgData name="Sanjana S" userId="ac22a7c0a9bcca1e" providerId="LiveId" clId="{F6D5EE17-E67A-43AF-8DC0-AC5D83FAFF88}" dt="2022-04-07T14:58:00.832" v="1842" actId="21"/>
        <pc:sldMkLst>
          <pc:docMk/>
          <pc:sldMk cId="1832878051" sldId="264"/>
        </pc:sldMkLst>
        <pc:spChg chg="mod">
          <ac:chgData name="Sanjana S" userId="ac22a7c0a9bcca1e" providerId="LiveId" clId="{F6D5EE17-E67A-43AF-8DC0-AC5D83FAFF88}" dt="2022-04-07T14:57:54.244" v="1841" actId="20577"/>
          <ac:spMkLst>
            <pc:docMk/>
            <pc:sldMk cId="1832878051" sldId="264"/>
            <ac:spMk id="2" creationId="{1E31E606-1926-4286-95A6-0EE612CD410E}"/>
          </ac:spMkLst>
        </pc:spChg>
        <pc:spChg chg="del">
          <ac:chgData name="Sanjana S" userId="ac22a7c0a9bcca1e" providerId="LiveId" clId="{F6D5EE17-E67A-43AF-8DC0-AC5D83FAFF88}" dt="2022-04-07T14:58:00.832" v="1842" actId="21"/>
          <ac:spMkLst>
            <pc:docMk/>
            <pc:sldMk cId="1832878051" sldId="264"/>
            <ac:spMk id="3" creationId="{A6B4D81A-21BD-4E3C-A082-682FFFC76471}"/>
          </ac:spMkLst>
        </pc:spChg>
      </pc:sldChg>
      <pc:sldChg chg="delSp modSp new mod ord">
        <pc:chgData name="Sanjana S" userId="ac22a7c0a9bcca1e" providerId="LiveId" clId="{F6D5EE17-E67A-43AF-8DC0-AC5D83FAFF88}" dt="2022-04-07T15:08:45.750" v="2073" actId="21"/>
        <pc:sldMkLst>
          <pc:docMk/>
          <pc:sldMk cId="2039896752" sldId="265"/>
        </pc:sldMkLst>
        <pc:spChg chg="mod">
          <ac:chgData name="Sanjana S" userId="ac22a7c0a9bcca1e" providerId="LiveId" clId="{F6D5EE17-E67A-43AF-8DC0-AC5D83FAFF88}" dt="2022-04-07T15:07:37.250" v="2072" actId="20577"/>
          <ac:spMkLst>
            <pc:docMk/>
            <pc:sldMk cId="2039896752" sldId="265"/>
            <ac:spMk id="2" creationId="{9A734ABD-09D8-4809-9F72-71A230B49C69}"/>
          </ac:spMkLst>
        </pc:spChg>
        <pc:spChg chg="del">
          <ac:chgData name="Sanjana S" userId="ac22a7c0a9bcca1e" providerId="LiveId" clId="{F6D5EE17-E67A-43AF-8DC0-AC5D83FAFF88}" dt="2022-04-07T15:08:45.750" v="2073" actId="21"/>
          <ac:spMkLst>
            <pc:docMk/>
            <pc:sldMk cId="2039896752" sldId="265"/>
            <ac:spMk id="3" creationId="{35F14D72-CCD6-4BBA-902E-CE79F0089E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40821-0092-42BB-A345-13D0D325501A}" type="datetimeFigureOut">
              <a:rPr lang="en-IN" smtClean="0"/>
              <a:t>07-04-2022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D0D59-61D5-45E1-9BE7-F859C250CA04}" type="slidenum">
              <a:rPr lang="en-IN" smtClean="0"/>
              <a:t>‹#›</a:t>
            </a:fld>
            <a:endParaRPr lang="en-IN"/>
          </a:p>
        </p:txBody>
      </p:sp>
    </p:spTree>
    <p:extLst>
      <p:ext uri="{BB962C8B-B14F-4D97-AF65-F5344CB8AC3E}">
        <p14:creationId xmlns:p14="http://schemas.microsoft.com/office/powerpoint/2010/main" val="2136600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4/8/2022</a:t>
            </a:r>
            <a:endParaRPr lang="en-US" dirty="0"/>
          </a:p>
        </p:txBody>
      </p:sp>
      <p:sp>
        <p:nvSpPr>
          <p:cNvPr id="5" name="Footer Placeholder 4"/>
          <p:cNvSpPr>
            <a:spLocks noGrp="1"/>
          </p:cNvSpPr>
          <p:nvPr>
            <p:ph type="ftr" sz="quarter" idx="11"/>
          </p:nvPr>
        </p:nvSpPr>
        <p:spPr/>
        <p:txBody>
          <a:bodyPr/>
          <a:lstStyle/>
          <a:p>
            <a:r>
              <a:rPr lang="en-US"/>
              <a:t>Review-1</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4/8/2022</a:t>
            </a:r>
            <a:endParaRPr lang="en-US" dirty="0"/>
          </a:p>
        </p:txBody>
      </p:sp>
      <p:sp>
        <p:nvSpPr>
          <p:cNvPr id="5" name="Footer Placeholder 4"/>
          <p:cNvSpPr>
            <a:spLocks noGrp="1"/>
          </p:cNvSpPr>
          <p:nvPr>
            <p:ph type="ftr" sz="quarter" idx="11"/>
          </p:nvPr>
        </p:nvSpPr>
        <p:spPr/>
        <p:txBody>
          <a:bodyPr/>
          <a:lstStyle/>
          <a:p>
            <a:r>
              <a:rPr lang="en-US"/>
              <a:t>Review-1</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4/8/2022</a:t>
            </a:r>
            <a:endParaRPr lang="en-US" dirty="0"/>
          </a:p>
        </p:txBody>
      </p:sp>
      <p:sp>
        <p:nvSpPr>
          <p:cNvPr id="5" name="Footer Placeholder 4"/>
          <p:cNvSpPr>
            <a:spLocks noGrp="1"/>
          </p:cNvSpPr>
          <p:nvPr>
            <p:ph type="ftr" sz="quarter" idx="11"/>
          </p:nvPr>
        </p:nvSpPr>
        <p:spPr/>
        <p:txBody>
          <a:bodyPr/>
          <a:lstStyle/>
          <a:p>
            <a:r>
              <a:rPr lang="en-US"/>
              <a:t>Review-1</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4/8/2022</a:t>
            </a:r>
            <a:endParaRPr lang="en-US" dirty="0"/>
          </a:p>
        </p:txBody>
      </p:sp>
      <p:sp>
        <p:nvSpPr>
          <p:cNvPr id="5" name="Footer Placeholder 4"/>
          <p:cNvSpPr>
            <a:spLocks noGrp="1"/>
          </p:cNvSpPr>
          <p:nvPr>
            <p:ph type="ftr" sz="quarter" idx="11"/>
          </p:nvPr>
        </p:nvSpPr>
        <p:spPr/>
        <p:txBody>
          <a:bodyPr/>
          <a:lstStyle/>
          <a:p>
            <a:r>
              <a:rPr lang="en-US"/>
              <a:t>Review-1</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r>
              <a:rPr lang="en-US"/>
              <a:t>4/8/2022</a:t>
            </a:r>
            <a:endParaRPr lang="en-US" dirty="0"/>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r>
              <a:rPr lang="en-US"/>
              <a:t>Review-1</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4/8/2022</a:t>
            </a:r>
            <a:endParaRPr lang="en-US" dirty="0"/>
          </a:p>
        </p:txBody>
      </p:sp>
      <p:sp>
        <p:nvSpPr>
          <p:cNvPr id="6" name="Footer Placeholder 5"/>
          <p:cNvSpPr>
            <a:spLocks noGrp="1"/>
          </p:cNvSpPr>
          <p:nvPr>
            <p:ph type="ftr" sz="quarter" idx="11"/>
          </p:nvPr>
        </p:nvSpPr>
        <p:spPr/>
        <p:txBody>
          <a:bodyPr/>
          <a:lstStyle/>
          <a:p>
            <a:r>
              <a:rPr lang="en-US"/>
              <a:t>Review-1</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4/8/2022</a:t>
            </a:r>
            <a:endParaRPr lang="en-US" dirty="0"/>
          </a:p>
        </p:txBody>
      </p:sp>
      <p:sp>
        <p:nvSpPr>
          <p:cNvPr id="8" name="Footer Placeholder 7"/>
          <p:cNvSpPr>
            <a:spLocks noGrp="1"/>
          </p:cNvSpPr>
          <p:nvPr>
            <p:ph type="ftr" sz="quarter" idx="11"/>
          </p:nvPr>
        </p:nvSpPr>
        <p:spPr/>
        <p:txBody>
          <a:bodyPr/>
          <a:lstStyle/>
          <a:p>
            <a:r>
              <a:rPr lang="en-US"/>
              <a:t>Review-1</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4/8/2022</a:t>
            </a:r>
            <a:endParaRPr lang="en-US" dirty="0"/>
          </a:p>
        </p:txBody>
      </p:sp>
      <p:sp>
        <p:nvSpPr>
          <p:cNvPr id="4" name="Footer Placeholder 3"/>
          <p:cNvSpPr>
            <a:spLocks noGrp="1"/>
          </p:cNvSpPr>
          <p:nvPr>
            <p:ph type="ftr" sz="quarter" idx="11"/>
          </p:nvPr>
        </p:nvSpPr>
        <p:spPr/>
        <p:txBody>
          <a:bodyPr/>
          <a:lstStyle/>
          <a:p>
            <a:r>
              <a:rPr lang="en-US"/>
              <a:t>Review-1</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4/8/2022</a:t>
            </a:r>
            <a:endParaRPr lang="en-US" dirty="0"/>
          </a:p>
        </p:txBody>
      </p:sp>
      <p:sp>
        <p:nvSpPr>
          <p:cNvPr id="3" name="Footer Placeholder 2"/>
          <p:cNvSpPr>
            <a:spLocks noGrp="1"/>
          </p:cNvSpPr>
          <p:nvPr>
            <p:ph type="ftr" sz="quarter" idx="11"/>
          </p:nvPr>
        </p:nvSpPr>
        <p:spPr/>
        <p:txBody>
          <a:bodyPr/>
          <a:lstStyle/>
          <a:p>
            <a:r>
              <a:rPr lang="en-US"/>
              <a:t>Review-1</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4/8/2022</a:t>
            </a:r>
            <a:endParaRPr lang="en-US" dirty="0"/>
          </a:p>
        </p:txBody>
      </p:sp>
      <p:sp>
        <p:nvSpPr>
          <p:cNvPr id="6" name="Footer Placeholder 5"/>
          <p:cNvSpPr>
            <a:spLocks noGrp="1"/>
          </p:cNvSpPr>
          <p:nvPr>
            <p:ph type="ftr" sz="quarter" idx="11"/>
          </p:nvPr>
        </p:nvSpPr>
        <p:spPr/>
        <p:txBody>
          <a:bodyPr/>
          <a:lstStyle/>
          <a:p>
            <a:r>
              <a:rPr lang="en-US"/>
              <a:t>Review-1</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r>
              <a:rPr lang="en-US"/>
              <a:t>4/8/2022</a:t>
            </a:r>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r>
              <a:rPr lang="en-US"/>
              <a:t>4/8/2022</a:t>
            </a:r>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r>
              <a:rPr lang="en-US"/>
              <a:t>Review-1</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66A21-B7B5-4C46-B0BD-65139F58C954}"/>
              </a:ext>
            </a:extLst>
          </p:cNvPr>
          <p:cNvSpPr>
            <a:spLocks noGrp="1"/>
          </p:cNvSpPr>
          <p:nvPr>
            <p:ph type="ctrTitle"/>
          </p:nvPr>
        </p:nvSpPr>
        <p:spPr/>
        <p:txBody>
          <a:bodyPr/>
          <a:lstStyle/>
          <a:p>
            <a:r>
              <a:rPr lang="en-IN" dirty="0"/>
              <a:t>Motion Detection based Surveillance System</a:t>
            </a:r>
          </a:p>
        </p:txBody>
      </p:sp>
      <p:sp>
        <p:nvSpPr>
          <p:cNvPr id="3" name="TextBox 2">
            <a:extLst>
              <a:ext uri="{FF2B5EF4-FFF2-40B4-BE49-F238E27FC236}">
                <a16:creationId xmlns:a16="http://schemas.microsoft.com/office/drawing/2014/main" id="{6D08347F-DA11-469B-A135-7771E6F902CE}"/>
              </a:ext>
            </a:extLst>
          </p:cNvPr>
          <p:cNvSpPr txBox="1"/>
          <p:nvPr/>
        </p:nvSpPr>
        <p:spPr>
          <a:xfrm>
            <a:off x="5983705" y="4989095"/>
            <a:ext cx="3657600" cy="923330"/>
          </a:xfrm>
          <a:prstGeom prst="rect">
            <a:avLst/>
          </a:prstGeom>
          <a:noFill/>
        </p:spPr>
        <p:txBody>
          <a:bodyPr wrap="square" rtlCol="0">
            <a:spAutoFit/>
          </a:bodyPr>
          <a:lstStyle/>
          <a:p>
            <a:r>
              <a:rPr lang="en-US" dirty="0"/>
              <a:t>Done by:</a:t>
            </a:r>
          </a:p>
          <a:p>
            <a:r>
              <a:rPr lang="en-US" dirty="0"/>
              <a:t>S.Sanjana-2019PECCS176</a:t>
            </a:r>
          </a:p>
          <a:p>
            <a:r>
              <a:rPr lang="en-US" dirty="0"/>
              <a:t>S.Sofiya-2019PECCS192</a:t>
            </a:r>
            <a:endParaRPr lang="en-IN" dirty="0"/>
          </a:p>
        </p:txBody>
      </p:sp>
      <p:sp>
        <p:nvSpPr>
          <p:cNvPr id="4" name="Date Placeholder 3">
            <a:extLst>
              <a:ext uri="{FF2B5EF4-FFF2-40B4-BE49-F238E27FC236}">
                <a16:creationId xmlns:a16="http://schemas.microsoft.com/office/drawing/2014/main" id="{ECC4951E-51E5-47A3-9752-312A16733622}"/>
              </a:ext>
            </a:extLst>
          </p:cNvPr>
          <p:cNvSpPr>
            <a:spLocks noGrp="1"/>
          </p:cNvSpPr>
          <p:nvPr>
            <p:ph type="dt" sz="half" idx="10"/>
          </p:nvPr>
        </p:nvSpPr>
        <p:spPr/>
        <p:txBody>
          <a:bodyPr/>
          <a:lstStyle/>
          <a:p>
            <a:r>
              <a:rPr lang="en-US"/>
              <a:t>4/8/2022</a:t>
            </a:r>
            <a:endParaRPr lang="en-US" dirty="0"/>
          </a:p>
        </p:txBody>
      </p:sp>
      <p:sp>
        <p:nvSpPr>
          <p:cNvPr id="5" name="Slide Number Placeholder 4">
            <a:extLst>
              <a:ext uri="{FF2B5EF4-FFF2-40B4-BE49-F238E27FC236}">
                <a16:creationId xmlns:a16="http://schemas.microsoft.com/office/drawing/2014/main" id="{002673E2-74C3-491B-8102-2029FF1D99DB}"/>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
        <p:nvSpPr>
          <p:cNvPr id="6" name="Footer Placeholder 5">
            <a:extLst>
              <a:ext uri="{FF2B5EF4-FFF2-40B4-BE49-F238E27FC236}">
                <a16:creationId xmlns:a16="http://schemas.microsoft.com/office/drawing/2014/main" id="{9D8381B2-BE69-4370-9180-6D67C8DB73D5}"/>
              </a:ext>
            </a:extLst>
          </p:cNvPr>
          <p:cNvSpPr>
            <a:spLocks noGrp="1"/>
          </p:cNvSpPr>
          <p:nvPr>
            <p:ph type="ftr" sz="quarter" idx="11"/>
          </p:nvPr>
        </p:nvSpPr>
        <p:spPr/>
        <p:txBody>
          <a:bodyPr/>
          <a:lstStyle/>
          <a:p>
            <a:r>
              <a:rPr lang="en-US"/>
              <a:t>Review-1</a:t>
            </a:r>
            <a:endParaRPr lang="en-US" dirty="0"/>
          </a:p>
        </p:txBody>
      </p:sp>
    </p:spTree>
    <p:extLst>
      <p:ext uri="{BB962C8B-B14F-4D97-AF65-F5344CB8AC3E}">
        <p14:creationId xmlns:p14="http://schemas.microsoft.com/office/powerpoint/2010/main" val="2875807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6834C3F-22BF-45B4-8AD0-2C8E1717F993}"/>
              </a:ext>
            </a:extLst>
          </p:cNvPr>
          <p:cNvSpPr txBox="1"/>
          <p:nvPr/>
        </p:nvSpPr>
        <p:spPr>
          <a:xfrm>
            <a:off x="2070847" y="2132455"/>
            <a:ext cx="9520518" cy="1323439"/>
          </a:xfrm>
          <a:prstGeom prst="rect">
            <a:avLst/>
          </a:prstGeom>
          <a:noFill/>
        </p:spPr>
        <p:txBody>
          <a:bodyPr wrap="square" rtlCol="0">
            <a:spAutoFit/>
          </a:bodyPr>
          <a:lstStyle/>
          <a:p>
            <a:r>
              <a:rPr lang="en-IN" sz="8000" b="1" dirty="0">
                <a:solidFill>
                  <a:schemeClr val="accent4">
                    <a:lumMod val="75000"/>
                  </a:schemeClr>
                </a:solidFill>
                <a:latin typeface="+mj-lt"/>
              </a:rPr>
              <a:t>THANK YOU!</a:t>
            </a:r>
          </a:p>
        </p:txBody>
      </p:sp>
      <p:sp>
        <p:nvSpPr>
          <p:cNvPr id="2" name="Date Placeholder 1">
            <a:extLst>
              <a:ext uri="{FF2B5EF4-FFF2-40B4-BE49-F238E27FC236}">
                <a16:creationId xmlns:a16="http://schemas.microsoft.com/office/drawing/2014/main" id="{D8C7774B-0001-4127-8E59-E2F0E80C887F}"/>
              </a:ext>
            </a:extLst>
          </p:cNvPr>
          <p:cNvSpPr>
            <a:spLocks noGrp="1"/>
          </p:cNvSpPr>
          <p:nvPr>
            <p:ph type="dt" sz="half" idx="10"/>
          </p:nvPr>
        </p:nvSpPr>
        <p:spPr/>
        <p:txBody>
          <a:bodyPr/>
          <a:lstStyle/>
          <a:p>
            <a:r>
              <a:rPr lang="en-US"/>
              <a:t>4/8/2022</a:t>
            </a:r>
            <a:endParaRPr lang="en-US" dirty="0"/>
          </a:p>
        </p:txBody>
      </p:sp>
      <p:sp>
        <p:nvSpPr>
          <p:cNvPr id="3" name="Slide Number Placeholder 2">
            <a:extLst>
              <a:ext uri="{FF2B5EF4-FFF2-40B4-BE49-F238E27FC236}">
                <a16:creationId xmlns:a16="http://schemas.microsoft.com/office/drawing/2014/main" id="{CD0CEA4D-775A-46CD-8757-811505BF8203}"/>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
        <p:nvSpPr>
          <p:cNvPr id="4" name="Footer Placeholder 3">
            <a:extLst>
              <a:ext uri="{FF2B5EF4-FFF2-40B4-BE49-F238E27FC236}">
                <a16:creationId xmlns:a16="http://schemas.microsoft.com/office/drawing/2014/main" id="{80B67466-C235-4484-BBC0-8719735C04EF}"/>
              </a:ext>
            </a:extLst>
          </p:cNvPr>
          <p:cNvSpPr>
            <a:spLocks noGrp="1"/>
          </p:cNvSpPr>
          <p:nvPr>
            <p:ph type="ftr" sz="quarter" idx="11"/>
          </p:nvPr>
        </p:nvSpPr>
        <p:spPr/>
        <p:txBody>
          <a:bodyPr/>
          <a:lstStyle/>
          <a:p>
            <a:r>
              <a:rPr lang="en-US"/>
              <a:t>Review-1</a:t>
            </a:r>
            <a:endParaRPr lang="en-US" dirty="0"/>
          </a:p>
        </p:txBody>
      </p:sp>
    </p:spTree>
    <p:extLst>
      <p:ext uri="{BB962C8B-B14F-4D97-AF65-F5344CB8AC3E}">
        <p14:creationId xmlns:p14="http://schemas.microsoft.com/office/powerpoint/2010/main" val="4206593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754E-D065-41D2-9BE2-5ABF5135A828}"/>
              </a:ext>
            </a:extLst>
          </p:cNvPr>
          <p:cNvSpPr>
            <a:spLocks noGrp="1"/>
          </p:cNvSpPr>
          <p:nvPr>
            <p:ph type="title"/>
          </p:nvPr>
        </p:nvSpPr>
        <p:spPr/>
        <p:txBody>
          <a:bodyPr>
            <a:normAutofit/>
          </a:bodyPr>
          <a:lstStyle/>
          <a:p>
            <a:r>
              <a:rPr lang="en-US" sz="4000" dirty="0"/>
              <a:t>Domain: </a:t>
            </a:r>
            <a:br>
              <a:rPr lang="en-US" sz="4000" dirty="0"/>
            </a:br>
            <a:r>
              <a:rPr lang="en-US" sz="1600" dirty="0"/>
              <a:t>Our project comes under Computer Vision which is a field of artificial intelligence. Computer Vision is a process by which we can understand the images and videos how they are stored and how we can manipulate and retrieve data from them.</a:t>
            </a:r>
            <a:br>
              <a:rPr lang="en-US" sz="1600" dirty="0"/>
            </a:br>
            <a:r>
              <a:rPr lang="en-US" sz="1600" dirty="0"/>
              <a:t>We making use of OpenCV  a huge open-source library for the computer vision, machine learning and image processing.</a:t>
            </a:r>
            <a:br>
              <a:rPr lang="en-US" sz="1600" dirty="0"/>
            </a:br>
            <a:br>
              <a:rPr lang="en-US" sz="4000" dirty="0">
                <a:latin typeface="Tahoma"/>
                <a:cs typeface="Tahoma"/>
              </a:rPr>
            </a:br>
            <a:endParaRPr lang="en-IN" sz="4000" dirty="0"/>
          </a:p>
        </p:txBody>
      </p:sp>
      <p:sp>
        <p:nvSpPr>
          <p:cNvPr id="3" name="Date Placeholder 2">
            <a:extLst>
              <a:ext uri="{FF2B5EF4-FFF2-40B4-BE49-F238E27FC236}">
                <a16:creationId xmlns:a16="http://schemas.microsoft.com/office/drawing/2014/main" id="{CB55E73F-8BB3-4FA6-8894-A5760D7AD0A7}"/>
              </a:ext>
            </a:extLst>
          </p:cNvPr>
          <p:cNvSpPr>
            <a:spLocks noGrp="1"/>
          </p:cNvSpPr>
          <p:nvPr>
            <p:ph type="dt" sz="half" idx="10"/>
          </p:nvPr>
        </p:nvSpPr>
        <p:spPr/>
        <p:txBody>
          <a:bodyPr/>
          <a:lstStyle/>
          <a:p>
            <a:r>
              <a:rPr lang="en-US"/>
              <a:t>4/8/2022</a:t>
            </a:r>
            <a:endParaRPr lang="en-US" dirty="0"/>
          </a:p>
        </p:txBody>
      </p:sp>
      <p:sp>
        <p:nvSpPr>
          <p:cNvPr id="4" name="Slide Number Placeholder 3">
            <a:extLst>
              <a:ext uri="{FF2B5EF4-FFF2-40B4-BE49-F238E27FC236}">
                <a16:creationId xmlns:a16="http://schemas.microsoft.com/office/drawing/2014/main" id="{2CE4EEF8-E2B4-425E-9689-BDE6D3A73247}"/>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
        <p:nvSpPr>
          <p:cNvPr id="5" name="Footer Placeholder 4">
            <a:extLst>
              <a:ext uri="{FF2B5EF4-FFF2-40B4-BE49-F238E27FC236}">
                <a16:creationId xmlns:a16="http://schemas.microsoft.com/office/drawing/2014/main" id="{AB9DADD5-B1AE-48E4-BD33-F5D92A99E148}"/>
              </a:ext>
            </a:extLst>
          </p:cNvPr>
          <p:cNvSpPr>
            <a:spLocks noGrp="1"/>
          </p:cNvSpPr>
          <p:nvPr>
            <p:ph type="ftr" sz="quarter" idx="11"/>
          </p:nvPr>
        </p:nvSpPr>
        <p:spPr/>
        <p:txBody>
          <a:bodyPr/>
          <a:lstStyle/>
          <a:p>
            <a:r>
              <a:rPr lang="en-US"/>
              <a:t>Review-1</a:t>
            </a:r>
            <a:endParaRPr lang="en-US" dirty="0"/>
          </a:p>
        </p:txBody>
      </p:sp>
    </p:spTree>
    <p:extLst>
      <p:ext uri="{BB962C8B-B14F-4D97-AF65-F5344CB8AC3E}">
        <p14:creationId xmlns:p14="http://schemas.microsoft.com/office/powerpoint/2010/main" val="429104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9A26-4518-49A4-835B-896F2DB3DEFB}"/>
              </a:ext>
            </a:extLst>
          </p:cNvPr>
          <p:cNvSpPr>
            <a:spLocks noGrp="1"/>
          </p:cNvSpPr>
          <p:nvPr>
            <p:ph type="title"/>
          </p:nvPr>
        </p:nvSpPr>
        <p:spPr/>
        <p:txBody>
          <a:bodyPr>
            <a:noAutofit/>
          </a:bodyPr>
          <a:lstStyle/>
          <a:p>
            <a:r>
              <a:rPr lang="en-US" sz="2400" dirty="0"/>
              <a:t>PROBLEM DEFINITION:</a:t>
            </a:r>
            <a:br>
              <a:rPr lang="en-US" sz="2400" dirty="0"/>
            </a:br>
            <a:r>
              <a:rPr lang="en-US" sz="2400" dirty="0">
                <a:latin typeface="Bahnschrift Light SemiCondensed" panose="020B0502040204020203" pitchFamily="34" charset="0"/>
              </a:rPr>
              <a:t>This work is in the field of video surveillance including motion detection. The video surveillance is one of essential techniques for automatic video analysis to extract crucial information or relevant scenes in video surveillance systems. The aim of our work is to propose solutions for the automatic detection of moving objects in real time with a surveillance camera. The detected objects are objects that have some geometric shape (circle, ellipse, square, and rectangle)</a:t>
            </a:r>
            <a:endParaRPr lang="en-IN" sz="2400" dirty="0">
              <a:latin typeface="Bahnschrift Light SemiCondensed" panose="020B0502040204020203" pitchFamily="34" charset="0"/>
            </a:endParaRPr>
          </a:p>
        </p:txBody>
      </p:sp>
      <p:sp>
        <p:nvSpPr>
          <p:cNvPr id="3" name="Date Placeholder 2">
            <a:extLst>
              <a:ext uri="{FF2B5EF4-FFF2-40B4-BE49-F238E27FC236}">
                <a16:creationId xmlns:a16="http://schemas.microsoft.com/office/drawing/2014/main" id="{E532FA03-DA2A-4241-BB1D-F9546A12E09E}"/>
              </a:ext>
            </a:extLst>
          </p:cNvPr>
          <p:cNvSpPr>
            <a:spLocks noGrp="1"/>
          </p:cNvSpPr>
          <p:nvPr>
            <p:ph type="dt" sz="half" idx="10"/>
          </p:nvPr>
        </p:nvSpPr>
        <p:spPr/>
        <p:txBody>
          <a:bodyPr/>
          <a:lstStyle/>
          <a:p>
            <a:r>
              <a:rPr lang="en-US"/>
              <a:t>4/8/2022</a:t>
            </a:r>
            <a:endParaRPr lang="en-US" dirty="0"/>
          </a:p>
        </p:txBody>
      </p:sp>
      <p:sp>
        <p:nvSpPr>
          <p:cNvPr id="4" name="Slide Number Placeholder 3">
            <a:extLst>
              <a:ext uri="{FF2B5EF4-FFF2-40B4-BE49-F238E27FC236}">
                <a16:creationId xmlns:a16="http://schemas.microsoft.com/office/drawing/2014/main" id="{6377F2AA-27BD-434E-BF99-69E1308B4EA0}"/>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
        <p:nvSpPr>
          <p:cNvPr id="5" name="Footer Placeholder 4">
            <a:extLst>
              <a:ext uri="{FF2B5EF4-FFF2-40B4-BE49-F238E27FC236}">
                <a16:creationId xmlns:a16="http://schemas.microsoft.com/office/drawing/2014/main" id="{63E3CAFE-F705-43B6-A276-1459B6A1F17A}"/>
              </a:ext>
            </a:extLst>
          </p:cNvPr>
          <p:cNvSpPr>
            <a:spLocks noGrp="1"/>
          </p:cNvSpPr>
          <p:nvPr>
            <p:ph type="ftr" sz="quarter" idx="11"/>
          </p:nvPr>
        </p:nvSpPr>
        <p:spPr/>
        <p:txBody>
          <a:bodyPr/>
          <a:lstStyle/>
          <a:p>
            <a:r>
              <a:rPr lang="en-US"/>
              <a:t>Review-1</a:t>
            </a:r>
            <a:endParaRPr lang="en-US" dirty="0"/>
          </a:p>
        </p:txBody>
      </p:sp>
    </p:spTree>
    <p:extLst>
      <p:ext uri="{BB962C8B-B14F-4D97-AF65-F5344CB8AC3E}">
        <p14:creationId xmlns:p14="http://schemas.microsoft.com/office/powerpoint/2010/main" val="1175293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E136F-F950-41B0-95F1-CDF02C03AB73}"/>
              </a:ext>
            </a:extLst>
          </p:cNvPr>
          <p:cNvSpPr>
            <a:spLocks noGrp="1"/>
          </p:cNvSpPr>
          <p:nvPr>
            <p:ph type="title"/>
          </p:nvPr>
        </p:nvSpPr>
        <p:spPr>
          <a:xfrm>
            <a:off x="2160494" y="1246094"/>
            <a:ext cx="9287794" cy="3499642"/>
          </a:xfrm>
        </p:spPr>
        <p:txBody>
          <a:bodyPr>
            <a:normAutofit/>
          </a:bodyPr>
          <a:lstStyle/>
          <a:p>
            <a:r>
              <a:rPr lang="en-US" sz="3600" dirty="0"/>
              <a:t>EXISTING SYSTEM:</a:t>
            </a:r>
            <a:br>
              <a:rPr lang="en-US" sz="3600" dirty="0"/>
            </a:br>
            <a:r>
              <a:rPr lang="en-US" sz="1600" dirty="0"/>
              <a:t>CCTV systems (Closed Circuit Television) become usable in several areas of security. CCTV is used mainly for recording daily happenings in a particular place. </a:t>
            </a:r>
            <a:br>
              <a:rPr lang="en-US" sz="3600" dirty="0"/>
            </a:br>
            <a:br>
              <a:rPr lang="en-US" sz="5400" dirty="0"/>
            </a:br>
            <a:r>
              <a:rPr lang="en-US" sz="5400" dirty="0"/>
              <a:t>          </a:t>
            </a:r>
            <a:endParaRPr lang="en-IN" sz="4800" dirty="0"/>
          </a:p>
        </p:txBody>
      </p:sp>
      <p:sp>
        <p:nvSpPr>
          <p:cNvPr id="3" name="Text Placeholder 2">
            <a:extLst>
              <a:ext uri="{FF2B5EF4-FFF2-40B4-BE49-F238E27FC236}">
                <a16:creationId xmlns:a16="http://schemas.microsoft.com/office/drawing/2014/main" id="{91D9F71B-157B-45C2-B560-E1CF12795DEB}"/>
              </a:ext>
            </a:extLst>
          </p:cNvPr>
          <p:cNvSpPr>
            <a:spLocks noGrp="1"/>
          </p:cNvSpPr>
          <p:nvPr>
            <p:ph type="body" idx="1"/>
          </p:nvPr>
        </p:nvSpPr>
        <p:spPr/>
        <p:txBody>
          <a:bodyPr/>
          <a:lstStyle/>
          <a:p>
            <a:r>
              <a:rPr lang="en-US" dirty="0"/>
              <a:t>Here we can see a basic surveillance camera recording of a car on the road.</a:t>
            </a:r>
            <a:endParaRPr lang="en-IN" dirty="0"/>
          </a:p>
        </p:txBody>
      </p:sp>
      <p:pic>
        <p:nvPicPr>
          <p:cNvPr id="7" name="Picture 6">
            <a:extLst>
              <a:ext uri="{FF2B5EF4-FFF2-40B4-BE49-F238E27FC236}">
                <a16:creationId xmlns:a16="http://schemas.microsoft.com/office/drawing/2014/main" id="{86205548-0F48-47F9-A6A6-CD8794BD90F3}"/>
              </a:ext>
            </a:extLst>
          </p:cNvPr>
          <p:cNvPicPr>
            <a:picLocks noChangeAspect="1"/>
          </p:cNvPicPr>
          <p:nvPr/>
        </p:nvPicPr>
        <p:blipFill>
          <a:blip r:embed="rId2"/>
          <a:stretch>
            <a:fillRect/>
          </a:stretch>
        </p:blipFill>
        <p:spPr>
          <a:xfrm>
            <a:off x="2776288" y="2823381"/>
            <a:ext cx="6400446" cy="2059515"/>
          </a:xfrm>
          <a:prstGeom prst="rect">
            <a:avLst/>
          </a:prstGeom>
        </p:spPr>
      </p:pic>
      <p:sp>
        <p:nvSpPr>
          <p:cNvPr id="4" name="Date Placeholder 3">
            <a:extLst>
              <a:ext uri="{FF2B5EF4-FFF2-40B4-BE49-F238E27FC236}">
                <a16:creationId xmlns:a16="http://schemas.microsoft.com/office/drawing/2014/main" id="{97718D7C-8673-45C9-A482-2108A4447292}"/>
              </a:ext>
            </a:extLst>
          </p:cNvPr>
          <p:cNvSpPr>
            <a:spLocks noGrp="1"/>
          </p:cNvSpPr>
          <p:nvPr>
            <p:ph type="dt" sz="half" idx="10"/>
          </p:nvPr>
        </p:nvSpPr>
        <p:spPr/>
        <p:txBody>
          <a:bodyPr/>
          <a:lstStyle/>
          <a:p>
            <a:r>
              <a:rPr lang="en-US"/>
              <a:t>4/8/2022</a:t>
            </a:r>
            <a:endParaRPr lang="en-US" dirty="0"/>
          </a:p>
        </p:txBody>
      </p:sp>
      <p:sp>
        <p:nvSpPr>
          <p:cNvPr id="5" name="Slide Number Placeholder 4">
            <a:extLst>
              <a:ext uri="{FF2B5EF4-FFF2-40B4-BE49-F238E27FC236}">
                <a16:creationId xmlns:a16="http://schemas.microsoft.com/office/drawing/2014/main" id="{4BE80C66-519B-4874-A951-AD4E60F1D888}"/>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
        <p:nvSpPr>
          <p:cNvPr id="6" name="Footer Placeholder 5">
            <a:extLst>
              <a:ext uri="{FF2B5EF4-FFF2-40B4-BE49-F238E27FC236}">
                <a16:creationId xmlns:a16="http://schemas.microsoft.com/office/drawing/2014/main" id="{54D16663-9F89-4CDB-B50C-C3D19DADF04C}"/>
              </a:ext>
            </a:extLst>
          </p:cNvPr>
          <p:cNvSpPr>
            <a:spLocks noGrp="1"/>
          </p:cNvSpPr>
          <p:nvPr>
            <p:ph type="ftr" sz="quarter" idx="11"/>
          </p:nvPr>
        </p:nvSpPr>
        <p:spPr/>
        <p:txBody>
          <a:bodyPr/>
          <a:lstStyle/>
          <a:p>
            <a:r>
              <a:rPr lang="en-US"/>
              <a:t>Review-1</a:t>
            </a:r>
            <a:endParaRPr lang="en-US" dirty="0"/>
          </a:p>
        </p:txBody>
      </p:sp>
    </p:spTree>
    <p:extLst>
      <p:ext uri="{BB962C8B-B14F-4D97-AF65-F5344CB8AC3E}">
        <p14:creationId xmlns:p14="http://schemas.microsoft.com/office/powerpoint/2010/main" val="1191274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258DB-C4BF-4F93-BE43-2874A45A3AD0}"/>
              </a:ext>
            </a:extLst>
          </p:cNvPr>
          <p:cNvSpPr>
            <a:spLocks noGrp="1"/>
          </p:cNvSpPr>
          <p:nvPr>
            <p:ph type="title"/>
          </p:nvPr>
        </p:nvSpPr>
        <p:spPr/>
        <p:txBody>
          <a:bodyPr>
            <a:normAutofit/>
          </a:bodyPr>
          <a:lstStyle/>
          <a:p>
            <a:r>
              <a:rPr lang="en-US" sz="3200" dirty="0"/>
              <a:t>Challenges:</a:t>
            </a:r>
            <a:br>
              <a:rPr lang="en-US" sz="1600" dirty="0"/>
            </a:br>
            <a:r>
              <a:rPr lang="en-US" sz="1600" dirty="0"/>
              <a:t>Several challenges may arise from the nature of video surveillance systems. These challenges are as follow:</a:t>
            </a:r>
            <a:br>
              <a:rPr lang="en-US" sz="1600" dirty="0"/>
            </a:br>
            <a:r>
              <a:rPr lang="en-US" sz="1600" dirty="0"/>
              <a:t>1.Illumination change(brightness).</a:t>
            </a:r>
            <a:br>
              <a:rPr lang="en-US" sz="1600" dirty="0"/>
            </a:br>
            <a:r>
              <a:rPr lang="en-US" sz="1600" dirty="0"/>
              <a:t>2.Dynamic background.</a:t>
            </a:r>
            <a:br>
              <a:rPr lang="en-US" sz="1600" dirty="0"/>
            </a:br>
            <a:r>
              <a:rPr lang="en-US" sz="1600" dirty="0"/>
              <a:t>3.Moving object.</a:t>
            </a:r>
            <a:br>
              <a:rPr lang="en-US" sz="1600" dirty="0"/>
            </a:br>
            <a:r>
              <a:rPr lang="en-US" sz="1600" dirty="0"/>
              <a:t>4.Video noise.</a:t>
            </a:r>
            <a:endParaRPr lang="en-IN" sz="6600" dirty="0"/>
          </a:p>
        </p:txBody>
      </p:sp>
      <p:sp>
        <p:nvSpPr>
          <p:cNvPr id="3" name="Date Placeholder 2">
            <a:extLst>
              <a:ext uri="{FF2B5EF4-FFF2-40B4-BE49-F238E27FC236}">
                <a16:creationId xmlns:a16="http://schemas.microsoft.com/office/drawing/2014/main" id="{1BFB4C04-ECEC-4539-8775-7EF1694333DE}"/>
              </a:ext>
            </a:extLst>
          </p:cNvPr>
          <p:cNvSpPr>
            <a:spLocks noGrp="1"/>
          </p:cNvSpPr>
          <p:nvPr>
            <p:ph type="dt" sz="half" idx="10"/>
          </p:nvPr>
        </p:nvSpPr>
        <p:spPr/>
        <p:txBody>
          <a:bodyPr/>
          <a:lstStyle/>
          <a:p>
            <a:r>
              <a:rPr lang="en-US"/>
              <a:t>4/8/2022</a:t>
            </a:r>
            <a:endParaRPr lang="en-US" dirty="0"/>
          </a:p>
        </p:txBody>
      </p:sp>
      <p:sp>
        <p:nvSpPr>
          <p:cNvPr id="4" name="Slide Number Placeholder 3">
            <a:extLst>
              <a:ext uri="{FF2B5EF4-FFF2-40B4-BE49-F238E27FC236}">
                <a16:creationId xmlns:a16="http://schemas.microsoft.com/office/drawing/2014/main" id="{8630DE49-8A69-425F-BA91-E6F9D05C5BFF}"/>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
        <p:nvSpPr>
          <p:cNvPr id="5" name="Footer Placeholder 4">
            <a:extLst>
              <a:ext uri="{FF2B5EF4-FFF2-40B4-BE49-F238E27FC236}">
                <a16:creationId xmlns:a16="http://schemas.microsoft.com/office/drawing/2014/main" id="{12C0197B-46C9-4C85-8D69-9164ED017FDB}"/>
              </a:ext>
            </a:extLst>
          </p:cNvPr>
          <p:cNvSpPr>
            <a:spLocks noGrp="1"/>
          </p:cNvSpPr>
          <p:nvPr>
            <p:ph type="ftr" sz="quarter" idx="11"/>
          </p:nvPr>
        </p:nvSpPr>
        <p:spPr/>
        <p:txBody>
          <a:bodyPr/>
          <a:lstStyle/>
          <a:p>
            <a:r>
              <a:rPr lang="en-US"/>
              <a:t>Review-1</a:t>
            </a:r>
            <a:endParaRPr lang="en-US" dirty="0"/>
          </a:p>
        </p:txBody>
      </p:sp>
    </p:spTree>
    <p:extLst>
      <p:ext uri="{BB962C8B-B14F-4D97-AF65-F5344CB8AC3E}">
        <p14:creationId xmlns:p14="http://schemas.microsoft.com/office/powerpoint/2010/main" val="1876091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B30CA-F7DA-48A1-AB46-36457A0A9A19}"/>
              </a:ext>
            </a:extLst>
          </p:cNvPr>
          <p:cNvSpPr>
            <a:spLocks noGrp="1"/>
          </p:cNvSpPr>
          <p:nvPr>
            <p:ph type="title"/>
          </p:nvPr>
        </p:nvSpPr>
        <p:spPr/>
        <p:txBody>
          <a:bodyPr>
            <a:normAutofit/>
          </a:bodyPr>
          <a:lstStyle/>
          <a:p>
            <a:r>
              <a:rPr lang="en-US" sz="3600" dirty="0"/>
              <a:t>Proposed System:</a:t>
            </a:r>
            <a:br>
              <a:rPr lang="en-US" sz="3600" dirty="0"/>
            </a:br>
            <a:r>
              <a:rPr lang="en-US" sz="1600" dirty="0"/>
              <a:t>The main goal of our </a:t>
            </a:r>
            <a:r>
              <a:rPr lang="en-US" sz="1600" dirty="0" err="1"/>
              <a:t>miniproject</a:t>
            </a:r>
            <a:r>
              <a:rPr lang="en-US" sz="1600" dirty="0"/>
              <a:t> is to provide solutions that detect moving objects with certain geometry in real time. In our project, we seek to propose a method which can reduce the effect of the challenges described above and can run a fairly effective and efficient manner in terms of results and response time. These were done  by writing an efficient code in python using OpenCV.</a:t>
            </a:r>
            <a:endParaRPr lang="en-IN" sz="3600" dirty="0"/>
          </a:p>
        </p:txBody>
      </p:sp>
      <p:sp>
        <p:nvSpPr>
          <p:cNvPr id="3" name="Date Placeholder 2">
            <a:extLst>
              <a:ext uri="{FF2B5EF4-FFF2-40B4-BE49-F238E27FC236}">
                <a16:creationId xmlns:a16="http://schemas.microsoft.com/office/drawing/2014/main" id="{ABD82ED5-AA23-45F5-A59C-C90028AC7FF0}"/>
              </a:ext>
            </a:extLst>
          </p:cNvPr>
          <p:cNvSpPr>
            <a:spLocks noGrp="1"/>
          </p:cNvSpPr>
          <p:nvPr>
            <p:ph type="dt" sz="half" idx="10"/>
          </p:nvPr>
        </p:nvSpPr>
        <p:spPr/>
        <p:txBody>
          <a:bodyPr/>
          <a:lstStyle/>
          <a:p>
            <a:r>
              <a:rPr lang="en-US"/>
              <a:t>4/8/2022</a:t>
            </a:r>
            <a:endParaRPr lang="en-US" dirty="0"/>
          </a:p>
        </p:txBody>
      </p:sp>
      <p:sp>
        <p:nvSpPr>
          <p:cNvPr id="4" name="Slide Number Placeholder 3">
            <a:extLst>
              <a:ext uri="{FF2B5EF4-FFF2-40B4-BE49-F238E27FC236}">
                <a16:creationId xmlns:a16="http://schemas.microsoft.com/office/drawing/2014/main" id="{F6011F9B-AB02-43D9-84C0-E309F1AC0A2E}"/>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
        <p:nvSpPr>
          <p:cNvPr id="5" name="Footer Placeholder 4">
            <a:extLst>
              <a:ext uri="{FF2B5EF4-FFF2-40B4-BE49-F238E27FC236}">
                <a16:creationId xmlns:a16="http://schemas.microsoft.com/office/drawing/2014/main" id="{2DA31ABD-029E-4C06-BD45-9ED6A67291BB}"/>
              </a:ext>
            </a:extLst>
          </p:cNvPr>
          <p:cNvSpPr>
            <a:spLocks noGrp="1"/>
          </p:cNvSpPr>
          <p:nvPr>
            <p:ph type="ftr" sz="quarter" idx="11"/>
          </p:nvPr>
        </p:nvSpPr>
        <p:spPr/>
        <p:txBody>
          <a:bodyPr/>
          <a:lstStyle/>
          <a:p>
            <a:r>
              <a:rPr lang="en-US"/>
              <a:t>Review-1</a:t>
            </a:r>
            <a:endParaRPr lang="en-US" dirty="0"/>
          </a:p>
        </p:txBody>
      </p:sp>
    </p:spTree>
    <p:extLst>
      <p:ext uri="{BB962C8B-B14F-4D97-AF65-F5344CB8AC3E}">
        <p14:creationId xmlns:p14="http://schemas.microsoft.com/office/powerpoint/2010/main" val="2885180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01F8A-D6CD-4A28-981F-F5872BFCC754}"/>
              </a:ext>
            </a:extLst>
          </p:cNvPr>
          <p:cNvSpPr>
            <a:spLocks noGrp="1"/>
          </p:cNvSpPr>
          <p:nvPr>
            <p:ph type="title"/>
          </p:nvPr>
        </p:nvSpPr>
        <p:spPr/>
        <p:txBody>
          <a:bodyPr>
            <a:normAutofit/>
          </a:bodyPr>
          <a:lstStyle/>
          <a:p>
            <a:r>
              <a:rPr lang="en-US" sz="3200" dirty="0"/>
              <a:t>Challenges:</a:t>
            </a:r>
            <a:br>
              <a:rPr lang="en-US" sz="6600" dirty="0"/>
            </a:br>
            <a:r>
              <a:rPr lang="en-US" sz="1600" i="0" dirty="0">
                <a:solidFill>
                  <a:srgbClr val="202122"/>
                </a:solidFill>
                <a:effectLst/>
              </a:rPr>
              <a:t>In response to the shortcomings of human guards to watch surveillance monitors long-term, the first solution was to add </a:t>
            </a:r>
            <a:r>
              <a:rPr lang="en-US" sz="1600" i="0" dirty="0">
                <a:solidFill>
                  <a:srgbClr val="0645AD"/>
                </a:solidFill>
                <a:effectLst/>
              </a:rPr>
              <a:t>motion detectors</a:t>
            </a:r>
            <a:r>
              <a:rPr lang="en-US" sz="1600" i="0" dirty="0">
                <a:solidFill>
                  <a:srgbClr val="202122"/>
                </a:solidFill>
                <a:effectLst/>
              </a:rPr>
              <a:t> to cameras. It was reasoned that an intruder's or perpetrator's motion would send an alert to the remote monitoring officer obviating the need for constant human </a:t>
            </a:r>
            <a:r>
              <a:rPr lang="en-US" sz="1600" i="0" dirty="0" err="1">
                <a:solidFill>
                  <a:srgbClr val="202122"/>
                </a:solidFill>
                <a:effectLst/>
              </a:rPr>
              <a:t>vigilance.The</a:t>
            </a:r>
            <a:r>
              <a:rPr lang="en-US" sz="1600" i="0" dirty="0">
                <a:solidFill>
                  <a:srgbClr val="202122"/>
                </a:solidFill>
                <a:effectLst/>
              </a:rPr>
              <a:t> motion of leaves on trees blowing in the wind, litter along the ground, insects, birds, dogs, shadows, headlights, sunbeams and so forth all comprise motion. This caused hundreds or even thousands of false alerts per day, rendering this solution inoperable except in indoor environments during times of non-operating hours.</a:t>
            </a:r>
            <a:endParaRPr lang="en-IN" sz="3200" dirty="0"/>
          </a:p>
        </p:txBody>
      </p:sp>
      <p:sp>
        <p:nvSpPr>
          <p:cNvPr id="3" name="Date Placeholder 2">
            <a:extLst>
              <a:ext uri="{FF2B5EF4-FFF2-40B4-BE49-F238E27FC236}">
                <a16:creationId xmlns:a16="http://schemas.microsoft.com/office/drawing/2014/main" id="{D735CBB0-ED26-4B8D-ABE5-B9707742CED8}"/>
              </a:ext>
            </a:extLst>
          </p:cNvPr>
          <p:cNvSpPr>
            <a:spLocks noGrp="1"/>
          </p:cNvSpPr>
          <p:nvPr>
            <p:ph type="dt" sz="half" idx="10"/>
          </p:nvPr>
        </p:nvSpPr>
        <p:spPr/>
        <p:txBody>
          <a:bodyPr/>
          <a:lstStyle/>
          <a:p>
            <a:r>
              <a:rPr lang="en-US"/>
              <a:t>4/8/2022</a:t>
            </a:r>
            <a:endParaRPr lang="en-US" dirty="0"/>
          </a:p>
        </p:txBody>
      </p:sp>
      <p:sp>
        <p:nvSpPr>
          <p:cNvPr id="4" name="Slide Number Placeholder 3">
            <a:extLst>
              <a:ext uri="{FF2B5EF4-FFF2-40B4-BE49-F238E27FC236}">
                <a16:creationId xmlns:a16="http://schemas.microsoft.com/office/drawing/2014/main" id="{E0C1F7D4-F275-4200-9500-39D7B57EBA18}"/>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
        <p:nvSpPr>
          <p:cNvPr id="5" name="Footer Placeholder 4">
            <a:extLst>
              <a:ext uri="{FF2B5EF4-FFF2-40B4-BE49-F238E27FC236}">
                <a16:creationId xmlns:a16="http://schemas.microsoft.com/office/drawing/2014/main" id="{9FB7E813-9E83-45A6-9144-A8D79E24DDED}"/>
              </a:ext>
            </a:extLst>
          </p:cNvPr>
          <p:cNvSpPr>
            <a:spLocks noGrp="1"/>
          </p:cNvSpPr>
          <p:nvPr>
            <p:ph type="ftr" sz="quarter" idx="11"/>
          </p:nvPr>
        </p:nvSpPr>
        <p:spPr/>
        <p:txBody>
          <a:bodyPr/>
          <a:lstStyle/>
          <a:p>
            <a:r>
              <a:rPr lang="en-US"/>
              <a:t>Review-1</a:t>
            </a:r>
            <a:endParaRPr lang="en-US" dirty="0"/>
          </a:p>
        </p:txBody>
      </p:sp>
    </p:spTree>
    <p:extLst>
      <p:ext uri="{BB962C8B-B14F-4D97-AF65-F5344CB8AC3E}">
        <p14:creationId xmlns:p14="http://schemas.microsoft.com/office/powerpoint/2010/main" val="3510568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34ABD-09D8-4809-9F72-71A230B49C69}"/>
              </a:ext>
            </a:extLst>
          </p:cNvPr>
          <p:cNvSpPr>
            <a:spLocks noGrp="1"/>
          </p:cNvSpPr>
          <p:nvPr>
            <p:ph type="title"/>
          </p:nvPr>
        </p:nvSpPr>
        <p:spPr/>
        <p:txBody>
          <a:bodyPr>
            <a:normAutofit/>
          </a:bodyPr>
          <a:lstStyle/>
          <a:p>
            <a:r>
              <a:rPr lang="en-US" sz="4400" dirty="0"/>
              <a:t>Innovation:</a:t>
            </a:r>
            <a:br>
              <a:rPr lang="en-US" sz="4400" dirty="0"/>
            </a:br>
            <a:r>
              <a:rPr lang="en-US" sz="1600" dirty="0"/>
              <a:t>So, basically our code detects motion in surveillance system along with identifying the date and time of the motion occurred. </a:t>
            </a:r>
            <a:endParaRPr lang="en-IN" sz="4400" dirty="0"/>
          </a:p>
        </p:txBody>
      </p:sp>
      <p:sp>
        <p:nvSpPr>
          <p:cNvPr id="3" name="Date Placeholder 2">
            <a:extLst>
              <a:ext uri="{FF2B5EF4-FFF2-40B4-BE49-F238E27FC236}">
                <a16:creationId xmlns:a16="http://schemas.microsoft.com/office/drawing/2014/main" id="{15ABCCC0-5F2A-43CF-B225-4A16876AA84C}"/>
              </a:ext>
            </a:extLst>
          </p:cNvPr>
          <p:cNvSpPr>
            <a:spLocks noGrp="1"/>
          </p:cNvSpPr>
          <p:nvPr>
            <p:ph type="dt" sz="half" idx="10"/>
          </p:nvPr>
        </p:nvSpPr>
        <p:spPr/>
        <p:txBody>
          <a:bodyPr/>
          <a:lstStyle/>
          <a:p>
            <a:r>
              <a:rPr lang="en-US"/>
              <a:t>4/8/2022</a:t>
            </a:r>
            <a:endParaRPr lang="en-US" dirty="0"/>
          </a:p>
        </p:txBody>
      </p:sp>
      <p:sp>
        <p:nvSpPr>
          <p:cNvPr id="4" name="Slide Number Placeholder 3">
            <a:extLst>
              <a:ext uri="{FF2B5EF4-FFF2-40B4-BE49-F238E27FC236}">
                <a16:creationId xmlns:a16="http://schemas.microsoft.com/office/drawing/2014/main" id="{C12F1C38-C108-42BA-94CF-0A379ECCF997}"/>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
        <p:nvSpPr>
          <p:cNvPr id="5" name="Footer Placeholder 4">
            <a:extLst>
              <a:ext uri="{FF2B5EF4-FFF2-40B4-BE49-F238E27FC236}">
                <a16:creationId xmlns:a16="http://schemas.microsoft.com/office/drawing/2014/main" id="{0ADB5ADE-7599-4EDB-B62A-6AB618C6BB9C}"/>
              </a:ext>
            </a:extLst>
          </p:cNvPr>
          <p:cNvSpPr>
            <a:spLocks noGrp="1"/>
          </p:cNvSpPr>
          <p:nvPr>
            <p:ph type="ftr" sz="quarter" idx="11"/>
          </p:nvPr>
        </p:nvSpPr>
        <p:spPr/>
        <p:txBody>
          <a:bodyPr/>
          <a:lstStyle/>
          <a:p>
            <a:r>
              <a:rPr lang="en-US"/>
              <a:t>Review-1</a:t>
            </a:r>
            <a:endParaRPr lang="en-US" dirty="0"/>
          </a:p>
        </p:txBody>
      </p:sp>
    </p:spTree>
    <p:extLst>
      <p:ext uri="{BB962C8B-B14F-4D97-AF65-F5344CB8AC3E}">
        <p14:creationId xmlns:p14="http://schemas.microsoft.com/office/powerpoint/2010/main" val="2039896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1E606-1926-4286-95A6-0EE612CD410E}"/>
              </a:ext>
            </a:extLst>
          </p:cNvPr>
          <p:cNvSpPr>
            <a:spLocks noGrp="1"/>
          </p:cNvSpPr>
          <p:nvPr>
            <p:ph type="title"/>
          </p:nvPr>
        </p:nvSpPr>
        <p:spPr/>
        <p:txBody>
          <a:bodyPr>
            <a:normAutofit fontScale="90000"/>
          </a:bodyPr>
          <a:lstStyle/>
          <a:p>
            <a:pPr marL="1479550" marR="1739900">
              <a:lnSpc>
                <a:spcPct val="116199"/>
              </a:lnSpc>
              <a:spcBef>
                <a:spcPts val="95"/>
              </a:spcBef>
            </a:pPr>
            <a:r>
              <a:rPr lang="en-US" sz="4400" dirty="0"/>
              <a:t>SOCIAL RELEVANCE:</a:t>
            </a:r>
            <a:br>
              <a:rPr lang="en-US" sz="4400" dirty="0"/>
            </a:br>
            <a:r>
              <a:rPr lang="en-US" sz="2700" dirty="0"/>
              <a:t>1</a:t>
            </a:r>
            <a:r>
              <a:rPr lang="en-US" sz="4400" dirty="0"/>
              <a:t>.</a:t>
            </a:r>
            <a:r>
              <a:rPr lang="en-US" sz="2400" spc="95" dirty="0"/>
              <a:t>Can</a:t>
            </a:r>
            <a:r>
              <a:rPr lang="en-US" sz="2400" spc="-180" dirty="0"/>
              <a:t> </a:t>
            </a:r>
            <a:r>
              <a:rPr lang="en-US" sz="2400" spc="85" dirty="0"/>
              <a:t>be</a:t>
            </a:r>
            <a:r>
              <a:rPr lang="en-US" sz="2400" spc="-175" dirty="0"/>
              <a:t> </a:t>
            </a:r>
            <a:r>
              <a:rPr lang="en-US" sz="2400" spc="150" dirty="0"/>
              <a:t>used</a:t>
            </a:r>
            <a:r>
              <a:rPr lang="en-US" sz="2400" spc="-175" dirty="0"/>
              <a:t> </a:t>
            </a:r>
            <a:r>
              <a:rPr lang="en-US" sz="2400" spc="-110" dirty="0"/>
              <a:t>with</a:t>
            </a:r>
            <a:r>
              <a:rPr lang="en-US" sz="2400" spc="-180" dirty="0"/>
              <a:t> </a:t>
            </a:r>
            <a:r>
              <a:rPr lang="en-US" sz="2400" spc="-10" dirty="0"/>
              <a:t>Infrared</a:t>
            </a:r>
            <a:r>
              <a:rPr lang="en-US" sz="2400" spc="-175" dirty="0"/>
              <a:t> </a:t>
            </a:r>
            <a:r>
              <a:rPr lang="en-US" sz="2400" spc="25" dirty="0"/>
              <a:t>camera</a:t>
            </a:r>
            <a:r>
              <a:rPr lang="en-US" sz="2400" spc="-175" dirty="0"/>
              <a:t> </a:t>
            </a:r>
            <a:r>
              <a:rPr lang="en-US" sz="2400" spc="-30" dirty="0"/>
              <a:t>to</a:t>
            </a:r>
            <a:r>
              <a:rPr lang="en-US" sz="2400" spc="-175" dirty="0"/>
              <a:t> </a:t>
            </a:r>
            <a:r>
              <a:rPr lang="en-US" sz="2400" spc="-90" dirty="0"/>
              <a:t>track</a:t>
            </a:r>
            <a:r>
              <a:rPr lang="en-US" sz="2400" spc="-180" dirty="0"/>
              <a:t> </a:t>
            </a:r>
            <a:r>
              <a:rPr lang="en-US" sz="2400" spc="-120" dirty="0"/>
              <a:t>wild</a:t>
            </a:r>
            <a:r>
              <a:rPr lang="en-US" sz="2400" spc="-175" dirty="0"/>
              <a:t> </a:t>
            </a:r>
            <a:r>
              <a:rPr lang="en-US" sz="2400" spc="20" dirty="0"/>
              <a:t>animals </a:t>
            </a:r>
            <a:r>
              <a:rPr lang="en-US" sz="2400" spc="-1265" dirty="0"/>
              <a:t> </a:t>
            </a:r>
            <a:r>
              <a:rPr lang="en-US" sz="2400" spc="80" dirty="0"/>
              <a:t>crossing</a:t>
            </a:r>
            <a:r>
              <a:rPr lang="en-US" sz="2400" spc="-185" dirty="0"/>
              <a:t> </a:t>
            </a:r>
            <a:r>
              <a:rPr lang="en-US" sz="2400" spc="10" dirty="0"/>
              <a:t>roads.</a:t>
            </a:r>
            <a:br>
              <a:rPr lang="en-US" sz="2400" spc="10" dirty="0"/>
            </a:br>
            <a:r>
              <a:rPr lang="en-US" sz="2400" spc="10" dirty="0"/>
              <a:t>2.</a:t>
            </a:r>
            <a:r>
              <a:rPr lang="en-US" sz="2400" spc="95" dirty="0"/>
              <a:t>Can</a:t>
            </a:r>
            <a:r>
              <a:rPr lang="en-US" sz="2400" spc="-175" dirty="0"/>
              <a:t> </a:t>
            </a:r>
            <a:r>
              <a:rPr lang="en-US" sz="2400" spc="85" dirty="0"/>
              <a:t>be</a:t>
            </a:r>
            <a:r>
              <a:rPr lang="en-US" sz="2400" spc="-170" dirty="0"/>
              <a:t> </a:t>
            </a:r>
            <a:r>
              <a:rPr lang="en-US" sz="2400" spc="150" dirty="0"/>
              <a:t>used</a:t>
            </a:r>
            <a:r>
              <a:rPr lang="en-US" sz="2400" spc="-170" dirty="0"/>
              <a:t> </a:t>
            </a:r>
            <a:r>
              <a:rPr lang="en-US" sz="2400" spc="-30" dirty="0"/>
              <a:t>to</a:t>
            </a:r>
            <a:r>
              <a:rPr lang="en-US" sz="2400" spc="-175" dirty="0"/>
              <a:t> </a:t>
            </a:r>
            <a:r>
              <a:rPr lang="en-US" sz="2400" spc="-75" dirty="0"/>
              <a:t>give</a:t>
            </a:r>
            <a:r>
              <a:rPr lang="en-US" sz="2400" spc="-170" dirty="0"/>
              <a:t> </a:t>
            </a:r>
            <a:r>
              <a:rPr lang="en-US" sz="2400" spc="25" dirty="0"/>
              <a:t>"Intruder</a:t>
            </a:r>
            <a:r>
              <a:rPr lang="en-US" sz="2400" spc="-170" dirty="0"/>
              <a:t> </a:t>
            </a:r>
            <a:r>
              <a:rPr lang="en-US" sz="2400" spc="-25" dirty="0"/>
              <a:t>alerts"</a:t>
            </a:r>
            <a:r>
              <a:rPr lang="en-US" sz="2400" spc="-170" dirty="0"/>
              <a:t> </a:t>
            </a:r>
            <a:r>
              <a:rPr lang="en-US" sz="2400" spc="-35" dirty="0"/>
              <a:t>in</a:t>
            </a:r>
            <a:r>
              <a:rPr lang="en-US" sz="2400" spc="-175" dirty="0"/>
              <a:t> </a:t>
            </a:r>
            <a:r>
              <a:rPr lang="en-US" sz="2400" spc="110" dirty="0"/>
              <a:t>borders</a:t>
            </a:r>
            <a:r>
              <a:rPr lang="en-US" sz="2400" spc="-170" dirty="0"/>
              <a:t> </a:t>
            </a:r>
            <a:r>
              <a:rPr lang="en-US" sz="2400" spc="-35" dirty="0"/>
              <a:t>for</a:t>
            </a:r>
            <a:r>
              <a:rPr lang="en-US" sz="2400" spc="-170" dirty="0"/>
              <a:t> </a:t>
            </a:r>
            <a:r>
              <a:rPr lang="en-US" sz="2400" spc="-65" dirty="0"/>
              <a:t>protection. </a:t>
            </a:r>
            <a:br>
              <a:rPr lang="en-US" sz="2400" spc="-65" dirty="0"/>
            </a:br>
            <a:r>
              <a:rPr lang="en-US" sz="2400" spc="-65" dirty="0"/>
              <a:t>3.</a:t>
            </a:r>
            <a:r>
              <a:rPr lang="en-US" sz="2400" spc="-1265" dirty="0"/>
              <a:t> </a:t>
            </a:r>
            <a:r>
              <a:rPr lang="en-US" sz="2400" spc="95" dirty="0"/>
              <a:t>Can</a:t>
            </a:r>
            <a:r>
              <a:rPr lang="en-US" sz="2400" spc="-180" dirty="0"/>
              <a:t> </a:t>
            </a:r>
            <a:r>
              <a:rPr lang="en-US" sz="2400" spc="45" dirty="0"/>
              <a:t>reduce</a:t>
            </a:r>
            <a:r>
              <a:rPr lang="en-US" sz="2400" spc="-180" dirty="0"/>
              <a:t> </a:t>
            </a:r>
            <a:r>
              <a:rPr lang="en-US" sz="2400" spc="-25" dirty="0"/>
              <a:t>the</a:t>
            </a:r>
            <a:r>
              <a:rPr lang="en-US" sz="2400" spc="-175" dirty="0"/>
              <a:t> </a:t>
            </a:r>
            <a:r>
              <a:rPr lang="en-US" sz="2400" spc="10" dirty="0"/>
              <a:t>workload</a:t>
            </a:r>
            <a:r>
              <a:rPr lang="en-US" sz="2400" spc="-180" dirty="0"/>
              <a:t> </a:t>
            </a:r>
            <a:r>
              <a:rPr lang="en-US" sz="2400" spc="-50" dirty="0"/>
              <a:t>of</a:t>
            </a:r>
            <a:r>
              <a:rPr lang="en-US" sz="2400" spc="-175" dirty="0"/>
              <a:t> </a:t>
            </a:r>
            <a:r>
              <a:rPr lang="en-US" sz="2400" spc="170" dirty="0"/>
              <a:t>humans</a:t>
            </a:r>
            <a:r>
              <a:rPr lang="en-US" sz="2400" spc="-180" dirty="0"/>
              <a:t> </a:t>
            </a:r>
            <a:r>
              <a:rPr lang="en-US" sz="2400" spc="-35" dirty="0"/>
              <a:t>in</a:t>
            </a:r>
            <a:r>
              <a:rPr lang="en-US" sz="2400" spc="-175" dirty="0"/>
              <a:t> </a:t>
            </a:r>
            <a:r>
              <a:rPr lang="en-US" sz="2400" spc="-35" dirty="0"/>
              <a:t>surveillance</a:t>
            </a:r>
            <a:r>
              <a:rPr lang="en-US" sz="2400" spc="-180" dirty="0"/>
              <a:t> </a:t>
            </a:r>
            <a:r>
              <a:rPr lang="en-US" sz="2400" dirty="0"/>
              <a:t>systems.</a:t>
            </a:r>
            <a:br>
              <a:rPr lang="en-US" sz="2400" dirty="0"/>
            </a:br>
            <a:endParaRPr lang="en-IN" sz="4400" dirty="0"/>
          </a:p>
        </p:txBody>
      </p:sp>
      <p:sp>
        <p:nvSpPr>
          <p:cNvPr id="3" name="Date Placeholder 2">
            <a:extLst>
              <a:ext uri="{FF2B5EF4-FFF2-40B4-BE49-F238E27FC236}">
                <a16:creationId xmlns:a16="http://schemas.microsoft.com/office/drawing/2014/main" id="{1DC51BBC-F72E-4AB1-894E-00E2377F4FE6}"/>
              </a:ext>
            </a:extLst>
          </p:cNvPr>
          <p:cNvSpPr>
            <a:spLocks noGrp="1"/>
          </p:cNvSpPr>
          <p:nvPr>
            <p:ph type="dt" sz="half" idx="10"/>
          </p:nvPr>
        </p:nvSpPr>
        <p:spPr/>
        <p:txBody>
          <a:bodyPr/>
          <a:lstStyle/>
          <a:p>
            <a:r>
              <a:rPr lang="en-US"/>
              <a:t>4/8/2022</a:t>
            </a:r>
            <a:endParaRPr lang="en-US" dirty="0"/>
          </a:p>
        </p:txBody>
      </p:sp>
      <p:sp>
        <p:nvSpPr>
          <p:cNvPr id="4" name="Slide Number Placeholder 3">
            <a:extLst>
              <a:ext uri="{FF2B5EF4-FFF2-40B4-BE49-F238E27FC236}">
                <a16:creationId xmlns:a16="http://schemas.microsoft.com/office/drawing/2014/main" id="{B990DA86-FFDF-4AC5-B4F7-8F03E98697A0}"/>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
        <p:nvSpPr>
          <p:cNvPr id="5" name="Footer Placeholder 4">
            <a:extLst>
              <a:ext uri="{FF2B5EF4-FFF2-40B4-BE49-F238E27FC236}">
                <a16:creationId xmlns:a16="http://schemas.microsoft.com/office/drawing/2014/main" id="{8C8665F9-6FFB-48B4-A347-BF7716E95137}"/>
              </a:ext>
            </a:extLst>
          </p:cNvPr>
          <p:cNvSpPr>
            <a:spLocks noGrp="1"/>
          </p:cNvSpPr>
          <p:nvPr>
            <p:ph type="ftr" sz="quarter" idx="11"/>
          </p:nvPr>
        </p:nvSpPr>
        <p:spPr/>
        <p:txBody>
          <a:bodyPr/>
          <a:lstStyle/>
          <a:p>
            <a:r>
              <a:rPr lang="en-US"/>
              <a:t>Review-1</a:t>
            </a:r>
            <a:endParaRPr lang="en-US" dirty="0"/>
          </a:p>
        </p:txBody>
      </p:sp>
    </p:spTree>
    <p:extLst>
      <p:ext uri="{BB962C8B-B14F-4D97-AF65-F5344CB8AC3E}">
        <p14:creationId xmlns:p14="http://schemas.microsoft.com/office/powerpoint/2010/main" val="1832878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191</TotalTime>
  <Words>563</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Bahnschrift Light SemiCondensed</vt:lpstr>
      <vt:lpstr>Bookman Old Style</vt:lpstr>
      <vt:lpstr>Calibri</vt:lpstr>
      <vt:lpstr>Century Gothic</vt:lpstr>
      <vt:lpstr>Tahoma</vt:lpstr>
      <vt:lpstr>Wingdings</vt:lpstr>
      <vt:lpstr>Wood Type</vt:lpstr>
      <vt:lpstr>Motion Detection based Surveillance System</vt:lpstr>
      <vt:lpstr>Domain:  Our project comes under Computer Vision which is a field of artificial intelligence. Computer Vision is a process by which we can understand the images and videos how they are stored and how we can manipulate and retrieve data from them. We making use of OpenCV  a huge open-source library for the computer vision, machine learning and image processing.  </vt:lpstr>
      <vt:lpstr>PROBLEM DEFINITION: This work is in the field of video surveillance including motion detection. The video surveillance is one of essential techniques for automatic video analysis to extract crucial information or relevant scenes in video surveillance systems. The aim of our work is to propose solutions for the automatic detection of moving objects in real time with a surveillance camera. The detected objects are objects that have some geometric shape (circle, ellipse, square, and rectangle)</vt:lpstr>
      <vt:lpstr>EXISTING SYSTEM: CCTV systems (Closed Circuit Television) become usable in several areas of security. CCTV is used mainly for recording daily happenings in a particular place.             </vt:lpstr>
      <vt:lpstr>Challenges: Several challenges may arise from the nature of video surveillance systems. These challenges are as follow: 1.Illumination change(brightness). 2.Dynamic background. 3.Moving object. 4.Video noise.</vt:lpstr>
      <vt:lpstr>Proposed System: The main goal of our miniproject is to provide solutions that detect moving objects with certain geometry in real time. In our project, we seek to propose a method which can reduce the effect of the challenges described above and can run a fairly effective and efficient manner in terms of results and response time. These were done  by writing an efficient code in python using OpenCV.</vt:lpstr>
      <vt:lpstr>Challenges: In response to the shortcomings of human guards to watch surveillance monitors long-term, the first solution was to add motion detectors to cameras. It was reasoned that an intruder's or perpetrator's motion would send an alert to the remote monitoring officer obviating the need for constant human vigilance.The motion of leaves on trees blowing in the wind, litter along the ground, insects, birds, dogs, shadows, headlights, sunbeams and so forth all comprise motion. This caused hundreds or even thousands of false alerts per day, rendering this solution inoperable except in indoor environments during times of non-operating hours.</vt:lpstr>
      <vt:lpstr>Innovation: So, basically our code detects motion in surveillance system along with identifying the date and time of the motion occurred. </vt:lpstr>
      <vt:lpstr>SOCIAL RELEVANCE: 1.Can be used with Infrared camera to track wild animals  crossing roads. 2.Can be used to give "Intruder alerts" in borders for protection.  3. Can reduce the workload of humans in surveillance systems.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Motion Detection based Surveillance System</dc:title>
  <dc:creator>Sanjana S</dc:creator>
  <cp:lastModifiedBy>Sanjana S</cp:lastModifiedBy>
  <cp:revision>11</cp:revision>
  <dcterms:created xsi:type="dcterms:W3CDTF">2022-04-06T13:25:08Z</dcterms:created>
  <dcterms:modified xsi:type="dcterms:W3CDTF">2022-04-07T17:20:04Z</dcterms:modified>
</cp:coreProperties>
</file>